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sldIdLst>
    <p:sldId id="598" r:id="rId3"/>
    <p:sldId id="675" r:id="rId4"/>
    <p:sldId id="557" r:id="rId5"/>
    <p:sldId id="676" r:id="rId6"/>
    <p:sldId id="677" r:id="rId7"/>
    <p:sldId id="678" r:id="rId9"/>
    <p:sldId id="275" r:id="rId10"/>
    <p:sldId id="681" r:id="rId11"/>
    <p:sldId id="570" r:id="rId12"/>
    <p:sldId id="690" r:id="rId13"/>
    <p:sldId id="691" r:id="rId14"/>
    <p:sldId id="692" r:id="rId15"/>
    <p:sldId id="693" r:id="rId16"/>
    <p:sldId id="694" r:id="rId17"/>
    <p:sldId id="695" r:id="rId18"/>
    <p:sldId id="696" r:id="rId19"/>
    <p:sldId id="697" r:id="rId20"/>
    <p:sldId id="698" r:id="rId21"/>
    <p:sldId id="699" r:id="rId22"/>
    <p:sldId id="700" r:id="rId23"/>
    <p:sldId id="704" r:id="rId24"/>
    <p:sldId id="705" r:id="rId25"/>
    <p:sldId id="706" r:id="rId26"/>
    <p:sldId id="707" r:id="rId27"/>
    <p:sldId id="708" r:id="rId28"/>
    <p:sldId id="709" r:id="rId29"/>
    <p:sldId id="710" r:id="rId30"/>
    <p:sldId id="711" r:id="rId31"/>
    <p:sldId id="703" r:id="rId32"/>
    <p:sldId id="727" r:id="rId33"/>
    <p:sldId id="728" r:id="rId34"/>
    <p:sldId id="701" r:id="rId35"/>
    <p:sldId id="592" r:id="rId36"/>
    <p:sldId id="730" r:id="rId37"/>
    <p:sldId id="731" r:id="rId38"/>
    <p:sldId id="732" r:id="rId39"/>
    <p:sldId id="733" r:id="rId40"/>
    <p:sldId id="734" r:id="rId41"/>
    <p:sldId id="735" r:id="rId42"/>
    <p:sldId id="736" r:id="rId43"/>
    <p:sldId id="737" r:id="rId44"/>
    <p:sldId id="738" r:id="rId45"/>
    <p:sldId id="739" r:id="rId46"/>
    <p:sldId id="740" r:id="rId47"/>
    <p:sldId id="741" r:id="rId4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5" userDrawn="1">
          <p15:clr>
            <a:srgbClr val="A4A3A4"/>
          </p15:clr>
        </p15:guide>
        <p15:guide id="3" orient="horz" pos="215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C4940"/>
    <a:srgbClr val="466B66"/>
    <a:srgbClr val="FFE699"/>
    <a:srgbClr val="9BC3B9"/>
    <a:srgbClr val="F9F0D3"/>
    <a:srgbClr val="F7F8EC"/>
    <a:srgbClr val="364F50"/>
    <a:srgbClr val="363535"/>
    <a:srgbClr val="E6EADC"/>
    <a:srgbClr val="4A7A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4495" autoAdjust="0"/>
    <p:restoredTop sz="94660"/>
  </p:normalViewPr>
  <p:slideViewPr>
    <p:cSldViewPr snapToGrid="0" showGuides="1">
      <p:cViewPr>
        <p:scale>
          <a:sx n="75" d="100"/>
          <a:sy n="75" d="100"/>
        </p:scale>
        <p:origin x="320" y="392"/>
      </p:cViewPr>
      <p:guideLst>
        <p:guide pos="3845"/>
        <p:guide orient="horz" pos="2155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296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1" Type="http://schemas.openxmlformats.org/officeDocument/2006/relationships/tableStyles" Target="tableStyles.xml"/><Relationship Id="rId50" Type="http://schemas.openxmlformats.org/officeDocument/2006/relationships/viewProps" Target="viewProps.xml"/><Relationship Id="rId5" Type="http://schemas.openxmlformats.org/officeDocument/2006/relationships/slide" Target="slides/slide3.xml"/><Relationship Id="rId49" Type="http://schemas.openxmlformats.org/officeDocument/2006/relationships/presProps" Target="presProps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wdp>
</file>

<file path=ppt/media/image12.png>
</file>

<file path=ppt/media/image13.wdp>
</file>

<file path=ppt/media/image14.GIF>
</file>

<file path=ppt/media/image15.png>
</file>

<file path=ppt/media/image16.wdp>
</file>

<file path=ppt/media/image17.png>
</file>

<file path=ppt/media/image18.wdp>
</file>

<file path=ppt/media/image19.png>
</file>

<file path=ppt/media/image2.wdp>
</file>

<file path=ppt/media/image20.wdp>
</file>

<file path=ppt/media/image21.png>
</file>

<file path=ppt/media/image22.wdp>
</file>

<file path=ppt/media/image23.png>
</file>

<file path=ppt/media/image24.wdp>
</file>

<file path=ppt/media/image25.png>
</file>

<file path=ppt/media/image26.png>
</file>

<file path=ppt/media/image27.wdp>
</file>

<file path=ppt/media/image28.png>
</file>

<file path=ppt/media/image29.wdp>
</file>

<file path=ppt/media/image3.png>
</file>

<file path=ppt/media/image30.png>
</file>

<file path=ppt/media/image31.wdp>
</file>

<file path=ppt/media/image32.png>
</file>

<file path=ppt/media/image33.wdp>
</file>

<file path=ppt/media/image34.png>
</file>

<file path=ppt/media/image35.wdp>
</file>

<file path=ppt/media/image36.png>
</file>

<file path=ppt/media/image37.png>
</file>

<file path=ppt/media/image38.wdp>
</file>

<file path=ppt/media/image39.png>
</file>

<file path=ppt/media/image4.wdp>
</file>

<file path=ppt/media/image40.wdp>
</file>

<file path=ppt/media/image41.png>
</file>

<file path=ppt/media/image42.wdp>
</file>

<file path=ppt/media/image43.png>
</file>

<file path=ppt/media/image44.wdp>
</file>

<file path=ppt/media/image45.png>
</file>

<file path=ppt/media/image46.wdp>
</file>

<file path=ppt/media/image47.png>
</file>

<file path=ppt/media/image48.wdp>
</file>

<file path=ppt/media/image49.png>
</file>

<file path=ppt/media/image5.jpeg>
</file>

<file path=ppt/media/image50.png>
</file>

<file path=ppt/media/image51.wdp>
</file>

<file path=ppt/media/image52.png>
</file>

<file path=ppt/media/image6.jpeg>
</file>

<file path=ppt/media/image7.png>
</file>

<file path=ppt/media/image8.png>
</file>

<file path=ppt/media/image9.wd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E915B0-9571-4C8D-8CDC-FDA38127DA59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57EFC8-6FEC-4D91-A180-EEF8EBD850F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61442" name="文本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 anchorCtr="0"/>
          <a:lstStyle/>
          <a:p>
            <a:pPr lvl="0"/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61442" name="文本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 anchorCtr="0"/>
          <a:lstStyle/>
          <a:p>
            <a:pPr lvl="0"/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3D5F21C-31D2-4ED0-809B-019EABC7569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itchFamily="2" charset="-122"/>
              <a:cs typeface="+mn-c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5" Type="http://schemas.microsoft.com/office/2007/relationships/hdphoto" Target="../media/image4.wdp"/><Relationship Id="rId4" Type="http://schemas.openxmlformats.org/officeDocument/2006/relationships/image" Target="../media/image3.png"/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8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>
            <a:fillRect/>
          </a:stretch>
        </p:blipFill>
        <p:spPr>
          <a:xfrm>
            <a:off x="2" y="0"/>
            <a:ext cx="12191996" cy="68580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1200"/>
                    </a14:imgEffect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0" y="794131"/>
            <a:ext cx="12192000" cy="612406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8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>
            <a:fillRect/>
          </a:stretch>
        </p:blipFill>
        <p:spPr>
          <a:xfrm>
            <a:off x="2" y="0"/>
            <a:ext cx="12191996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4597400"/>
            <a:ext cx="12192000" cy="2260601"/>
          </a:xfrm>
          <a:prstGeom prst="rect">
            <a:avLst/>
          </a:prstGeom>
          <a:solidFill>
            <a:srgbClr val="BA3B44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/>
            <a:endParaRPr lang="zh-CN" altLang="en-US" sz="16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7190637" y="5894070"/>
            <a:ext cx="4595333" cy="7432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914400">
              <a:lnSpc>
                <a:spcPct val="120000"/>
              </a:lnSpc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扫描二维码添加客服微信，咨询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lvl="0" algn="ctr" defTabSz="914400">
              <a:lnSpc>
                <a:spcPct val="120000"/>
              </a:lnSpc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会员服务、课件美化、商务合作相关事宜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grpSp>
        <p:nvGrpSpPr>
          <p:cNvPr id="10" name="组合 9"/>
          <p:cNvGrpSpPr/>
          <p:nvPr userDrawn="1"/>
        </p:nvGrpSpPr>
        <p:grpSpPr>
          <a:xfrm>
            <a:off x="943344" y="4725144"/>
            <a:ext cx="6102205" cy="1857510"/>
            <a:chOff x="2198126" y="2154850"/>
            <a:chExt cx="8618831" cy="2623570"/>
          </a:xfrm>
          <a:solidFill>
            <a:schemeClr val="bg1"/>
          </a:solidFill>
        </p:grpSpPr>
        <p:grpSp>
          <p:nvGrpSpPr>
            <p:cNvPr id="11" name="组合 10"/>
            <p:cNvGrpSpPr/>
            <p:nvPr userDrawn="1"/>
          </p:nvGrpSpPr>
          <p:grpSpPr>
            <a:xfrm>
              <a:off x="2198126" y="2154850"/>
              <a:ext cx="8618831" cy="2623570"/>
              <a:chOff x="-3402595" y="3211512"/>
              <a:chExt cx="11979276" cy="3646488"/>
            </a:xfrm>
            <a:grpFill/>
          </p:grpSpPr>
          <p:grpSp>
            <p:nvGrpSpPr>
              <p:cNvPr id="13" name="组合 12"/>
              <p:cNvGrpSpPr/>
              <p:nvPr userDrawn="1"/>
            </p:nvGrpSpPr>
            <p:grpSpPr>
              <a:xfrm>
                <a:off x="1236080" y="3211512"/>
                <a:ext cx="5160963" cy="2266950"/>
                <a:chOff x="3526798" y="1395413"/>
                <a:chExt cx="5160963" cy="2266950"/>
              </a:xfrm>
              <a:grpFill/>
            </p:grpSpPr>
            <p:sp>
              <p:nvSpPr>
                <p:cNvPr id="71" name="Freeform 13"/>
                <p:cNvSpPr/>
                <p:nvPr/>
              </p:nvSpPr>
              <p:spPr bwMode="auto">
                <a:xfrm>
                  <a:off x="5736598" y="1395413"/>
                  <a:ext cx="2481263" cy="2255838"/>
                </a:xfrm>
                <a:custGeom>
                  <a:avLst/>
                  <a:gdLst>
                    <a:gd name="T0" fmla="*/ 637 w 661"/>
                    <a:gd name="T1" fmla="*/ 84 h 600"/>
                    <a:gd name="T2" fmla="*/ 613 w 661"/>
                    <a:gd name="T3" fmla="*/ 153 h 600"/>
                    <a:gd name="T4" fmla="*/ 604 w 661"/>
                    <a:gd name="T5" fmla="*/ 183 h 600"/>
                    <a:gd name="T6" fmla="*/ 589 w 661"/>
                    <a:gd name="T7" fmla="*/ 225 h 600"/>
                    <a:gd name="T8" fmla="*/ 577 w 661"/>
                    <a:gd name="T9" fmla="*/ 261 h 600"/>
                    <a:gd name="T10" fmla="*/ 565 w 661"/>
                    <a:gd name="T11" fmla="*/ 296 h 600"/>
                    <a:gd name="T12" fmla="*/ 553 w 661"/>
                    <a:gd name="T13" fmla="*/ 332 h 600"/>
                    <a:gd name="T14" fmla="*/ 488 w 661"/>
                    <a:gd name="T15" fmla="*/ 519 h 600"/>
                    <a:gd name="T16" fmla="*/ 487 w 661"/>
                    <a:gd name="T17" fmla="*/ 552 h 600"/>
                    <a:gd name="T18" fmla="*/ 619 w 661"/>
                    <a:gd name="T19" fmla="*/ 564 h 600"/>
                    <a:gd name="T20" fmla="*/ 607 w 661"/>
                    <a:gd name="T21" fmla="*/ 599 h 600"/>
                    <a:gd name="T22" fmla="*/ 1 w 661"/>
                    <a:gd name="T23" fmla="*/ 591 h 600"/>
                    <a:gd name="T24" fmla="*/ 12 w 661"/>
                    <a:gd name="T25" fmla="*/ 561 h 600"/>
                    <a:gd name="T26" fmla="*/ 163 w 661"/>
                    <a:gd name="T27" fmla="*/ 543 h 600"/>
                    <a:gd name="T28" fmla="*/ 169 w 661"/>
                    <a:gd name="T29" fmla="*/ 528 h 600"/>
                    <a:gd name="T30" fmla="*/ 179 w 661"/>
                    <a:gd name="T31" fmla="*/ 496 h 600"/>
                    <a:gd name="T32" fmla="*/ 192 w 661"/>
                    <a:gd name="T33" fmla="*/ 459 h 600"/>
                    <a:gd name="T34" fmla="*/ 204 w 661"/>
                    <a:gd name="T35" fmla="*/ 423 h 600"/>
                    <a:gd name="T36" fmla="*/ 216 w 661"/>
                    <a:gd name="T37" fmla="*/ 387 h 600"/>
                    <a:gd name="T38" fmla="*/ 229 w 661"/>
                    <a:gd name="T39" fmla="*/ 351 h 600"/>
                    <a:gd name="T40" fmla="*/ 241 w 661"/>
                    <a:gd name="T41" fmla="*/ 315 h 600"/>
                    <a:gd name="T42" fmla="*/ 259 w 661"/>
                    <a:gd name="T43" fmla="*/ 261 h 600"/>
                    <a:gd name="T44" fmla="*/ 271 w 661"/>
                    <a:gd name="T45" fmla="*/ 225 h 600"/>
                    <a:gd name="T46" fmla="*/ 281 w 661"/>
                    <a:gd name="T47" fmla="*/ 196 h 600"/>
                    <a:gd name="T48" fmla="*/ 289 w 661"/>
                    <a:gd name="T49" fmla="*/ 174 h 600"/>
                    <a:gd name="T50" fmla="*/ 300 w 661"/>
                    <a:gd name="T51" fmla="*/ 141 h 600"/>
                    <a:gd name="T52" fmla="*/ 318 w 661"/>
                    <a:gd name="T53" fmla="*/ 87 h 600"/>
                    <a:gd name="T54" fmla="*/ 330 w 661"/>
                    <a:gd name="T55" fmla="*/ 51 h 600"/>
                    <a:gd name="T56" fmla="*/ 340 w 661"/>
                    <a:gd name="T57" fmla="*/ 21 h 600"/>
                    <a:gd name="T58" fmla="*/ 349 w 661"/>
                    <a:gd name="T59" fmla="*/ 3 h 600"/>
                    <a:gd name="T60" fmla="*/ 481 w 661"/>
                    <a:gd name="T61" fmla="*/ 26 h 600"/>
                    <a:gd name="T62" fmla="*/ 463 w 661"/>
                    <a:gd name="T63" fmla="*/ 78 h 600"/>
                    <a:gd name="T64" fmla="*/ 451 w 661"/>
                    <a:gd name="T65" fmla="*/ 114 h 600"/>
                    <a:gd name="T66" fmla="*/ 439 w 661"/>
                    <a:gd name="T67" fmla="*/ 150 h 600"/>
                    <a:gd name="T68" fmla="*/ 427 w 661"/>
                    <a:gd name="T69" fmla="*/ 186 h 600"/>
                    <a:gd name="T70" fmla="*/ 409 w 661"/>
                    <a:gd name="T71" fmla="*/ 237 h 600"/>
                    <a:gd name="T72" fmla="*/ 391 w 661"/>
                    <a:gd name="T73" fmla="*/ 291 h 600"/>
                    <a:gd name="T74" fmla="*/ 379 w 661"/>
                    <a:gd name="T75" fmla="*/ 327 h 600"/>
                    <a:gd name="T76" fmla="*/ 354 w 661"/>
                    <a:gd name="T77" fmla="*/ 399 h 600"/>
                    <a:gd name="T78" fmla="*/ 343 w 661"/>
                    <a:gd name="T79" fmla="*/ 432 h 600"/>
                    <a:gd name="T80" fmla="*/ 331 w 661"/>
                    <a:gd name="T81" fmla="*/ 468 h 600"/>
                    <a:gd name="T82" fmla="*/ 319 w 661"/>
                    <a:gd name="T83" fmla="*/ 501 h 600"/>
                    <a:gd name="T84" fmla="*/ 307 w 661"/>
                    <a:gd name="T85" fmla="*/ 537 h 600"/>
                    <a:gd name="T86" fmla="*/ 346 w 661"/>
                    <a:gd name="T87" fmla="*/ 519 h 600"/>
                    <a:gd name="T88" fmla="*/ 355 w 661"/>
                    <a:gd name="T89" fmla="*/ 495 h 600"/>
                    <a:gd name="T90" fmla="*/ 378 w 661"/>
                    <a:gd name="T91" fmla="*/ 429 h 600"/>
                    <a:gd name="T92" fmla="*/ 402 w 661"/>
                    <a:gd name="T93" fmla="*/ 357 h 600"/>
                    <a:gd name="T94" fmla="*/ 414 w 661"/>
                    <a:gd name="T95" fmla="*/ 321 h 600"/>
                    <a:gd name="T96" fmla="*/ 420 w 661"/>
                    <a:gd name="T97" fmla="*/ 306 h 600"/>
                    <a:gd name="T98" fmla="*/ 433 w 661"/>
                    <a:gd name="T99" fmla="*/ 267 h 600"/>
                    <a:gd name="T100" fmla="*/ 445 w 661"/>
                    <a:gd name="T101" fmla="*/ 231 h 600"/>
                    <a:gd name="T102" fmla="*/ 457 w 661"/>
                    <a:gd name="T103" fmla="*/ 195 h 600"/>
                    <a:gd name="T104" fmla="*/ 466 w 661"/>
                    <a:gd name="T105" fmla="*/ 165 h 600"/>
                    <a:gd name="T106" fmla="*/ 473 w 661"/>
                    <a:gd name="T107" fmla="*/ 148 h 600"/>
                    <a:gd name="T108" fmla="*/ 481 w 661"/>
                    <a:gd name="T109" fmla="*/ 126 h 600"/>
                    <a:gd name="T110" fmla="*/ 511 w 661"/>
                    <a:gd name="T111" fmla="*/ 39 h 600"/>
                    <a:gd name="T112" fmla="*/ 524 w 661"/>
                    <a:gd name="T113" fmla="*/ 3 h 600"/>
                    <a:gd name="T114" fmla="*/ 661 w 661"/>
                    <a:gd name="T115" fmla="*/ 15 h 600"/>
                    <a:gd name="T116" fmla="*/ 650 w 661"/>
                    <a:gd name="T117" fmla="*/ 45 h 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661" h="600">
                      <a:moveTo>
                        <a:pt x="650" y="45"/>
                      </a:moveTo>
                      <a:cubicBezTo>
                        <a:pt x="649" y="46"/>
                        <a:pt x="649" y="47"/>
                        <a:pt x="649" y="48"/>
                      </a:cubicBezTo>
                      <a:cubicBezTo>
                        <a:pt x="643" y="58"/>
                        <a:pt x="640" y="70"/>
                        <a:pt x="637" y="81"/>
                      </a:cubicBezTo>
                      <a:cubicBezTo>
                        <a:pt x="637" y="82"/>
                        <a:pt x="637" y="83"/>
                        <a:pt x="637" y="84"/>
                      </a:cubicBezTo>
                      <a:cubicBezTo>
                        <a:pt x="630" y="100"/>
                        <a:pt x="623" y="117"/>
                        <a:pt x="619" y="135"/>
                      </a:cubicBezTo>
                      <a:cubicBezTo>
                        <a:pt x="619" y="136"/>
                        <a:pt x="619" y="137"/>
                        <a:pt x="619" y="138"/>
                      </a:cubicBezTo>
                      <a:cubicBezTo>
                        <a:pt x="616" y="142"/>
                        <a:pt x="614" y="147"/>
                        <a:pt x="613" y="153"/>
                      </a:cubicBezTo>
                      <a:cubicBezTo>
                        <a:pt x="613" y="153"/>
                        <a:pt x="613" y="153"/>
                        <a:pt x="613" y="153"/>
                      </a:cubicBezTo>
                      <a:cubicBezTo>
                        <a:pt x="610" y="159"/>
                        <a:pt x="607" y="164"/>
                        <a:pt x="607" y="171"/>
                      </a:cubicBezTo>
                      <a:cubicBezTo>
                        <a:pt x="607" y="171"/>
                        <a:pt x="607" y="171"/>
                        <a:pt x="607" y="171"/>
                      </a:cubicBezTo>
                      <a:cubicBezTo>
                        <a:pt x="604" y="174"/>
                        <a:pt x="604" y="179"/>
                        <a:pt x="604" y="183"/>
                      </a:cubicBezTo>
                      <a:cubicBezTo>
                        <a:pt x="604" y="183"/>
                        <a:pt x="604" y="183"/>
                        <a:pt x="604" y="183"/>
                      </a:cubicBezTo>
                      <a:cubicBezTo>
                        <a:pt x="603" y="184"/>
                        <a:pt x="602" y="185"/>
                        <a:pt x="601" y="186"/>
                      </a:cubicBezTo>
                      <a:cubicBezTo>
                        <a:pt x="601" y="187"/>
                        <a:pt x="601" y="188"/>
                        <a:pt x="601" y="189"/>
                      </a:cubicBezTo>
                      <a:cubicBezTo>
                        <a:pt x="595" y="200"/>
                        <a:pt x="591" y="212"/>
                        <a:pt x="589" y="225"/>
                      </a:cubicBezTo>
                      <a:cubicBezTo>
                        <a:pt x="589" y="225"/>
                        <a:pt x="589" y="225"/>
                        <a:pt x="589" y="225"/>
                      </a:cubicBezTo>
                      <a:cubicBezTo>
                        <a:pt x="585" y="230"/>
                        <a:pt x="583" y="236"/>
                        <a:pt x="583" y="243"/>
                      </a:cubicBezTo>
                      <a:cubicBezTo>
                        <a:pt x="583" y="243"/>
                        <a:pt x="583" y="243"/>
                        <a:pt x="583" y="243"/>
                      </a:cubicBezTo>
                      <a:cubicBezTo>
                        <a:pt x="580" y="246"/>
                        <a:pt x="578" y="250"/>
                        <a:pt x="578" y="255"/>
                      </a:cubicBezTo>
                      <a:cubicBezTo>
                        <a:pt x="578" y="257"/>
                        <a:pt x="577" y="259"/>
                        <a:pt x="577" y="261"/>
                      </a:cubicBezTo>
                      <a:cubicBezTo>
                        <a:pt x="574" y="264"/>
                        <a:pt x="572" y="268"/>
                        <a:pt x="572" y="273"/>
                      </a:cubicBezTo>
                      <a:cubicBezTo>
                        <a:pt x="571" y="275"/>
                        <a:pt x="571" y="277"/>
                        <a:pt x="571" y="279"/>
                      </a:cubicBezTo>
                      <a:cubicBezTo>
                        <a:pt x="568" y="282"/>
                        <a:pt x="566" y="286"/>
                        <a:pt x="566" y="291"/>
                      </a:cubicBezTo>
                      <a:cubicBezTo>
                        <a:pt x="565" y="293"/>
                        <a:pt x="565" y="295"/>
                        <a:pt x="565" y="296"/>
                      </a:cubicBezTo>
                      <a:cubicBezTo>
                        <a:pt x="560" y="302"/>
                        <a:pt x="559" y="308"/>
                        <a:pt x="559" y="315"/>
                      </a:cubicBezTo>
                      <a:cubicBezTo>
                        <a:pt x="559" y="315"/>
                        <a:pt x="559" y="315"/>
                        <a:pt x="559" y="315"/>
                      </a:cubicBezTo>
                      <a:cubicBezTo>
                        <a:pt x="555" y="318"/>
                        <a:pt x="554" y="322"/>
                        <a:pt x="554" y="327"/>
                      </a:cubicBezTo>
                      <a:cubicBezTo>
                        <a:pt x="553" y="329"/>
                        <a:pt x="553" y="331"/>
                        <a:pt x="553" y="332"/>
                      </a:cubicBezTo>
                      <a:cubicBezTo>
                        <a:pt x="547" y="338"/>
                        <a:pt x="547" y="346"/>
                        <a:pt x="544" y="353"/>
                      </a:cubicBezTo>
                      <a:cubicBezTo>
                        <a:pt x="527" y="403"/>
                        <a:pt x="510" y="454"/>
                        <a:pt x="493" y="504"/>
                      </a:cubicBezTo>
                      <a:cubicBezTo>
                        <a:pt x="493" y="505"/>
                        <a:pt x="493" y="506"/>
                        <a:pt x="493" y="507"/>
                      </a:cubicBezTo>
                      <a:cubicBezTo>
                        <a:pt x="490" y="510"/>
                        <a:pt x="488" y="514"/>
                        <a:pt x="488" y="519"/>
                      </a:cubicBezTo>
                      <a:cubicBezTo>
                        <a:pt x="488" y="521"/>
                        <a:pt x="487" y="523"/>
                        <a:pt x="487" y="525"/>
                      </a:cubicBezTo>
                      <a:cubicBezTo>
                        <a:pt x="484" y="528"/>
                        <a:pt x="483" y="533"/>
                        <a:pt x="482" y="537"/>
                      </a:cubicBezTo>
                      <a:cubicBezTo>
                        <a:pt x="481" y="539"/>
                        <a:pt x="481" y="541"/>
                        <a:pt x="481" y="543"/>
                      </a:cubicBezTo>
                      <a:cubicBezTo>
                        <a:pt x="475" y="552"/>
                        <a:pt x="481" y="552"/>
                        <a:pt x="487" y="552"/>
                      </a:cubicBezTo>
                      <a:cubicBezTo>
                        <a:pt x="531" y="552"/>
                        <a:pt x="575" y="552"/>
                        <a:pt x="619" y="551"/>
                      </a:cubicBezTo>
                      <a:cubicBezTo>
                        <a:pt x="620" y="553"/>
                        <a:pt x="621" y="554"/>
                        <a:pt x="621" y="555"/>
                      </a:cubicBezTo>
                      <a:cubicBezTo>
                        <a:pt x="619" y="557"/>
                        <a:pt x="619" y="561"/>
                        <a:pt x="619" y="564"/>
                      </a:cubicBezTo>
                      <a:cubicBezTo>
                        <a:pt x="619" y="564"/>
                        <a:pt x="619" y="564"/>
                        <a:pt x="619" y="564"/>
                      </a:cubicBezTo>
                      <a:cubicBezTo>
                        <a:pt x="616" y="566"/>
                        <a:pt x="616" y="570"/>
                        <a:pt x="616" y="573"/>
                      </a:cubicBezTo>
                      <a:cubicBezTo>
                        <a:pt x="613" y="575"/>
                        <a:pt x="613" y="578"/>
                        <a:pt x="613" y="582"/>
                      </a:cubicBezTo>
                      <a:cubicBezTo>
                        <a:pt x="609" y="586"/>
                        <a:pt x="608" y="591"/>
                        <a:pt x="607" y="597"/>
                      </a:cubicBezTo>
                      <a:cubicBezTo>
                        <a:pt x="607" y="598"/>
                        <a:pt x="607" y="598"/>
                        <a:pt x="607" y="599"/>
                      </a:cubicBezTo>
                      <a:cubicBezTo>
                        <a:pt x="597" y="599"/>
                        <a:pt x="587" y="600"/>
                        <a:pt x="577" y="600"/>
                      </a:cubicBezTo>
                      <a:cubicBezTo>
                        <a:pt x="393" y="600"/>
                        <a:pt x="210" y="600"/>
                        <a:pt x="26" y="600"/>
                      </a:cubicBezTo>
                      <a:cubicBezTo>
                        <a:pt x="21" y="600"/>
                        <a:pt x="15" y="600"/>
                        <a:pt x="10" y="600"/>
                      </a:cubicBezTo>
                      <a:cubicBezTo>
                        <a:pt x="3" y="600"/>
                        <a:pt x="0" y="597"/>
                        <a:pt x="1" y="591"/>
                      </a:cubicBezTo>
                      <a:cubicBezTo>
                        <a:pt x="1" y="591"/>
                        <a:pt x="1" y="591"/>
                        <a:pt x="1" y="591"/>
                      </a:cubicBezTo>
                      <a:cubicBezTo>
                        <a:pt x="6" y="586"/>
                        <a:pt x="7" y="580"/>
                        <a:pt x="7" y="573"/>
                      </a:cubicBezTo>
                      <a:cubicBezTo>
                        <a:pt x="7" y="573"/>
                        <a:pt x="7" y="573"/>
                        <a:pt x="7" y="573"/>
                      </a:cubicBezTo>
                      <a:cubicBezTo>
                        <a:pt x="11" y="570"/>
                        <a:pt x="12" y="566"/>
                        <a:pt x="12" y="561"/>
                      </a:cubicBezTo>
                      <a:cubicBezTo>
                        <a:pt x="13" y="560"/>
                        <a:pt x="13" y="559"/>
                        <a:pt x="13" y="558"/>
                      </a:cubicBezTo>
                      <a:cubicBezTo>
                        <a:pt x="17" y="551"/>
                        <a:pt x="24" y="552"/>
                        <a:pt x="30" y="552"/>
                      </a:cubicBezTo>
                      <a:cubicBezTo>
                        <a:pt x="70" y="552"/>
                        <a:pt x="110" y="552"/>
                        <a:pt x="150" y="552"/>
                      </a:cubicBezTo>
                      <a:cubicBezTo>
                        <a:pt x="156" y="552"/>
                        <a:pt x="164" y="554"/>
                        <a:pt x="163" y="543"/>
                      </a:cubicBezTo>
                      <a:cubicBezTo>
                        <a:pt x="163" y="543"/>
                        <a:pt x="163" y="543"/>
                        <a:pt x="163" y="543"/>
                      </a:cubicBezTo>
                      <a:cubicBezTo>
                        <a:pt x="167" y="540"/>
                        <a:pt x="166" y="535"/>
                        <a:pt x="166" y="531"/>
                      </a:cubicBezTo>
                      <a:cubicBezTo>
                        <a:pt x="166" y="531"/>
                        <a:pt x="166" y="531"/>
                        <a:pt x="166" y="531"/>
                      </a:cubicBezTo>
                      <a:cubicBezTo>
                        <a:pt x="167" y="530"/>
                        <a:pt x="168" y="529"/>
                        <a:pt x="169" y="528"/>
                      </a:cubicBezTo>
                      <a:cubicBezTo>
                        <a:pt x="169" y="527"/>
                        <a:pt x="169" y="526"/>
                        <a:pt x="169" y="525"/>
                      </a:cubicBezTo>
                      <a:cubicBezTo>
                        <a:pt x="173" y="522"/>
                        <a:pt x="172" y="517"/>
                        <a:pt x="174" y="513"/>
                      </a:cubicBezTo>
                      <a:cubicBezTo>
                        <a:pt x="174" y="511"/>
                        <a:pt x="175" y="509"/>
                        <a:pt x="175" y="507"/>
                      </a:cubicBezTo>
                      <a:cubicBezTo>
                        <a:pt x="179" y="504"/>
                        <a:pt x="178" y="499"/>
                        <a:pt x="179" y="496"/>
                      </a:cubicBezTo>
                      <a:cubicBezTo>
                        <a:pt x="180" y="493"/>
                        <a:pt x="181" y="491"/>
                        <a:pt x="181" y="489"/>
                      </a:cubicBezTo>
                      <a:cubicBezTo>
                        <a:pt x="185" y="486"/>
                        <a:pt x="184" y="481"/>
                        <a:pt x="186" y="477"/>
                      </a:cubicBezTo>
                      <a:cubicBezTo>
                        <a:pt x="186" y="475"/>
                        <a:pt x="187" y="473"/>
                        <a:pt x="187" y="471"/>
                      </a:cubicBezTo>
                      <a:cubicBezTo>
                        <a:pt x="190" y="468"/>
                        <a:pt x="192" y="464"/>
                        <a:pt x="192" y="459"/>
                      </a:cubicBezTo>
                      <a:cubicBezTo>
                        <a:pt x="193" y="457"/>
                        <a:pt x="193" y="455"/>
                        <a:pt x="193" y="454"/>
                      </a:cubicBezTo>
                      <a:cubicBezTo>
                        <a:pt x="198" y="448"/>
                        <a:pt x="199" y="442"/>
                        <a:pt x="199" y="435"/>
                      </a:cubicBezTo>
                      <a:cubicBezTo>
                        <a:pt x="199" y="435"/>
                        <a:pt x="199" y="435"/>
                        <a:pt x="199" y="435"/>
                      </a:cubicBezTo>
                      <a:cubicBezTo>
                        <a:pt x="203" y="432"/>
                        <a:pt x="204" y="428"/>
                        <a:pt x="204" y="423"/>
                      </a:cubicBezTo>
                      <a:cubicBezTo>
                        <a:pt x="205" y="422"/>
                        <a:pt x="205" y="421"/>
                        <a:pt x="205" y="420"/>
                      </a:cubicBezTo>
                      <a:cubicBezTo>
                        <a:pt x="208" y="415"/>
                        <a:pt x="210" y="410"/>
                        <a:pt x="210" y="405"/>
                      </a:cubicBezTo>
                      <a:cubicBezTo>
                        <a:pt x="211" y="403"/>
                        <a:pt x="211" y="401"/>
                        <a:pt x="211" y="400"/>
                      </a:cubicBezTo>
                      <a:cubicBezTo>
                        <a:pt x="215" y="396"/>
                        <a:pt x="216" y="392"/>
                        <a:pt x="216" y="387"/>
                      </a:cubicBezTo>
                      <a:cubicBezTo>
                        <a:pt x="217" y="386"/>
                        <a:pt x="217" y="385"/>
                        <a:pt x="217" y="384"/>
                      </a:cubicBezTo>
                      <a:cubicBezTo>
                        <a:pt x="220" y="380"/>
                        <a:pt x="222" y="375"/>
                        <a:pt x="223" y="369"/>
                      </a:cubicBezTo>
                      <a:cubicBezTo>
                        <a:pt x="223" y="368"/>
                        <a:pt x="223" y="367"/>
                        <a:pt x="223" y="366"/>
                      </a:cubicBezTo>
                      <a:cubicBezTo>
                        <a:pt x="226" y="362"/>
                        <a:pt x="228" y="357"/>
                        <a:pt x="229" y="351"/>
                      </a:cubicBezTo>
                      <a:cubicBezTo>
                        <a:pt x="229" y="350"/>
                        <a:pt x="229" y="349"/>
                        <a:pt x="229" y="348"/>
                      </a:cubicBezTo>
                      <a:cubicBezTo>
                        <a:pt x="232" y="344"/>
                        <a:pt x="234" y="339"/>
                        <a:pt x="235" y="333"/>
                      </a:cubicBezTo>
                      <a:cubicBezTo>
                        <a:pt x="235" y="332"/>
                        <a:pt x="235" y="331"/>
                        <a:pt x="235" y="330"/>
                      </a:cubicBezTo>
                      <a:cubicBezTo>
                        <a:pt x="239" y="326"/>
                        <a:pt x="240" y="321"/>
                        <a:pt x="241" y="315"/>
                      </a:cubicBezTo>
                      <a:cubicBezTo>
                        <a:pt x="241" y="314"/>
                        <a:pt x="241" y="313"/>
                        <a:pt x="241" y="312"/>
                      </a:cubicBezTo>
                      <a:cubicBezTo>
                        <a:pt x="247" y="302"/>
                        <a:pt x="251" y="291"/>
                        <a:pt x="253" y="279"/>
                      </a:cubicBezTo>
                      <a:cubicBezTo>
                        <a:pt x="253" y="278"/>
                        <a:pt x="253" y="277"/>
                        <a:pt x="253" y="277"/>
                      </a:cubicBezTo>
                      <a:cubicBezTo>
                        <a:pt x="257" y="272"/>
                        <a:pt x="259" y="267"/>
                        <a:pt x="259" y="261"/>
                      </a:cubicBezTo>
                      <a:cubicBezTo>
                        <a:pt x="259" y="261"/>
                        <a:pt x="259" y="261"/>
                        <a:pt x="259" y="261"/>
                      </a:cubicBezTo>
                      <a:cubicBezTo>
                        <a:pt x="262" y="255"/>
                        <a:pt x="265" y="250"/>
                        <a:pt x="265" y="243"/>
                      </a:cubicBezTo>
                      <a:cubicBezTo>
                        <a:pt x="265" y="242"/>
                        <a:pt x="266" y="242"/>
                        <a:pt x="265" y="241"/>
                      </a:cubicBezTo>
                      <a:cubicBezTo>
                        <a:pt x="269" y="236"/>
                        <a:pt x="271" y="231"/>
                        <a:pt x="271" y="225"/>
                      </a:cubicBezTo>
                      <a:cubicBezTo>
                        <a:pt x="271" y="224"/>
                        <a:pt x="272" y="224"/>
                        <a:pt x="271" y="223"/>
                      </a:cubicBezTo>
                      <a:cubicBezTo>
                        <a:pt x="273" y="220"/>
                        <a:pt x="274" y="217"/>
                        <a:pt x="275" y="213"/>
                      </a:cubicBezTo>
                      <a:cubicBezTo>
                        <a:pt x="276" y="211"/>
                        <a:pt x="277" y="208"/>
                        <a:pt x="277" y="205"/>
                      </a:cubicBezTo>
                      <a:cubicBezTo>
                        <a:pt x="280" y="202"/>
                        <a:pt x="281" y="199"/>
                        <a:pt x="281" y="196"/>
                      </a:cubicBezTo>
                      <a:cubicBezTo>
                        <a:pt x="281" y="196"/>
                        <a:pt x="280" y="195"/>
                        <a:pt x="280" y="195"/>
                      </a:cubicBezTo>
                      <a:cubicBezTo>
                        <a:pt x="281" y="194"/>
                        <a:pt x="282" y="193"/>
                        <a:pt x="283" y="192"/>
                      </a:cubicBezTo>
                      <a:cubicBezTo>
                        <a:pt x="283" y="191"/>
                        <a:pt x="283" y="190"/>
                        <a:pt x="283" y="189"/>
                      </a:cubicBezTo>
                      <a:cubicBezTo>
                        <a:pt x="287" y="185"/>
                        <a:pt x="289" y="180"/>
                        <a:pt x="289" y="174"/>
                      </a:cubicBezTo>
                      <a:cubicBezTo>
                        <a:pt x="289" y="173"/>
                        <a:pt x="289" y="172"/>
                        <a:pt x="289" y="171"/>
                      </a:cubicBezTo>
                      <a:cubicBezTo>
                        <a:pt x="292" y="168"/>
                        <a:pt x="294" y="164"/>
                        <a:pt x="294" y="159"/>
                      </a:cubicBezTo>
                      <a:cubicBezTo>
                        <a:pt x="295" y="157"/>
                        <a:pt x="295" y="155"/>
                        <a:pt x="295" y="153"/>
                      </a:cubicBezTo>
                      <a:cubicBezTo>
                        <a:pt x="298" y="150"/>
                        <a:pt x="300" y="146"/>
                        <a:pt x="300" y="141"/>
                      </a:cubicBezTo>
                      <a:cubicBezTo>
                        <a:pt x="301" y="139"/>
                        <a:pt x="301" y="137"/>
                        <a:pt x="301" y="135"/>
                      </a:cubicBezTo>
                      <a:cubicBezTo>
                        <a:pt x="304" y="132"/>
                        <a:pt x="306" y="128"/>
                        <a:pt x="306" y="123"/>
                      </a:cubicBezTo>
                      <a:cubicBezTo>
                        <a:pt x="307" y="121"/>
                        <a:pt x="307" y="119"/>
                        <a:pt x="307" y="117"/>
                      </a:cubicBezTo>
                      <a:cubicBezTo>
                        <a:pt x="314" y="108"/>
                        <a:pt x="315" y="97"/>
                        <a:pt x="318" y="87"/>
                      </a:cubicBezTo>
                      <a:cubicBezTo>
                        <a:pt x="319" y="86"/>
                        <a:pt x="319" y="85"/>
                        <a:pt x="319" y="84"/>
                      </a:cubicBezTo>
                      <a:cubicBezTo>
                        <a:pt x="322" y="79"/>
                        <a:pt x="324" y="74"/>
                        <a:pt x="325" y="69"/>
                      </a:cubicBezTo>
                      <a:cubicBezTo>
                        <a:pt x="325" y="68"/>
                        <a:pt x="325" y="67"/>
                        <a:pt x="325" y="66"/>
                      </a:cubicBezTo>
                      <a:cubicBezTo>
                        <a:pt x="328" y="62"/>
                        <a:pt x="330" y="56"/>
                        <a:pt x="330" y="51"/>
                      </a:cubicBezTo>
                      <a:cubicBezTo>
                        <a:pt x="331" y="50"/>
                        <a:pt x="331" y="49"/>
                        <a:pt x="331" y="48"/>
                      </a:cubicBezTo>
                      <a:cubicBezTo>
                        <a:pt x="334" y="44"/>
                        <a:pt x="336" y="39"/>
                        <a:pt x="337" y="33"/>
                      </a:cubicBezTo>
                      <a:cubicBezTo>
                        <a:pt x="337" y="30"/>
                        <a:pt x="337" y="27"/>
                        <a:pt x="337" y="24"/>
                      </a:cubicBezTo>
                      <a:cubicBezTo>
                        <a:pt x="338" y="23"/>
                        <a:pt x="339" y="22"/>
                        <a:pt x="340" y="21"/>
                      </a:cubicBezTo>
                      <a:cubicBezTo>
                        <a:pt x="340" y="21"/>
                        <a:pt x="340" y="21"/>
                        <a:pt x="340" y="21"/>
                      </a:cubicBezTo>
                      <a:cubicBezTo>
                        <a:pt x="341" y="20"/>
                        <a:pt x="342" y="19"/>
                        <a:pt x="342" y="18"/>
                      </a:cubicBezTo>
                      <a:cubicBezTo>
                        <a:pt x="342" y="17"/>
                        <a:pt x="342" y="16"/>
                        <a:pt x="343" y="15"/>
                      </a:cubicBezTo>
                      <a:cubicBezTo>
                        <a:pt x="345" y="11"/>
                        <a:pt x="347" y="7"/>
                        <a:pt x="349" y="3"/>
                      </a:cubicBezTo>
                      <a:cubicBezTo>
                        <a:pt x="390" y="3"/>
                        <a:pt x="432" y="3"/>
                        <a:pt x="473" y="3"/>
                      </a:cubicBezTo>
                      <a:cubicBezTo>
                        <a:pt x="478" y="3"/>
                        <a:pt x="485" y="0"/>
                        <a:pt x="487" y="9"/>
                      </a:cubicBezTo>
                      <a:cubicBezTo>
                        <a:pt x="484" y="12"/>
                        <a:pt x="481" y="16"/>
                        <a:pt x="482" y="21"/>
                      </a:cubicBezTo>
                      <a:cubicBezTo>
                        <a:pt x="481" y="23"/>
                        <a:pt x="481" y="25"/>
                        <a:pt x="481" y="26"/>
                      </a:cubicBezTo>
                      <a:cubicBezTo>
                        <a:pt x="478" y="30"/>
                        <a:pt x="475" y="34"/>
                        <a:pt x="476" y="39"/>
                      </a:cubicBezTo>
                      <a:cubicBezTo>
                        <a:pt x="475" y="41"/>
                        <a:pt x="475" y="43"/>
                        <a:pt x="475" y="44"/>
                      </a:cubicBezTo>
                      <a:cubicBezTo>
                        <a:pt x="468" y="54"/>
                        <a:pt x="466" y="64"/>
                        <a:pt x="464" y="75"/>
                      </a:cubicBezTo>
                      <a:cubicBezTo>
                        <a:pt x="463" y="76"/>
                        <a:pt x="463" y="77"/>
                        <a:pt x="463" y="78"/>
                      </a:cubicBezTo>
                      <a:cubicBezTo>
                        <a:pt x="460" y="82"/>
                        <a:pt x="458" y="87"/>
                        <a:pt x="458" y="93"/>
                      </a:cubicBezTo>
                      <a:cubicBezTo>
                        <a:pt x="457" y="94"/>
                        <a:pt x="457" y="95"/>
                        <a:pt x="457" y="96"/>
                      </a:cubicBezTo>
                      <a:cubicBezTo>
                        <a:pt x="454" y="100"/>
                        <a:pt x="452" y="105"/>
                        <a:pt x="451" y="111"/>
                      </a:cubicBezTo>
                      <a:cubicBezTo>
                        <a:pt x="451" y="112"/>
                        <a:pt x="451" y="113"/>
                        <a:pt x="451" y="114"/>
                      </a:cubicBezTo>
                      <a:cubicBezTo>
                        <a:pt x="448" y="118"/>
                        <a:pt x="446" y="123"/>
                        <a:pt x="445" y="129"/>
                      </a:cubicBezTo>
                      <a:cubicBezTo>
                        <a:pt x="445" y="130"/>
                        <a:pt x="445" y="131"/>
                        <a:pt x="445" y="132"/>
                      </a:cubicBezTo>
                      <a:cubicBezTo>
                        <a:pt x="441" y="136"/>
                        <a:pt x="439" y="141"/>
                        <a:pt x="439" y="147"/>
                      </a:cubicBezTo>
                      <a:cubicBezTo>
                        <a:pt x="439" y="148"/>
                        <a:pt x="439" y="149"/>
                        <a:pt x="439" y="150"/>
                      </a:cubicBezTo>
                      <a:cubicBezTo>
                        <a:pt x="434" y="158"/>
                        <a:pt x="431" y="167"/>
                        <a:pt x="430" y="177"/>
                      </a:cubicBezTo>
                      <a:cubicBezTo>
                        <a:pt x="430" y="177"/>
                        <a:pt x="430" y="177"/>
                        <a:pt x="430" y="177"/>
                      </a:cubicBezTo>
                      <a:cubicBezTo>
                        <a:pt x="429" y="178"/>
                        <a:pt x="428" y="179"/>
                        <a:pt x="428" y="180"/>
                      </a:cubicBezTo>
                      <a:cubicBezTo>
                        <a:pt x="427" y="182"/>
                        <a:pt x="427" y="184"/>
                        <a:pt x="427" y="186"/>
                      </a:cubicBezTo>
                      <a:cubicBezTo>
                        <a:pt x="420" y="196"/>
                        <a:pt x="417" y="207"/>
                        <a:pt x="415" y="219"/>
                      </a:cubicBezTo>
                      <a:cubicBezTo>
                        <a:pt x="414" y="220"/>
                        <a:pt x="414" y="220"/>
                        <a:pt x="415" y="221"/>
                      </a:cubicBezTo>
                      <a:cubicBezTo>
                        <a:pt x="411" y="226"/>
                        <a:pt x="409" y="231"/>
                        <a:pt x="409" y="237"/>
                      </a:cubicBezTo>
                      <a:cubicBezTo>
                        <a:pt x="409" y="237"/>
                        <a:pt x="409" y="237"/>
                        <a:pt x="409" y="237"/>
                      </a:cubicBezTo>
                      <a:cubicBezTo>
                        <a:pt x="406" y="240"/>
                        <a:pt x="406" y="245"/>
                        <a:pt x="405" y="249"/>
                      </a:cubicBezTo>
                      <a:cubicBezTo>
                        <a:pt x="404" y="251"/>
                        <a:pt x="403" y="253"/>
                        <a:pt x="403" y="255"/>
                      </a:cubicBezTo>
                      <a:cubicBezTo>
                        <a:pt x="397" y="266"/>
                        <a:pt x="392" y="278"/>
                        <a:pt x="391" y="291"/>
                      </a:cubicBezTo>
                      <a:cubicBezTo>
                        <a:pt x="391" y="291"/>
                        <a:pt x="391" y="291"/>
                        <a:pt x="391" y="291"/>
                      </a:cubicBezTo>
                      <a:cubicBezTo>
                        <a:pt x="387" y="294"/>
                        <a:pt x="386" y="298"/>
                        <a:pt x="386" y="303"/>
                      </a:cubicBezTo>
                      <a:cubicBezTo>
                        <a:pt x="385" y="305"/>
                        <a:pt x="385" y="307"/>
                        <a:pt x="385" y="309"/>
                      </a:cubicBezTo>
                      <a:cubicBezTo>
                        <a:pt x="382" y="312"/>
                        <a:pt x="380" y="316"/>
                        <a:pt x="380" y="321"/>
                      </a:cubicBezTo>
                      <a:cubicBezTo>
                        <a:pt x="379" y="323"/>
                        <a:pt x="379" y="325"/>
                        <a:pt x="379" y="327"/>
                      </a:cubicBezTo>
                      <a:cubicBezTo>
                        <a:pt x="371" y="342"/>
                        <a:pt x="366" y="358"/>
                        <a:pt x="362" y="375"/>
                      </a:cubicBezTo>
                      <a:cubicBezTo>
                        <a:pt x="361" y="376"/>
                        <a:pt x="361" y="377"/>
                        <a:pt x="361" y="378"/>
                      </a:cubicBezTo>
                      <a:cubicBezTo>
                        <a:pt x="358" y="382"/>
                        <a:pt x="356" y="387"/>
                        <a:pt x="355" y="393"/>
                      </a:cubicBezTo>
                      <a:cubicBezTo>
                        <a:pt x="355" y="395"/>
                        <a:pt x="355" y="397"/>
                        <a:pt x="354" y="399"/>
                      </a:cubicBezTo>
                      <a:cubicBezTo>
                        <a:pt x="351" y="402"/>
                        <a:pt x="349" y="406"/>
                        <a:pt x="349" y="411"/>
                      </a:cubicBezTo>
                      <a:cubicBezTo>
                        <a:pt x="349" y="412"/>
                        <a:pt x="349" y="413"/>
                        <a:pt x="349" y="414"/>
                      </a:cubicBezTo>
                      <a:cubicBezTo>
                        <a:pt x="345" y="418"/>
                        <a:pt x="344" y="423"/>
                        <a:pt x="343" y="429"/>
                      </a:cubicBezTo>
                      <a:cubicBezTo>
                        <a:pt x="343" y="430"/>
                        <a:pt x="343" y="431"/>
                        <a:pt x="343" y="432"/>
                      </a:cubicBezTo>
                      <a:cubicBezTo>
                        <a:pt x="339" y="436"/>
                        <a:pt x="338" y="441"/>
                        <a:pt x="337" y="447"/>
                      </a:cubicBezTo>
                      <a:cubicBezTo>
                        <a:pt x="337" y="448"/>
                        <a:pt x="337" y="449"/>
                        <a:pt x="337" y="450"/>
                      </a:cubicBezTo>
                      <a:cubicBezTo>
                        <a:pt x="334" y="454"/>
                        <a:pt x="332" y="459"/>
                        <a:pt x="331" y="465"/>
                      </a:cubicBezTo>
                      <a:cubicBezTo>
                        <a:pt x="331" y="466"/>
                        <a:pt x="331" y="467"/>
                        <a:pt x="331" y="468"/>
                      </a:cubicBezTo>
                      <a:cubicBezTo>
                        <a:pt x="328" y="472"/>
                        <a:pt x="326" y="477"/>
                        <a:pt x="325" y="483"/>
                      </a:cubicBezTo>
                      <a:cubicBezTo>
                        <a:pt x="325" y="483"/>
                        <a:pt x="325" y="483"/>
                        <a:pt x="325" y="483"/>
                      </a:cubicBezTo>
                      <a:cubicBezTo>
                        <a:pt x="321" y="487"/>
                        <a:pt x="320" y="493"/>
                        <a:pt x="319" y="498"/>
                      </a:cubicBezTo>
                      <a:cubicBezTo>
                        <a:pt x="319" y="499"/>
                        <a:pt x="319" y="500"/>
                        <a:pt x="319" y="501"/>
                      </a:cubicBezTo>
                      <a:cubicBezTo>
                        <a:pt x="316" y="506"/>
                        <a:pt x="314" y="511"/>
                        <a:pt x="314" y="516"/>
                      </a:cubicBezTo>
                      <a:cubicBezTo>
                        <a:pt x="313" y="517"/>
                        <a:pt x="313" y="518"/>
                        <a:pt x="313" y="519"/>
                      </a:cubicBezTo>
                      <a:cubicBezTo>
                        <a:pt x="309" y="524"/>
                        <a:pt x="307" y="530"/>
                        <a:pt x="307" y="537"/>
                      </a:cubicBezTo>
                      <a:cubicBezTo>
                        <a:pt x="307" y="537"/>
                        <a:pt x="307" y="537"/>
                        <a:pt x="307" y="537"/>
                      </a:cubicBezTo>
                      <a:cubicBezTo>
                        <a:pt x="306" y="542"/>
                        <a:pt x="297" y="547"/>
                        <a:pt x="306" y="551"/>
                      </a:cubicBezTo>
                      <a:cubicBezTo>
                        <a:pt x="323" y="560"/>
                        <a:pt x="340" y="550"/>
                        <a:pt x="343" y="531"/>
                      </a:cubicBezTo>
                      <a:cubicBezTo>
                        <a:pt x="343" y="530"/>
                        <a:pt x="343" y="530"/>
                        <a:pt x="343" y="529"/>
                      </a:cubicBezTo>
                      <a:cubicBezTo>
                        <a:pt x="346" y="526"/>
                        <a:pt x="347" y="523"/>
                        <a:pt x="346" y="519"/>
                      </a:cubicBezTo>
                      <a:cubicBezTo>
                        <a:pt x="346" y="519"/>
                        <a:pt x="346" y="519"/>
                        <a:pt x="346" y="519"/>
                      </a:cubicBezTo>
                      <a:cubicBezTo>
                        <a:pt x="347" y="518"/>
                        <a:pt x="348" y="517"/>
                        <a:pt x="349" y="516"/>
                      </a:cubicBezTo>
                      <a:cubicBezTo>
                        <a:pt x="349" y="515"/>
                        <a:pt x="349" y="514"/>
                        <a:pt x="349" y="513"/>
                      </a:cubicBezTo>
                      <a:cubicBezTo>
                        <a:pt x="353" y="508"/>
                        <a:pt x="355" y="502"/>
                        <a:pt x="355" y="495"/>
                      </a:cubicBezTo>
                      <a:cubicBezTo>
                        <a:pt x="355" y="495"/>
                        <a:pt x="355" y="495"/>
                        <a:pt x="355" y="495"/>
                      </a:cubicBezTo>
                      <a:cubicBezTo>
                        <a:pt x="361" y="485"/>
                        <a:pt x="363" y="473"/>
                        <a:pt x="367" y="462"/>
                      </a:cubicBezTo>
                      <a:cubicBezTo>
                        <a:pt x="367" y="461"/>
                        <a:pt x="367" y="460"/>
                        <a:pt x="367" y="459"/>
                      </a:cubicBezTo>
                      <a:cubicBezTo>
                        <a:pt x="372" y="450"/>
                        <a:pt x="375" y="439"/>
                        <a:pt x="378" y="429"/>
                      </a:cubicBezTo>
                      <a:cubicBezTo>
                        <a:pt x="379" y="427"/>
                        <a:pt x="379" y="425"/>
                        <a:pt x="379" y="423"/>
                      </a:cubicBezTo>
                      <a:cubicBezTo>
                        <a:pt x="385" y="412"/>
                        <a:pt x="390" y="400"/>
                        <a:pt x="391" y="387"/>
                      </a:cubicBezTo>
                      <a:cubicBezTo>
                        <a:pt x="391" y="387"/>
                        <a:pt x="391" y="387"/>
                        <a:pt x="391" y="387"/>
                      </a:cubicBezTo>
                      <a:cubicBezTo>
                        <a:pt x="398" y="378"/>
                        <a:pt x="399" y="367"/>
                        <a:pt x="402" y="357"/>
                      </a:cubicBezTo>
                      <a:cubicBezTo>
                        <a:pt x="403" y="355"/>
                        <a:pt x="403" y="353"/>
                        <a:pt x="403" y="352"/>
                      </a:cubicBezTo>
                      <a:cubicBezTo>
                        <a:pt x="407" y="348"/>
                        <a:pt x="408" y="344"/>
                        <a:pt x="408" y="339"/>
                      </a:cubicBezTo>
                      <a:cubicBezTo>
                        <a:pt x="409" y="338"/>
                        <a:pt x="409" y="337"/>
                        <a:pt x="409" y="336"/>
                      </a:cubicBezTo>
                      <a:cubicBezTo>
                        <a:pt x="412" y="332"/>
                        <a:pt x="414" y="326"/>
                        <a:pt x="414" y="321"/>
                      </a:cubicBezTo>
                      <a:cubicBezTo>
                        <a:pt x="415" y="320"/>
                        <a:pt x="415" y="319"/>
                        <a:pt x="415" y="318"/>
                      </a:cubicBezTo>
                      <a:cubicBezTo>
                        <a:pt x="418" y="316"/>
                        <a:pt x="418" y="312"/>
                        <a:pt x="418" y="309"/>
                      </a:cubicBezTo>
                      <a:cubicBezTo>
                        <a:pt x="418" y="309"/>
                        <a:pt x="418" y="309"/>
                        <a:pt x="418" y="309"/>
                      </a:cubicBezTo>
                      <a:cubicBezTo>
                        <a:pt x="419" y="308"/>
                        <a:pt x="419" y="307"/>
                        <a:pt x="420" y="306"/>
                      </a:cubicBezTo>
                      <a:cubicBezTo>
                        <a:pt x="420" y="304"/>
                        <a:pt x="421" y="302"/>
                        <a:pt x="421" y="300"/>
                      </a:cubicBezTo>
                      <a:cubicBezTo>
                        <a:pt x="424" y="296"/>
                        <a:pt x="426" y="291"/>
                        <a:pt x="427" y="285"/>
                      </a:cubicBezTo>
                      <a:cubicBezTo>
                        <a:pt x="427" y="284"/>
                        <a:pt x="427" y="283"/>
                        <a:pt x="427" y="282"/>
                      </a:cubicBezTo>
                      <a:cubicBezTo>
                        <a:pt x="430" y="278"/>
                        <a:pt x="432" y="273"/>
                        <a:pt x="433" y="267"/>
                      </a:cubicBezTo>
                      <a:cubicBezTo>
                        <a:pt x="433" y="266"/>
                        <a:pt x="433" y="265"/>
                        <a:pt x="433" y="264"/>
                      </a:cubicBezTo>
                      <a:cubicBezTo>
                        <a:pt x="436" y="262"/>
                        <a:pt x="436" y="259"/>
                        <a:pt x="437" y="255"/>
                      </a:cubicBezTo>
                      <a:cubicBezTo>
                        <a:pt x="439" y="253"/>
                        <a:pt x="439" y="249"/>
                        <a:pt x="439" y="246"/>
                      </a:cubicBezTo>
                      <a:cubicBezTo>
                        <a:pt x="443" y="242"/>
                        <a:pt x="445" y="237"/>
                        <a:pt x="445" y="231"/>
                      </a:cubicBezTo>
                      <a:cubicBezTo>
                        <a:pt x="445" y="230"/>
                        <a:pt x="445" y="229"/>
                        <a:pt x="445" y="229"/>
                      </a:cubicBezTo>
                      <a:cubicBezTo>
                        <a:pt x="449" y="224"/>
                        <a:pt x="451" y="219"/>
                        <a:pt x="451" y="213"/>
                      </a:cubicBezTo>
                      <a:cubicBezTo>
                        <a:pt x="451" y="212"/>
                        <a:pt x="451" y="211"/>
                        <a:pt x="451" y="210"/>
                      </a:cubicBezTo>
                      <a:cubicBezTo>
                        <a:pt x="455" y="206"/>
                        <a:pt x="457" y="201"/>
                        <a:pt x="457" y="195"/>
                      </a:cubicBezTo>
                      <a:cubicBezTo>
                        <a:pt x="457" y="195"/>
                        <a:pt x="457" y="195"/>
                        <a:pt x="457" y="195"/>
                      </a:cubicBezTo>
                      <a:cubicBezTo>
                        <a:pt x="461" y="190"/>
                        <a:pt x="463" y="184"/>
                        <a:pt x="463" y="177"/>
                      </a:cubicBezTo>
                      <a:cubicBezTo>
                        <a:pt x="463" y="177"/>
                        <a:pt x="463" y="177"/>
                        <a:pt x="463" y="177"/>
                      </a:cubicBezTo>
                      <a:cubicBezTo>
                        <a:pt x="466" y="174"/>
                        <a:pt x="466" y="169"/>
                        <a:pt x="466" y="165"/>
                      </a:cubicBezTo>
                      <a:cubicBezTo>
                        <a:pt x="466" y="165"/>
                        <a:pt x="466" y="165"/>
                        <a:pt x="466" y="165"/>
                      </a:cubicBezTo>
                      <a:cubicBezTo>
                        <a:pt x="467" y="164"/>
                        <a:pt x="468" y="163"/>
                        <a:pt x="469" y="162"/>
                      </a:cubicBezTo>
                      <a:cubicBezTo>
                        <a:pt x="469" y="161"/>
                        <a:pt x="469" y="160"/>
                        <a:pt x="469" y="159"/>
                      </a:cubicBezTo>
                      <a:cubicBezTo>
                        <a:pt x="473" y="156"/>
                        <a:pt x="472" y="152"/>
                        <a:pt x="473" y="148"/>
                      </a:cubicBezTo>
                      <a:cubicBezTo>
                        <a:pt x="473" y="148"/>
                        <a:pt x="472" y="147"/>
                        <a:pt x="472" y="147"/>
                      </a:cubicBezTo>
                      <a:cubicBezTo>
                        <a:pt x="473" y="146"/>
                        <a:pt x="474" y="145"/>
                        <a:pt x="475" y="144"/>
                      </a:cubicBezTo>
                      <a:cubicBezTo>
                        <a:pt x="475" y="143"/>
                        <a:pt x="475" y="142"/>
                        <a:pt x="475" y="141"/>
                      </a:cubicBezTo>
                      <a:cubicBezTo>
                        <a:pt x="479" y="137"/>
                        <a:pt x="481" y="132"/>
                        <a:pt x="481" y="126"/>
                      </a:cubicBezTo>
                      <a:cubicBezTo>
                        <a:pt x="481" y="125"/>
                        <a:pt x="481" y="124"/>
                        <a:pt x="481" y="123"/>
                      </a:cubicBezTo>
                      <a:cubicBezTo>
                        <a:pt x="489" y="108"/>
                        <a:pt x="493" y="91"/>
                        <a:pt x="498" y="75"/>
                      </a:cubicBezTo>
                      <a:cubicBezTo>
                        <a:pt x="499" y="73"/>
                        <a:pt x="499" y="71"/>
                        <a:pt x="499" y="69"/>
                      </a:cubicBezTo>
                      <a:cubicBezTo>
                        <a:pt x="506" y="60"/>
                        <a:pt x="507" y="49"/>
                        <a:pt x="511" y="39"/>
                      </a:cubicBezTo>
                      <a:cubicBezTo>
                        <a:pt x="511" y="37"/>
                        <a:pt x="511" y="35"/>
                        <a:pt x="511" y="34"/>
                      </a:cubicBezTo>
                      <a:cubicBezTo>
                        <a:pt x="514" y="30"/>
                        <a:pt x="517" y="26"/>
                        <a:pt x="517" y="21"/>
                      </a:cubicBezTo>
                      <a:cubicBezTo>
                        <a:pt x="518" y="17"/>
                        <a:pt x="519" y="13"/>
                        <a:pt x="520" y="9"/>
                      </a:cubicBezTo>
                      <a:cubicBezTo>
                        <a:pt x="521" y="7"/>
                        <a:pt x="522" y="5"/>
                        <a:pt x="524" y="3"/>
                      </a:cubicBezTo>
                      <a:cubicBezTo>
                        <a:pt x="524" y="3"/>
                        <a:pt x="525" y="3"/>
                        <a:pt x="526" y="3"/>
                      </a:cubicBezTo>
                      <a:cubicBezTo>
                        <a:pt x="528" y="3"/>
                        <a:pt x="530" y="3"/>
                        <a:pt x="532" y="3"/>
                      </a:cubicBezTo>
                      <a:cubicBezTo>
                        <a:pt x="575" y="3"/>
                        <a:pt x="618" y="3"/>
                        <a:pt x="661" y="3"/>
                      </a:cubicBezTo>
                      <a:cubicBezTo>
                        <a:pt x="661" y="7"/>
                        <a:pt x="661" y="11"/>
                        <a:pt x="661" y="15"/>
                      </a:cubicBezTo>
                      <a:cubicBezTo>
                        <a:pt x="661" y="15"/>
                        <a:pt x="661" y="15"/>
                        <a:pt x="661" y="15"/>
                      </a:cubicBezTo>
                      <a:cubicBezTo>
                        <a:pt x="657" y="18"/>
                        <a:pt x="656" y="22"/>
                        <a:pt x="656" y="27"/>
                      </a:cubicBezTo>
                      <a:cubicBezTo>
                        <a:pt x="655" y="28"/>
                        <a:pt x="655" y="29"/>
                        <a:pt x="655" y="30"/>
                      </a:cubicBezTo>
                      <a:cubicBezTo>
                        <a:pt x="652" y="34"/>
                        <a:pt x="650" y="39"/>
                        <a:pt x="650" y="4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defTabSz="914400">
                    <a:defRPr/>
                  </a:pPr>
                  <a:endParaRPr lang="zh-CN" altLang="en-US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72" name="Freeform 14"/>
                <p:cNvSpPr/>
                <p:nvPr/>
              </p:nvSpPr>
              <p:spPr bwMode="auto">
                <a:xfrm>
                  <a:off x="3526798" y="1401763"/>
                  <a:ext cx="2660650" cy="2260600"/>
                </a:xfrm>
                <a:custGeom>
                  <a:avLst/>
                  <a:gdLst>
                    <a:gd name="T0" fmla="*/ 484 w 709"/>
                    <a:gd name="T1" fmla="*/ 79 h 601"/>
                    <a:gd name="T2" fmla="*/ 690 w 709"/>
                    <a:gd name="T3" fmla="*/ 79 h 601"/>
                    <a:gd name="T4" fmla="*/ 703 w 709"/>
                    <a:gd name="T5" fmla="*/ 97 h 601"/>
                    <a:gd name="T6" fmla="*/ 662 w 709"/>
                    <a:gd name="T7" fmla="*/ 127 h 601"/>
                    <a:gd name="T8" fmla="*/ 461 w 709"/>
                    <a:gd name="T9" fmla="*/ 127 h 601"/>
                    <a:gd name="T10" fmla="*/ 441 w 709"/>
                    <a:gd name="T11" fmla="*/ 138 h 601"/>
                    <a:gd name="T12" fmla="*/ 386 w 709"/>
                    <a:gd name="T13" fmla="*/ 215 h 601"/>
                    <a:gd name="T14" fmla="*/ 381 w 709"/>
                    <a:gd name="T15" fmla="*/ 223 h 601"/>
                    <a:gd name="T16" fmla="*/ 392 w 709"/>
                    <a:gd name="T17" fmla="*/ 226 h 601"/>
                    <a:gd name="T18" fmla="*/ 596 w 709"/>
                    <a:gd name="T19" fmla="*/ 226 h 601"/>
                    <a:gd name="T20" fmla="*/ 668 w 709"/>
                    <a:gd name="T21" fmla="*/ 226 h 601"/>
                    <a:gd name="T22" fmla="*/ 677 w 709"/>
                    <a:gd name="T23" fmla="*/ 239 h 601"/>
                    <a:gd name="T24" fmla="*/ 623 w 709"/>
                    <a:gd name="T25" fmla="*/ 276 h 601"/>
                    <a:gd name="T26" fmla="*/ 356 w 709"/>
                    <a:gd name="T27" fmla="*/ 276 h 601"/>
                    <a:gd name="T28" fmla="*/ 333 w 709"/>
                    <a:gd name="T29" fmla="*/ 288 h 601"/>
                    <a:gd name="T30" fmla="*/ 277 w 709"/>
                    <a:gd name="T31" fmla="*/ 367 h 601"/>
                    <a:gd name="T32" fmla="*/ 289 w 709"/>
                    <a:gd name="T33" fmla="*/ 371 h 601"/>
                    <a:gd name="T34" fmla="*/ 541 w 709"/>
                    <a:gd name="T35" fmla="*/ 371 h 601"/>
                    <a:gd name="T36" fmla="*/ 555 w 709"/>
                    <a:gd name="T37" fmla="*/ 373 h 601"/>
                    <a:gd name="T38" fmla="*/ 550 w 709"/>
                    <a:gd name="T39" fmla="*/ 386 h 601"/>
                    <a:gd name="T40" fmla="*/ 438 w 709"/>
                    <a:gd name="T41" fmla="*/ 541 h 601"/>
                    <a:gd name="T42" fmla="*/ 433 w 709"/>
                    <a:gd name="T43" fmla="*/ 551 h 601"/>
                    <a:gd name="T44" fmla="*/ 444 w 709"/>
                    <a:gd name="T45" fmla="*/ 553 h 601"/>
                    <a:gd name="T46" fmla="*/ 505 w 709"/>
                    <a:gd name="T47" fmla="*/ 553 h 601"/>
                    <a:gd name="T48" fmla="*/ 513 w 709"/>
                    <a:gd name="T49" fmla="*/ 564 h 601"/>
                    <a:gd name="T50" fmla="*/ 465 w 709"/>
                    <a:gd name="T51" fmla="*/ 601 h 601"/>
                    <a:gd name="T52" fmla="*/ 20 w 709"/>
                    <a:gd name="T53" fmla="*/ 601 h 601"/>
                    <a:gd name="T54" fmla="*/ 6 w 709"/>
                    <a:gd name="T55" fmla="*/ 583 h 601"/>
                    <a:gd name="T56" fmla="*/ 48 w 709"/>
                    <a:gd name="T57" fmla="*/ 553 h 601"/>
                    <a:gd name="T58" fmla="*/ 264 w 709"/>
                    <a:gd name="T59" fmla="*/ 553 h 601"/>
                    <a:gd name="T60" fmla="*/ 285 w 709"/>
                    <a:gd name="T61" fmla="*/ 544 h 601"/>
                    <a:gd name="T62" fmla="*/ 367 w 709"/>
                    <a:gd name="T63" fmla="*/ 431 h 601"/>
                    <a:gd name="T64" fmla="*/ 361 w 709"/>
                    <a:gd name="T65" fmla="*/ 420 h 601"/>
                    <a:gd name="T66" fmla="*/ 282 w 709"/>
                    <a:gd name="T67" fmla="*/ 421 h 601"/>
                    <a:gd name="T68" fmla="*/ 100 w 709"/>
                    <a:gd name="T69" fmla="*/ 420 h 601"/>
                    <a:gd name="T70" fmla="*/ 88 w 709"/>
                    <a:gd name="T71" fmla="*/ 418 h 601"/>
                    <a:gd name="T72" fmla="*/ 93 w 709"/>
                    <a:gd name="T73" fmla="*/ 407 h 601"/>
                    <a:gd name="T74" fmla="*/ 179 w 709"/>
                    <a:gd name="T75" fmla="*/ 288 h 601"/>
                    <a:gd name="T76" fmla="*/ 183 w 709"/>
                    <a:gd name="T77" fmla="*/ 278 h 601"/>
                    <a:gd name="T78" fmla="*/ 173 w 709"/>
                    <a:gd name="T79" fmla="*/ 276 h 601"/>
                    <a:gd name="T80" fmla="*/ 73 w 709"/>
                    <a:gd name="T81" fmla="*/ 277 h 601"/>
                    <a:gd name="T82" fmla="*/ 62 w 709"/>
                    <a:gd name="T83" fmla="*/ 263 h 601"/>
                    <a:gd name="T84" fmla="*/ 112 w 709"/>
                    <a:gd name="T85" fmla="*/ 226 h 601"/>
                    <a:gd name="T86" fmla="*/ 210 w 709"/>
                    <a:gd name="T87" fmla="*/ 226 h 601"/>
                    <a:gd name="T88" fmla="*/ 232 w 709"/>
                    <a:gd name="T89" fmla="*/ 215 h 601"/>
                    <a:gd name="T90" fmla="*/ 287 w 709"/>
                    <a:gd name="T91" fmla="*/ 140 h 601"/>
                    <a:gd name="T92" fmla="*/ 291 w 709"/>
                    <a:gd name="T93" fmla="*/ 130 h 601"/>
                    <a:gd name="T94" fmla="*/ 281 w 709"/>
                    <a:gd name="T95" fmla="*/ 127 h 601"/>
                    <a:gd name="T96" fmla="*/ 144 w 709"/>
                    <a:gd name="T97" fmla="*/ 128 h 601"/>
                    <a:gd name="T98" fmla="*/ 134 w 709"/>
                    <a:gd name="T99" fmla="*/ 113 h 601"/>
                    <a:gd name="T100" fmla="*/ 181 w 709"/>
                    <a:gd name="T101" fmla="*/ 79 h 601"/>
                    <a:gd name="T102" fmla="*/ 318 w 709"/>
                    <a:gd name="T103" fmla="*/ 79 h 601"/>
                    <a:gd name="T104" fmla="*/ 338 w 709"/>
                    <a:gd name="T105" fmla="*/ 69 h 601"/>
                    <a:gd name="T106" fmla="*/ 381 w 709"/>
                    <a:gd name="T107" fmla="*/ 10 h 601"/>
                    <a:gd name="T108" fmla="*/ 397 w 709"/>
                    <a:gd name="T109" fmla="*/ 2 h 601"/>
                    <a:gd name="T110" fmla="*/ 525 w 709"/>
                    <a:gd name="T111" fmla="*/ 2 h 601"/>
                    <a:gd name="T112" fmla="*/ 535 w 709"/>
                    <a:gd name="T113" fmla="*/ 5 h 601"/>
                    <a:gd name="T114" fmla="*/ 531 w 709"/>
                    <a:gd name="T115" fmla="*/ 14 h 601"/>
                    <a:gd name="T116" fmla="*/ 484 w 709"/>
                    <a:gd name="T117" fmla="*/ 79 h 6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709" h="601">
                      <a:moveTo>
                        <a:pt x="484" y="79"/>
                      </a:moveTo>
                      <a:cubicBezTo>
                        <a:pt x="555" y="79"/>
                        <a:pt x="623" y="79"/>
                        <a:pt x="690" y="79"/>
                      </a:cubicBezTo>
                      <a:cubicBezTo>
                        <a:pt x="709" y="79"/>
                        <a:pt x="709" y="79"/>
                        <a:pt x="703" y="97"/>
                      </a:cubicBezTo>
                      <a:cubicBezTo>
                        <a:pt x="694" y="127"/>
                        <a:pt x="694" y="127"/>
                        <a:pt x="662" y="127"/>
                      </a:cubicBezTo>
                      <a:cubicBezTo>
                        <a:pt x="595" y="127"/>
                        <a:pt x="528" y="127"/>
                        <a:pt x="461" y="127"/>
                      </a:cubicBezTo>
                      <a:cubicBezTo>
                        <a:pt x="452" y="127"/>
                        <a:pt x="446" y="130"/>
                        <a:pt x="441" y="138"/>
                      </a:cubicBezTo>
                      <a:cubicBezTo>
                        <a:pt x="423" y="164"/>
                        <a:pt x="405" y="189"/>
                        <a:pt x="386" y="215"/>
                      </a:cubicBezTo>
                      <a:cubicBezTo>
                        <a:pt x="385" y="218"/>
                        <a:pt x="380" y="220"/>
                        <a:pt x="381" y="223"/>
                      </a:cubicBezTo>
                      <a:cubicBezTo>
                        <a:pt x="383" y="228"/>
                        <a:pt x="388" y="226"/>
                        <a:pt x="392" y="226"/>
                      </a:cubicBezTo>
                      <a:cubicBezTo>
                        <a:pt x="460" y="226"/>
                        <a:pt x="528" y="226"/>
                        <a:pt x="596" y="226"/>
                      </a:cubicBezTo>
                      <a:cubicBezTo>
                        <a:pt x="620" y="226"/>
                        <a:pt x="644" y="227"/>
                        <a:pt x="668" y="226"/>
                      </a:cubicBezTo>
                      <a:cubicBezTo>
                        <a:pt x="679" y="226"/>
                        <a:pt x="681" y="229"/>
                        <a:pt x="677" y="239"/>
                      </a:cubicBezTo>
                      <a:cubicBezTo>
                        <a:pt x="663" y="276"/>
                        <a:pt x="663" y="276"/>
                        <a:pt x="623" y="276"/>
                      </a:cubicBezTo>
                      <a:cubicBezTo>
                        <a:pt x="534" y="276"/>
                        <a:pt x="445" y="277"/>
                        <a:pt x="356" y="276"/>
                      </a:cubicBezTo>
                      <a:cubicBezTo>
                        <a:pt x="346" y="276"/>
                        <a:pt x="339" y="279"/>
                        <a:pt x="333" y="288"/>
                      </a:cubicBezTo>
                      <a:cubicBezTo>
                        <a:pt x="315" y="315"/>
                        <a:pt x="296" y="341"/>
                        <a:pt x="277" y="367"/>
                      </a:cubicBezTo>
                      <a:cubicBezTo>
                        <a:pt x="281" y="373"/>
                        <a:pt x="285" y="370"/>
                        <a:pt x="289" y="371"/>
                      </a:cubicBezTo>
                      <a:cubicBezTo>
                        <a:pt x="373" y="371"/>
                        <a:pt x="457" y="371"/>
                        <a:pt x="541" y="371"/>
                      </a:cubicBezTo>
                      <a:cubicBezTo>
                        <a:pt x="546" y="371"/>
                        <a:pt x="553" y="368"/>
                        <a:pt x="555" y="373"/>
                      </a:cubicBezTo>
                      <a:cubicBezTo>
                        <a:pt x="558" y="378"/>
                        <a:pt x="553" y="382"/>
                        <a:pt x="550" y="386"/>
                      </a:cubicBezTo>
                      <a:cubicBezTo>
                        <a:pt x="512" y="437"/>
                        <a:pt x="475" y="489"/>
                        <a:pt x="438" y="541"/>
                      </a:cubicBezTo>
                      <a:cubicBezTo>
                        <a:pt x="436" y="544"/>
                        <a:pt x="431" y="547"/>
                        <a:pt x="433" y="551"/>
                      </a:cubicBezTo>
                      <a:cubicBezTo>
                        <a:pt x="435" y="555"/>
                        <a:pt x="440" y="553"/>
                        <a:pt x="444" y="553"/>
                      </a:cubicBezTo>
                      <a:cubicBezTo>
                        <a:pt x="464" y="553"/>
                        <a:pt x="485" y="553"/>
                        <a:pt x="505" y="553"/>
                      </a:cubicBezTo>
                      <a:cubicBezTo>
                        <a:pt x="514" y="553"/>
                        <a:pt x="515" y="555"/>
                        <a:pt x="513" y="564"/>
                      </a:cubicBezTo>
                      <a:cubicBezTo>
                        <a:pt x="504" y="601"/>
                        <a:pt x="504" y="601"/>
                        <a:pt x="465" y="601"/>
                      </a:cubicBezTo>
                      <a:cubicBezTo>
                        <a:pt x="317" y="601"/>
                        <a:pt x="168" y="601"/>
                        <a:pt x="20" y="601"/>
                      </a:cubicBezTo>
                      <a:cubicBezTo>
                        <a:pt x="0" y="601"/>
                        <a:pt x="0" y="601"/>
                        <a:pt x="6" y="583"/>
                      </a:cubicBezTo>
                      <a:cubicBezTo>
                        <a:pt x="17" y="553"/>
                        <a:pt x="17" y="553"/>
                        <a:pt x="48" y="553"/>
                      </a:cubicBezTo>
                      <a:cubicBezTo>
                        <a:pt x="120" y="553"/>
                        <a:pt x="192" y="553"/>
                        <a:pt x="264" y="553"/>
                      </a:cubicBezTo>
                      <a:cubicBezTo>
                        <a:pt x="273" y="553"/>
                        <a:pt x="279" y="552"/>
                        <a:pt x="285" y="544"/>
                      </a:cubicBezTo>
                      <a:cubicBezTo>
                        <a:pt x="312" y="506"/>
                        <a:pt x="340" y="469"/>
                        <a:pt x="367" y="431"/>
                      </a:cubicBezTo>
                      <a:cubicBezTo>
                        <a:pt x="373" y="423"/>
                        <a:pt x="370" y="420"/>
                        <a:pt x="361" y="420"/>
                      </a:cubicBezTo>
                      <a:cubicBezTo>
                        <a:pt x="335" y="421"/>
                        <a:pt x="308" y="421"/>
                        <a:pt x="282" y="421"/>
                      </a:cubicBezTo>
                      <a:cubicBezTo>
                        <a:pt x="221" y="421"/>
                        <a:pt x="161" y="421"/>
                        <a:pt x="100" y="420"/>
                      </a:cubicBezTo>
                      <a:cubicBezTo>
                        <a:pt x="96" y="420"/>
                        <a:pt x="90" y="423"/>
                        <a:pt x="88" y="418"/>
                      </a:cubicBezTo>
                      <a:cubicBezTo>
                        <a:pt x="85" y="414"/>
                        <a:pt x="90" y="410"/>
                        <a:pt x="93" y="407"/>
                      </a:cubicBezTo>
                      <a:cubicBezTo>
                        <a:pt x="122" y="367"/>
                        <a:pt x="150" y="328"/>
                        <a:pt x="179" y="288"/>
                      </a:cubicBezTo>
                      <a:cubicBezTo>
                        <a:pt x="181" y="285"/>
                        <a:pt x="186" y="282"/>
                        <a:pt x="183" y="278"/>
                      </a:cubicBezTo>
                      <a:cubicBezTo>
                        <a:pt x="181" y="275"/>
                        <a:pt x="177" y="276"/>
                        <a:pt x="173" y="276"/>
                      </a:cubicBezTo>
                      <a:cubicBezTo>
                        <a:pt x="140" y="276"/>
                        <a:pt x="106" y="276"/>
                        <a:pt x="73" y="277"/>
                      </a:cubicBezTo>
                      <a:cubicBezTo>
                        <a:pt x="62" y="277"/>
                        <a:pt x="58" y="275"/>
                        <a:pt x="62" y="263"/>
                      </a:cubicBezTo>
                      <a:cubicBezTo>
                        <a:pt x="74" y="226"/>
                        <a:pt x="74" y="226"/>
                        <a:pt x="112" y="226"/>
                      </a:cubicBezTo>
                      <a:cubicBezTo>
                        <a:pt x="145" y="226"/>
                        <a:pt x="177" y="226"/>
                        <a:pt x="210" y="226"/>
                      </a:cubicBezTo>
                      <a:cubicBezTo>
                        <a:pt x="220" y="227"/>
                        <a:pt x="227" y="223"/>
                        <a:pt x="232" y="215"/>
                      </a:cubicBezTo>
                      <a:cubicBezTo>
                        <a:pt x="250" y="190"/>
                        <a:pt x="269" y="165"/>
                        <a:pt x="287" y="140"/>
                      </a:cubicBezTo>
                      <a:cubicBezTo>
                        <a:pt x="289" y="137"/>
                        <a:pt x="293" y="134"/>
                        <a:pt x="291" y="130"/>
                      </a:cubicBezTo>
                      <a:cubicBezTo>
                        <a:pt x="290" y="125"/>
                        <a:pt x="284" y="127"/>
                        <a:pt x="281" y="127"/>
                      </a:cubicBezTo>
                      <a:cubicBezTo>
                        <a:pt x="235" y="127"/>
                        <a:pt x="190" y="127"/>
                        <a:pt x="144" y="128"/>
                      </a:cubicBezTo>
                      <a:cubicBezTo>
                        <a:pt x="132" y="128"/>
                        <a:pt x="130" y="125"/>
                        <a:pt x="134" y="113"/>
                      </a:cubicBezTo>
                      <a:cubicBezTo>
                        <a:pt x="145" y="79"/>
                        <a:pt x="145" y="79"/>
                        <a:pt x="181" y="79"/>
                      </a:cubicBezTo>
                      <a:cubicBezTo>
                        <a:pt x="226" y="79"/>
                        <a:pt x="272" y="79"/>
                        <a:pt x="318" y="79"/>
                      </a:cubicBezTo>
                      <a:cubicBezTo>
                        <a:pt x="328" y="79"/>
                        <a:pt x="333" y="77"/>
                        <a:pt x="338" y="69"/>
                      </a:cubicBezTo>
                      <a:cubicBezTo>
                        <a:pt x="352" y="49"/>
                        <a:pt x="367" y="30"/>
                        <a:pt x="381" y="10"/>
                      </a:cubicBezTo>
                      <a:cubicBezTo>
                        <a:pt x="385" y="4"/>
                        <a:pt x="390" y="1"/>
                        <a:pt x="397" y="2"/>
                      </a:cubicBezTo>
                      <a:cubicBezTo>
                        <a:pt x="440" y="2"/>
                        <a:pt x="482" y="2"/>
                        <a:pt x="525" y="2"/>
                      </a:cubicBezTo>
                      <a:cubicBezTo>
                        <a:pt x="528" y="2"/>
                        <a:pt x="533" y="0"/>
                        <a:pt x="535" y="5"/>
                      </a:cubicBezTo>
                      <a:cubicBezTo>
                        <a:pt x="537" y="8"/>
                        <a:pt x="533" y="11"/>
                        <a:pt x="531" y="14"/>
                      </a:cubicBezTo>
                      <a:cubicBezTo>
                        <a:pt x="516" y="35"/>
                        <a:pt x="501" y="56"/>
                        <a:pt x="484" y="7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defTabSz="914400">
                    <a:defRPr/>
                  </a:pPr>
                  <a:endParaRPr lang="zh-CN" altLang="en-US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73" name="Freeform 20"/>
                <p:cNvSpPr/>
                <p:nvPr/>
              </p:nvSpPr>
              <p:spPr bwMode="auto">
                <a:xfrm>
                  <a:off x="7673348" y="1609725"/>
                  <a:ext cx="1014413" cy="1651000"/>
                </a:xfrm>
                <a:custGeom>
                  <a:avLst/>
                  <a:gdLst>
                    <a:gd name="T0" fmla="*/ 103 w 270"/>
                    <a:gd name="T1" fmla="*/ 165 h 439"/>
                    <a:gd name="T2" fmla="*/ 103 w 270"/>
                    <a:gd name="T3" fmla="*/ 162 h 439"/>
                    <a:gd name="T4" fmla="*/ 109 w 270"/>
                    <a:gd name="T5" fmla="*/ 150 h 439"/>
                    <a:gd name="T6" fmla="*/ 109 w 270"/>
                    <a:gd name="T7" fmla="*/ 147 h 439"/>
                    <a:gd name="T8" fmla="*/ 112 w 270"/>
                    <a:gd name="T9" fmla="*/ 138 h 439"/>
                    <a:gd name="T10" fmla="*/ 112 w 270"/>
                    <a:gd name="T11" fmla="*/ 138 h 439"/>
                    <a:gd name="T12" fmla="*/ 115 w 270"/>
                    <a:gd name="T13" fmla="*/ 135 h 439"/>
                    <a:gd name="T14" fmla="*/ 115 w 270"/>
                    <a:gd name="T15" fmla="*/ 132 h 439"/>
                    <a:gd name="T16" fmla="*/ 120 w 270"/>
                    <a:gd name="T17" fmla="*/ 120 h 439"/>
                    <a:gd name="T18" fmla="*/ 121 w 270"/>
                    <a:gd name="T19" fmla="*/ 117 h 439"/>
                    <a:gd name="T20" fmla="*/ 127 w 270"/>
                    <a:gd name="T21" fmla="*/ 102 h 439"/>
                    <a:gd name="T22" fmla="*/ 127 w 270"/>
                    <a:gd name="T23" fmla="*/ 102 h 439"/>
                    <a:gd name="T24" fmla="*/ 132 w 270"/>
                    <a:gd name="T25" fmla="*/ 90 h 439"/>
                    <a:gd name="T26" fmla="*/ 133 w 270"/>
                    <a:gd name="T27" fmla="*/ 84 h 439"/>
                    <a:gd name="T28" fmla="*/ 138 w 270"/>
                    <a:gd name="T29" fmla="*/ 72 h 439"/>
                    <a:gd name="T30" fmla="*/ 139 w 270"/>
                    <a:gd name="T31" fmla="*/ 69 h 439"/>
                    <a:gd name="T32" fmla="*/ 143 w 270"/>
                    <a:gd name="T33" fmla="*/ 60 h 439"/>
                    <a:gd name="T34" fmla="*/ 145 w 270"/>
                    <a:gd name="T35" fmla="*/ 51 h 439"/>
                    <a:gd name="T36" fmla="*/ 149 w 270"/>
                    <a:gd name="T37" fmla="*/ 42 h 439"/>
                    <a:gd name="T38" fmla="*/ 151 w 270"/>
                    <a:gd name="T39" fmla="*/ 36 h 439"/>
                    <a:gd name="T40" fmla="*/ 157 w 270"/>
                    <a:gd name="T41" fmla="*/ 24 h 439"/>
                    <a:gd name="T42" fmla="*/ 157 w 270"/>
                    <a:gd name="T43" fmla="*/ 21 h 439"/>
                    <a:gd name="T44" fmla="*/ 161 w 270"/>
                    <a:gd name="T45" fmla="*/ 12 h 439"/>
                    <a:gd name="T46" fmla="*/ 181 w 270"/>
                    <a:gd name="T47" fmla="*/ 0 h 439"/>
                    <a:gd name="T48" fmla="*/ 254 w 270"/>
                    <a:gd name="T49" fmla="*/ 0 h 439"/>
                    <a:gd name="T50" fmla="*/ 265 w 270"/>
                    <a:gd name="T51" fmla="*/ 15 h 439"/>
                    <a:gd name="T52" fmla="*/ 208 w 270"/>
                    <a:gd name="T53" fmla="*/ 164 h 439"/>
                    <a:gd name="T54" fmla="*/ 109 w 270"/>
                    <a:gd name="T55" fmla="*/ 428 h 439"/>
                    <a:gd name="T56" fmla="*/ 100 w 270"/>
                    <a:gd name="T57" fmla="*/ 439 h 439"/>
                    <a:gd name="T58" fmla="*/ 16 w 270"/>
                    <a:gd name="T59" fmla="*/ 438 h 439"/>
                    <a:gd name="T60" fmla="*/ 5 w 270"/>
                    <a:gd name="T61" fmla="*/ 423 h 439"/>
                    <a:gd name="T62" fmla="*/ 54 w 270"/>
                    <a:gd name="T63" fmla="*/ 294 h 439"/>
                    <a:gd name="T64" fmla="*/ 55 w 270"/>
                    <a:gd name="T65" fmla="*/ 288 h 439"/>
                    <a:gd name="T66" fmla="*/ 61 w 270"/>
                    <a:gd name="T67" fmla="*/ 276 h 439"/>
                    <a:gd name="T68" fmla="*/ 61 w 270"/>
                    <a:gd name="T69" fmla="*/ 273 h 439"/>
                    <a:gd name="T70" fmla="*/ 67 w 270"/>
                    <a:gd name="T71" fmla="*/ 258 h 439"/>
                    <a:gd name="T72" fmla="*/ 67 w 270"/>
                    <a:gd name="T73" fmla="*/ 258 h 439"/>
                    <a:gd name="T74" fmla="*/ 72 w 270"/>
                    <a:gd name="T75" fmla="*/ 246 h 439"/>
                    <a:gd name="T76" fmla="*/ 73 w 270"/>
                    <a:gd name="T77" fmla="*/ 243 h 439"/>
                    <a:gd name="T78" fmla="*/ 79 w 270"/>
                    <a:gd name="T79" fmla="*/ 228 h 439"/>
                    <a:gd name="T80" fmla="*/ 79 w 270"/>
                    <a:gd name="T81" fmla="*/ 226 h 439"/>
                    <a:gd name="T82" fmla="*/ 85 w 270"/>
                    <a:gd name="T83" fmla="*/ 210 h 439"/>
                    <a:gd name="T84" fmla="*/ 85 w 270"/>
                    <a:gd name="T85" fmla="*/ 210 h 439"/>
                    <a:gd name="T86" fmla="*/ 91 w 270"/>
                    <a:gd name="T87" fmla="*/ 198 h 439"/>
                    <a:gd name="T88" fmla="*/ 91 w 270"/>
                    <a:gd name="T89" fmla="*/ 195 h 439"/>
                    <a:gd name="T90" fmla="*/ 97 w 270"/>
                    <a:gd name="T91" fmla="*/ 180 h 439"/>
                    <a:gd name="T92" fmla="*/ 97 w 270"/>
                    <a:gd name="T93" fmla="*/ 180 h 439"/>
                    <a:gd name="T94" fmla="*/ 103 w 270"/>
                    <a:gd name="T95" fmla="*/ 165 h 4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270" h="439">
                      <a:moveTo>
                        <a:pt x="103" y="165"/>
                      </a:moveTo>
                      <a:cubicBezTo>
                        <a:pt x="103" y="164"/>
                        <a:pt x="103" y="163"/>
                        <a:pt x="103" y="162"/>
                      </a:cubicBezTo>
                      <a:cubicBezTo>
                        <a:pt x="107" y="159"/>
                        <a:pt x="109" y="155"/>
                        <a:pt x="109" y="150"/>
                      </a:cubicBezTo>
                      <a:cubicBezTo>
                        <a:pt x="109" y="149"/>
                        <a:pt x="109" y="148"/>
                        <a:pt x="109" y="147"/>
                      </a:cubicBezTo>
                      <a:cubicBezTo>
                        <a:pt x="112" y="145"/>
                        <a:pt x="113" y="142"/>
                        <a:pt x="112" y="138"/>
                      </a:cubicBezTo>
                      <a:cubicBezTo>
                        <a:pt x="112" y="138"/>
                        <a:pt x="112" y="138"/>
                        <a:pt x="112" y="138"/>
                      </a:cubicBezTo>
                      <a:cubicBezTo>
                        <a:pt x="113" y="137"/>
                        <a:pt x="114" y="136"/>
                        <a:pt x="115" y="135"/>
                      </a:cubicBezTo>
                      <a:cubicBezTo>
                        <a:pt x="115" y="134"/>
                        <a:pt x="115" y="133"/>
                        <a:pt x="115" y="132"/>
                      </a:cubicBezTo>
                      <a:cubicBezTo>
                        <a:pt x="118" y="129"/>
                        <a:pt x="120" y="125"/>
                        <a:pt x="120" y="120"/>
                      </a:cubicBezTo>
                      <a:cubicBezTo>
                        <a:pt x="121" y="119"/>
                        <a:pt x="121" y="118"/>
                        <a:pt x="121" y="117"/>
                      </a:cubicBezTo>
                      <a:cubicBezTo>
                        <a:pt x="124" y="112"/>
                        <a:pt x="126" y="108"/>
                        <a:pt x="127" y="102"/>
                      </a:cubicBezTo>
                      <a:cubicBezTo>
                        <a:pt x="127" y="102"/>
                        <a:pt x="127" y="102"/>
                        <a:pt x="127" y="102"/>
                      </a:cubicBezTo>
                      <a:cubicBezTo>
                        <a:pt x="130" y="99"/>
                        <a:pt x="131" y="94"/>
                        <a:pt x="132" y="90"/>
                      </a:cubicBezTo>
                      <a:cubicBezTo>
                        <a:pt x="132" y="88"/>
                        <a:pt x="133" y="86"/>
                        <a:pt x="133" y="84"/>
                      </a:cubicBezTo>
                      <a:cubicBezTo>
                        <a:pt x="136" y="81"/>
                        <a:pt x="139" y="77"/>
                        <a:pt x="138" y="72"/>
                      </a:cubicBezTo>
                      <a:cubicBezTo>
                        <a:pt x="139" y="71"/>
                        <a:pt x="139" y="70"/>
                        <a:pt x="139" y="69"/>
                      </a:cubicBezTo>
                      <a:cubicBezTo>
                        <a:pt x="142" y="67"/>
                        <a:pt x="142" y="63"/>
                        <a:pt x="143" y="60"/>
                      </a:cubicBezTo>
                      <a:cubicBezTo>
                        <a:pt x="145" y="58"/>
                        <a:pt x="145" y="54"/>
                        <a:pt x="145" y="51"/>
                      </a:cubicBezTo>
                      <a:cubicBezTo>
                        <a:pt x="148" y="49"/>
                        <a:pt x="148" y="45"/>
                        <a:pt x="149" y="42"/>
                      </a:cubicBezTo>
                      <a:cubicBezTo>
                        <a:pt x="150" y="40"/>
                        <a:pt x="151" y="38"/>
                        <a:pt x="151" y="36"/>
                      </a:cubicBezTo>
                      <a:cubicBezTo>
                        <a:pt x="154" y="33"/>
                        <a:pt x="157" y="29"/>
                        <a:pt x="157" y="24"/>
                      </a:cubicBezTo>
                      <a:cubicBezTo>
                        <a:pt x="157" y="23"/>
                        <a:pt x="157" y="22"/>
                        <a:pt x="157" y="21"/>
                      </a:cubicBezTo>
                      <a:cubicBezTo>
                        <a:pt x="158" y="18"/>
                        <a:pt x="160" y="15"/>
                        <a:pt x="161" y="12"/>
                      </a:cubicBezTo>
                      <a:cubicBezTo>
                        <a:pt x="164" y="3"/>
                        <a:pt x="171" y="0"/>
                        <a:pt x="181" y="0"/>
                      </a:cubicBezTo>
                      <a:cubicBezTo>
                        <a:pt x="205" y="1"/>
                        <a:pt x="229" y="1"/>
                        <a:pt x="254" y="0"/>
                      </a:cubicBezTo>
                      <a:cubicBezTo>
                        <a:pt x="267" y="0"/>
                        <a:pt x="270" y="3"/>
                        <a:pt x="265" y="15"/>
                      </a:cubicBezTo>
                      <a:cubicBezTo>
                        <a:pt x="246" y="65"/>
                        <a:pt x="227" y="115"/>
                        <a:pt x="208" y="164"/>
                      </a:cubicBezTo>
                      <a:cubicBezTo>
                        <a:pt x="175" y="252"/>
                        <a:pt x="142" y="340"/>
                        <a:pt x="109" y="428"/>
                      </a:cubicBezTo>
                      <a:cubicBezTo>
                        <a:pt x="107" y="433"/>
                        <a:pt x="106" y="438"/>
                        <a:pt x="100" y="439"/>
                      </a:cubicBezTo>
                      <a:cubicBezTo>
                        <a:pt x="72" y="439"/>
                        <a:pt x="44" y="438"/>
                        <a:pt x="16" y="438"/>
                      </a:cubicBezTo>
                      <a:cubicBezTo>
                        <a:pt x="3" y="439"/>
                        <a:pt x="0" y="437"/>
                        <a:pt x="5" y="423"/>
                      </a:cubicBezTo>
                      <a:cubicBezTo>
                        <a:pt x="22" y="380"/>
                        <a:pt x="38" y="337"/>
                        <a:pt x="54" y="294"/>
                      </a:cubicBezTo>
                      <a:cubicBezTo>
                        <a:pt x="55" y="292"/>
                        <a:pt x="55" y="290"/>
                        <a:pt x="55" y="288"/>
                      </a:cubicBezTo>
                      <a:cubicBezTo>
                        <a:pt x="58" y="285"/>
                        <a:pt x="60" y="281"/>
                        <a:pt x="61" y="276"/>
                      </a:cubicBezTo>
                      <a:cubicBezTo>
                        <a:pt x="61" y="275"/>
                        <a:pt x="61" y="274"/>
                        <a:pt x="61" y="273"/>
                      </a:cubicBezTo>
                      <a:cubicBezTo>
                        <a:pt x="65" y="269"/>
                        <a:pt x="67" y="264"/>
                        <a:pt x="67" y="258"/>
                      </a:cubicBezTo>
                      <a:cubicBezTo>
                        <a:pt x="67" y="258"/>
                        <a:pt x="67" y="258"/>
                        <a:pt x="67" y="258"/>
                      </a:cubicBezTo>
                      <a:cubicBezTo>
                        <a:pt x="70" y="255"/>
                        <a:pt x="72" y="251"/>
                        <a:pt x="72" y="246"/>
                      </a:cubicBezTo>
                      <a:cubicBezTo>
                        <a:pt x="73" y="245"/>
                        <a:pt x="73" y="244"/>
                        <a:pt x="73" y="243"/>
                      </a:cubicBezTo>
                      <a:cubicBezTo>
                        <a:pt x="76" y="239"/>
                        <a:pt x="78" y="234"/>
                        <a:pt x="79" y="228"/>
                      </a:cubicBezTo>
                      <a:cubicBezTo>
                        <a:pt x="79" y="227"/>
                        <a:pt x="79" y="226"/>
                        <a:pt x="79" y="226"/>
                      </a:cubicBezTo>
                      <a:cubicBezTo>
                        <a:pt x="83" y="221"/>
                        <a:pt x="85" y="216"/>
                        <a:pt x="85" y="210"/>
                      </a:cubicBezTo>
                      <a:cubicBezTo>
                        <a:pt x="85" y="210"/>
                        <a:pt x="85" y="210"/>
                        <a:pt x="85" y="210"/>
                      </a:cubicBezTo>
                      <a:cubicBezTo>
                        <a:pt x="89" y="207"/>
                        <a:pt x="90" y="203"/>
                        <a:pt x="91" y="198"/>
                      </a:cubicBezTo>
                      <a:cubicBezTo>
                        <a:pt x="91" y="197"/>
                        <a:pt x="91" y="196"/>
                        <a:pt x="91" y="195"/>
                      </a:cubicBezTo>
                      <a:cubicBezTo>
                        <a:pt x="94" y="191"/>
                        <a:pt x="96" y="186"/>
                        <a:pt x="97" y="180"/>
                      </a:cubicBezTo>
                      <a:cubicBezTo>
                        <a:pt x="97" y="180"/>
                        <a:pt x="97" y="180"/>
                        <a:pt x="97" y="180"/>
                      </a:cubicBezTo>
                      <a:cubicBezTo>
                        <a:pt x="101" y="176"/>
                        <a:pt x="102" y="170"/>
                        <a:pt x="103" y="16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defTabSz="914400">
                    <a:defRPr/>
                  </a:pPr>
                  <a:endParaRPr lang="zh-CN" altLang="en-US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74" name="Freeform 21"/>
                <p:cNvSpPr/>
                <p:nvPr/>
              </p:nvSpPr>
              <p:spPr bwMode="auto">
                <a:xfrm>
                  <a:off x="5939798" y="1604963"/>
                  <a:ext cx="882650" cy="1655763"/>
                </a:xfrm>
                <a:custGeom>
                  <a:avLst/>
                  <a:gdLst>
                    <a:gd name="T0" fmla="*/ 175 w 235"/>
                    <a:gd name="T1" fmla="*/ 211 h 440"/>
                    <a:gd name="T2" fmla="*/ 175 w 235"/>
                    <a:gd name="T3" fmla="*/ 214 h 440"/>
                    <a:gd name="T4" fmla="*/ 169 w 235"/>
                    <a:gd name="T5" fmla="*/ 229 h 440"/>
                    <a:gd name="T6" fmla="*/ 169 w 235"/>
                    <a:gd name="T7" fmla="*/ 232 h 440"/>
                    <a:gd name="T8" fmla="*/ 164 w 235"/>
                    <a:gd name="T9" fmla="*/ 247 h 440"/>
                    <a:gd name="T10" fmla="*/ 163 w 235"/>
                    <a:gd name="T11" fmla="*/ 253 h 440"/>
                    <a:gd name="T12" fmla="*/ 157 w 235"/>
                    <a:gd name="T13" fmla="*/ 271 h 440"/>
                    <a:gd name="T14" fmla="*/ 157 w 235"/>
                    <a:gd name="T15" fmla="*/ 274 h 440"/>
                    <a:gd name="T16" fmla="*/ 151 w 235"/>
                    <a:gd name="T17" fmla="*/ 289 h 440"/>
                    <a:gd name="T18" fmla="*/ 151 w 235"/>
                    <a:gd name="T19" fmla="*/ 294 h 440"/>
                    <a:gd name="T20" fmla="*/ 146 w 235"/>
                    <a:gd name="T21" fmla="*/ 307 h 440"/>
                    <a:gd name="T22" fmla="*/ 145 w 235"/>
                    <a:gd name="T23" fmla="*/ 313 h 440"/>
                    <a:gd name="T24" fmla="*/ 139 w 235"/>
                    <a:gd name="T25" fmla="*/ 331 h 440"/>
                    <a:gd name="T26" fmla="*/ 139 w 235"/>
                    <a:gd name="T27" fmla="*/ 333 h 440"/>
                    <a:gd name="T28" fmla="*/ 136 w 235"/>
                    <a:gd name="T29" fmla="*/ 343 h 440"/>
                    <a:gd name="T30" fmla="*/ 133 w 235"/>
                    <a:gd name="T31" fmla="*/ 352 h 440"/>
                    <a:gd name="T32" fmla="*/ 128 w 235"/>
                    <a:gd name="T33" fmla="*/ 367 h 440"/>
                    <a:gd name="T34" fmla="*/ 127 w 235"/>
                    <a:gd name="T35" fmla="*/ 373 h 440"/>
                    <a:gd name="T36" fmla="*/ 123 w 235"/>
                    <a:gd name="T37" fmla="*/ 385 h 440"/>
                    <a:gd name="T38" fmla="*/ 124 w 235"/>
                    <a:gd name="T39" fmla="*/ 385 h 440"/>
                    <a:gd name="T40" fmla="*/ 122 w 235"/>
                    <a:gd name="T41" fmla="*/ 388 h 440"/>
                    <a:gd name="T42" fmla="*/ 121 w 235"/>
                    <a:gd name="T43" fmla="*/ 393 h 440"/>
                    <a:gd name="T44" fmla="*/ 115 w 235"/>
                    <a:gd name="T45" fmla="*/ 409 h 440"/>
                    <a:gd name="T46" fmla="*/ 115 w 235"/>
                    <a:gd name="T47" fmla="*/ 412 h 440"/>
                    <a:gd name="T48" fmla="*/ 109 w 235"/>
                    <a:gd name="T49" fmla="*/ 433 h 440"/>
                    <a:gd name="T50" fmla="*/ 100 w 235"/>
                    <a:gd name="T51" fmla="*/ 440 h 440"/>
                    <a:gd name="T52" fmla="*/ 10 w 235"/>
                    <a:gd name="T53" fmla="*/ 440 h 440"/>
                    <a:gd name="T54" fmla="*/ 5 w 235"/>
                    <a:gd name="T55" fmla="*/ 427 h 440"/>
                    <a:gd name="T56" fmla="*/ 50 w 235"/>
                    <a:gd name="T57" fmla="*/ 277 h 440"/>
                    <a:gd name="T58" fmla="*/ 128 w 235"/>
                    <a:gd name="T59" fmla="*/ 18 h 440"/>
                    <a:gd name="T60" fmla="*/ 150 w 235"/>
                    <a:gd name="T61" fmla="*/ 1 h 440"/>
                    <a:gd name="T62" fmla="*/ 223 w 235"/>
                    <a:gd name="T63" fmla="*/ 1 h 440"/>
                    <a:gd name="T64" fmla="*/ 235 w 235"/>
                    <a:gd name="T65" fmla="*/ 1 h 440"/>
                    <a:gd name="T66" fmla="*/ 235 w 235"/>
                    <a:gd name="T67" fmla="*/ 1 h 440"/>
                    <a:gd name="T68" fmla="*/ 235 w 235"/>
                    <a:gd name="T69" fmla="*/ 13 h 440"/>
                    <a:gd name="T70" fmla="*/ 235 w 235"/>
                    <a:gd name="T71" fmla="*/ 13 h 440"/>
                    <a:gd name="T72" fmla="*/ 229 w 235"/>
                    <a:gd name="T73" fmla="*/ 31 h 440"/>
                    <a:gd name="T74" fmla="*/ 229 w 235"/>
                    <a:gd name="T75" fmla="*/ 34 h 440"/>
                    <a:gd name="T76" fmla="*/ 223 w 235"/>
                    <a:gd name="T77" fmla="*/ 49 h 440"/>
                    <a:gd name="T78" fmla="*/ 223 w 235"/>
                    <a:gd name="T79" fmla="*/ 54 h 440"/>
                    <a:gd name="T80" fmla="*/ 218 w 235"/>
                    <a:gd name="T81" fmla="*/ 67 h 440"/>
                    <a:gd name="T82" fmla="*/ 217 w 235"/>
                    <a:gd name="T83" fmla="*/ 73 h 440"/>
                    <a:gd name="T84" fmla="*/ 212 w 235"/>
                    <a:gd name="T85" fmla="*/ 88 h 440"/>
                    <a:gd name="T86" fmla="*/ 211 w 235"/>
                    <a:gd name="T87" fmla="*/ 94 h 440"/>
                    <a:gd name="T88" fmla="*/ 208 w 235"/>
                    <a:gd name="T89" fmla="*/ 103 h 440"/>
                    <a:gd name="T90" fmla="*/ 206 w 235"/>
                    <a:gd name="T91" fmla="*/ 109 h 440"/>
                    <a:gd name="T92" fmla="*/ 200 w 235"/>
                    <a:gd name="T93" fmla="*/ 127 h 440"/>
                    <a:gd name="T94" fmla="*/ 199 w 235"/>
                    <a:gd name="T95" fmla="*/ 133 h 440"/>
                    <a:gd name="T96" fmla="*/ 193 w 235"/>
                    <a:gd name="T97" fmla="*/ 151 h 440"/>
                    <a:gd name="T98" fmla="*/ 193 w 235"/>
                    <a:gd name="T99" fmla="*/ 151 h 440"/>
                    <a:gd name="T100" fmla="*/ 187 w 235"/>
                    <a:gd name="T101" fmla="*/ 169 h 440"/>
                    <a:gd name="T102" fmla="*/ 187 w 235"/>
                    <a:gd name="T103" fmla="*/ 174 h 440"/>
                    <a:gd name="T104" fmla="*/ 182 w 235"/>
                    <a:gd name="T105" fmla="*/ 187 h 440"/>
                    <a:gd name="T106" fmla="*/ 181 w 235"/>
                    <a:gd name="T107" fmla="*/ 193 h 440"/>
                    <a:gd name="T108" fmla="*/ 175 w 235"/>
                    <a:gd name="T109" fmla="*/ 211 h 4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235" h="440">
                      <a:moveTo>
                        <a:pt x="175" y="211"/>
                      </a:moveTo>
                      <a:cubicBezTo>
                        <a:pt x="175" y="212"/>
                        <a:pt x="175" y="213"/>
                        <a:pt x="175" y="214"/>
                      </a:cubicBezTo>
                      <a:cubicBezTo>
                        <a:pt x="171" y="218"/>
                        <a:pt x="170" y="223"/>
                        <a:pt x="169" y="229"/>
                      </a:cubicBezTo>
                      <a:cubicBezTo>
                        <a:pt x="169" y="230"/>
                        <a:pt x="169" y="231"/>
                        <a:pt x="169" y="232"/>
                      </a:cubicBezTo>
                      <a:cubicBezTo>
                        <a:pt x="166" y="236"/>
                        <a:pt x="164" y="242"/>
                        <a:pt x="164" y="247"/>
                      </a:cubicBezTo>
                      <a:cubicBezTo>
                        <a:pt x="163" y="249"/>
                        <a:pt x="163" y="251"/>
                        <a:pt x="163" y="253"/>
                      </a:cubicBezTo>
                      <a:cubicBezTo>
                        <a:pt x="159" y="258"/>
                        <a:pt x="157" y="264"/>
                        <a:pt x="157" y="271"/>
                      </a:cubicBezTo>
                      <a:cubicBezTo>
                        <a:pt x="157" y="272"/>
                        <a:pt x="157" y="273"/>
                        <a:pt x="157" y="274"/>
                      </a:cubicBezTo>
                      <a:cubicBezTo>
                        <a:pt x="154" y="278"/>
                        <a:pt x="152" y="283"/>
                        <a:pt x="151" y="289"/>
                      </a:cubicBezTo>
                      <a:cubicBezTo>
                        <a:pt x="151" y="291"/>
                        <a:pt x="151" y="293"/>
                        <a:pt x="151" y="294"/>
                      </a:cubicBezTo>
                      <a:cubicBezTo>
                        <a:pt x="147" y="298"/>
                        <a:pt x="146" y="302"/>
                        <a:pt x="146" y="307"/>
                      </a:cubicBezTo>
                      <a:cubicBezTo>
                        <a:pt x="145" y="309"/>
                        <a:pt x="145" y="311"/>
                        <a:pt x="145" y="313"/>
                      </a:cubicBezTo>
                      <a:cubicBezTo>
                        <a:pt x="141" y="318"/>
                        <a:pt x="139" y="324"/>
                        <a:pt x="139" y="331"/>
                      </a:cubicBezTo>
                      <a:cubicBezTo>
                        <a:pt x="139" y="332"/>
                        <a:pt x="139" y="333"/>
                        <a:pt x="139" y="333"/>
                      </a:cubicBezTo>
                      <a:cubicBezTo>
                        <a:pt x="136" y="336"/>
                        <a:pt x="136" y="339"/>
                        <a:pt x="136" y="343"/>
                      </a:cubicBezTo>
                      <a:cubicBezTo>
                        <a:pt x="133" y="345"/>
                        <a:pt x="133" y="349"/>
                        <a:pt x="133" y="352"/>
                      </a:cubicBezTo>
                      <a:cubicBezTo>
                        <a:pt x="130" y="356"/>
                        <a:pt x="128" y="362"/>
                        <a:pt x="128" y="367"/>
                      </a:cubicBezTo>
                      <a:cubicBezTo>
                        <a:pt x="127" y="369"/>
                        <a:pt x="127" y="371"/>
                        <a:pt x="127" y="373"/>
                      </a:cubicBezTo>
                      <a:cubicBezTo>
                        <a:pt x="123" y="376"/>
                        <a:pt x="123" y="380"/>
                        <a:pt x="123" y="385"/>
                      </a:cubicBezTo>
                      <a:cubicBezTo>
                        <a:pt x="123" y="385"/>
                        <a:pt x="124" y="385"/>
                        <a:pt x="124" y="385"/>
                      </a:cubicBezTo>
                      <a:cubicBezTo>
                        <a:pt x="123" y="386"/>
                        <a:pt x="122" y="387"/>
                        <a:pt x="122" y="388"/>
                      </a:cubicBezTo>
                      <a:cubicBezTo>
                        <a:pt x="121" y="390"/>
                        <a:pt x="121" y="392"/>
                        <a:pt x="121" y="393"/>
                      </a:cubicBezTo>
                      <a:cubicBezTo>
                        <a:pt x="117" y="398"/>
                        <a:pt x="116" y="403"/>
                        <a:pt x="115" y="409"/>
                      </a:cubicBezTo>
                      <a:cubicBezTo>
                        <a:pt x="115" y="410"/>
                        <a:pt x="115" y="411"/>
                        <a:pt x="115" y="412"/>
                      </a:cubicBezTo>
                      <a:cubicBezTo>
                        <a:pt x="111" y="418"/>
                        <a:pt x="109" y="425"/>
                        <a:pt x="109" y="433"/>
                      </a:cubicBezTo>
                      <a:cubicBezTo>
                        <a:pt x="108" y="438"/>
                        <a:pt x="104" y="439"/>
                        <a:pt x="100" y="440"/>
                      </a:cubicBezTo>
                      <a:cubicBezTo>
                        <a:pt x="70" y="440"/>
                        <a:pt x="40" y="440"/>
                        <a:pt x="10" y="440"/>
                      </a:cubicBezTo>
                      <a:cubicBezTo>
                        <a:pt x="0" y="439"/>
                        <a:pt x="4" y="433"/>
                        <a:pt x="5" y="427"/>
                      </a:cubicBezTo>
                      <a:cubicBezTo>
                        <a:pt x="20" y="377"/>
                        <a:pt x="35" y="327"/>
                        <a:pt x="50" y="277"/>
                      </a:cubicBezTo>
                      <a:cubicBezTo>
                        <a:pt x="76" y="191"/>
                        <a:pt x="102" y="104"/>
                        <a:pt x="128" y="18"/>
                      </a:cubicBezTo>
                      <a:cubicBezTo>
                        <a:pt x="131" y="5"/>
                        <a:pt x="137" y="0"/>
                        <a:pt x="150" y="1"/>
                      </a:cubicBezTo>
                      <a:cubicBezTo>
                        <a:pt x="175" y="2"/>
                        <a:pt x="199" y="1"/>
                        <a:pt x="223" y="1"/>
                      </a:cubicBezTo>
                      <a:cubicBezTo>
                        <a:pt x="227" y="1"/>
                        <a:pt x="231" y="1"/>
                        <a:pt x="235" y="1"/>
                      </a:cubicBezTo>
                      <a:cubicBezTo>
                        <a:pt x="235" y="1"/>
                        <a:pt x="235" y="1"/>
                        <a:pt x="235" y="1"/>
                      </a:cubicBezTo>
                      <a:cubicBezTo>
                        <a:pt x="235" y="5"/>
                        <a:pt x="235" y="9"/>
                        <a:pt x="235" y="13"/>
                      </a:cubicBezTo>
                      <a:cubicBezTo>
                        <a:pt x="235" y="13"/>
                        <a:pt x="235" y="13"/>
                        <a:pt x="235" y="13"/>
                      </a:cubicBezTo>
                      <a:cubicBezTo>
                        <a:pt x="231" y="18"/>
                        <a:pt x="229" y="24"/>
                        <a:pt x="229" y="31"/>
                      </a:cubicBezTo>
                      <a:cubicBezTo>
                        <a:pt x="229" y="32"/>
                        <a:pt x="229" y="33"/>
                        <a:pt x="229" y="34"/>
                      </a:cubicBezTo>
                      <a:cubicBezTo>
                        <a:pt x="226" y="38"/>
                        <a:pt x="224" y="43"/>
                        <a:pt x="223" y="49"/>
                      </a:cubicBezTo>
                      <a:cubicBezTo>
                        <a:pt x="223" y="51"/>
                        <a:pt x="223" y="53"/>
                        <a:pt x="223" y="54"/>
                      </a:cubicBezTo>
                      <a:cubicBezTo>
                        <a:pt x="219" y="58"/>
                        <a:pt x="218" y="62"/>
                        <a:pt x="218" y="67"/>
                      </a:cubicBezTo>
                      <a:cubicBezTo>
                        <a:pt x="218" y="69"/>
                        <a:pt x="217" y="71"/>
                        <a:pt x="217" y="73"/>
                      </a:cubicBezTo>
                      <a:cubicBezTo>
                        <a:pt x="213" y="77"/>
                        <a:pt x="212" y="82"/>
                        <a:pt x="212" y="88"/>
                      </a:cubicBezTo>
                      <a:cubicBezTo>
                        <a:pt x="211" y="90"/>
                        <a:pt x="211" y="92"/>
                        <a:pt x="211" y="94"/>
                      </a:cubicBezTo>
                      <a:cubicBezTo>
                        <a:pt x="208" y="96"/>
                        <a:pt x="208" y="99"/>
                        <a:pt x="208" y="103"/>
                      </a:cubicBezTo>
                      <a:cubicBezTo>
                        <a:pt x="205" y="104"/>
                        <a:pt x="205" y="107"/>
                        <a:pt x="206" y="109"/>
                      </a:cubicBezTo>
                      <a:cubicBezTo>
                        <a:pt x="204" y="115"/>
                        <a:pt x="202" y="121"/>
                        <a:pt x="200" y="127"/>
                      </a:cubicBezTo>
                      <a:cubicBezTo>
                        <a:pt x="199" y="129"/>
                        <a:pt x="199" y="131"/>
                        <a:pt x="199" y="133"/>
                      </a:cubicBezTo>
                      <a:cubicBezTo>
                        <a:pt x="195" y="138"/>
                        <a:pt x="193" y="144"/>
                        <a:pt x="193" y="151"/>
                      </a:cubicBezTo>
                      <a:cubicBezTo>
                        <a:pt x="193" y="151"/>
                        <a:pt x="193" y="151"/>
                        <a:pt x="193" y="151"/>
                      </a:cubicBezTo>
                      <a:cubicBezTo>
                        <a:pt x="189" y="156"/>
                        <a:pt x="188" y="163"/>
                        <a:pt x="187" y="169"/>
                      </a:cubicBezTo>
                      <a:cubicBezTo>
                        <a:pt x="187" y="171"/>
                        <a:pt x="187" y="173"/>
                        <a:pt x="187" y="174"/>
                      </a:cubicBezTo>
                      <a:cubicBezTo>
                        <a:pt x="184" y="178"/>
                        <a:pt x="182" y="182"/>
                        <a:pt x="182" y="187"/>
                      </a:cubicBezTo>
                      <a:cubicBezTo>
                        <a:pt x="181" y="189"/>
                        <a:pt x="181" y="191"/>
                        <a:pt x="181" y="193"/>
                      </a:cubicBezTo>
                      <a:cubicBezTo>
                        <a:pt x="177" y="198"/>
                        <a:pt x="175" y="204"/>
                        <a:pt x="175" y="2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defTabSz="914400">
                    <a:defRPr/>
                  </a:pPr>
                  <a:endParaRPr lang="zh-CN" altLang="en-US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4" name="组合 13"/>
              <p:cNvGrpSpPr/>
              <p:nvPr userDrawn="1"/>
            </p:nvGrpSpPr>
            <p:grpSpPr>
              <a:xfrm>
                <a:off x="-3402595" y="5118099"/>
                <a:ext cx="4000500" cy="1739901"/>
                <a:chOff x="-1111877" y="3302000"/>
                <a:chExt cx="4000500" cy="1739901"/>
              </a:xfrm>
              <a:grpFill/>
            </p:grpSpPr>
            <p:sp>
              <p:nvSpPr>
                <p:cNvPr id="66" name="Freeform 15"/>
                <p:cNvSpPr>
                  <a:spLocks noEditPoints="1"/>
                </p:cNvSpPr>
                <p:nvPr/>
              </p:nvSpPr>
              <p:spPr bwMode="auto">
                <a:xfrm>
                  <a:off x="-1111877" y="3313113"/>
                  <a:ext cx="1316038" cy="1717675"/>
                </a:xfrm>
                <a:custGeom>
                  <a:avLst/>
                  <a:gdLst>
                    <a:gd name="T0" fmla="*/ 102 w 351"/>
                    <a:gd name="T1" fmla="*/ 379 h 457"/>
                    <a:gd name="T2" fmla="*/ 90 w 351"/>
                    <a:gd name="T3" fmla="*/ 375 h 457"/>
                    <a:gd name="T4" fmla="*/ 51 w 351"/>
                    <a:gd name="T5" fmla="*/ 456 h 457"/>
                    <a:gd name="T6" fmla="*/ 4 w 351"/>
                    <a:gd name="T7" fmla="*/ 441 h 457"/>
                    <a:gd name="T8" fmla="*/ 105 w 351"/>
                    <a:gd name="T9" fmla="*/ 142 h 457"/>
                    <a:gd name="T10" fmla="*/ 205 w 351"/>
                    <a:gd name="T11" fmla="*/ 130 h 457"/>
                    <a:gd name="T12" fmla="*/ 245 w 351"/>
                    <a:gd name="T13" fmla="*/ 81 h 457"/>
                    <a:gd name="T14" fmla="*/ 214 w 351"/>
                    <a:gd name="T15" fmla="*/ 85 h 457"/>
                    <a:gd name="T16" fmla="*/ 126 w 351"/>
                    <a:gd name="T17" fmla="*/ 112 h 457"/>
                    <a:gd name="T18" fmla="*/ 173 w 351"/>
                    <a:gd name="T19" fmla="*/ 7 h 457"/>
                    <a:gd name="T20" fmla="*/ 254 w 351"/>
                    <a:gd name="T21" fmla="*/ 0 h 457"/>
                    <a:gd name="T22" fmla="*/ 245 w 351"/>
                    <a:gd name="T23" fmla="*/ 34 h 457"/>
                    <a:gd name="T24" fmla="*/ 339 w 351"/>
                    <a:gd name="T25" fmla="*/ 34 h 457"/>
                    <a:gd name="T26" fmla="*/ 303 w 351"/>
                    <a:gd name="T27" fmla="*/ 118 h 457"/>
                    <a:gd name="T28" fmla="*/ 319 w 351"/>
                    <a:gd name="T29" fmla="*/ 143 h 457"/>
                    <a:gd name="T30" fmla="*/ 226 w 351"/>
                    <a:gd name="T31" fmla="*/ 416 h 457"/>
                    <a:gd name="T32" fmla="*/ 169 w 351"/>
                    <a:gd name="T33" fmla="*/ 454 h 457"/>
                    <a:gd name="T34" fmla="*/ 154 w 351"/>
                    <a:gd name="T35" fmla="*/ 421 h 457"/>
                    <a:gd name="T36" fmla="*/ 176 w 351"/>
                    <a:gd name="T37" fmla="*/ 376 h 457"/>
                    <a:gd name="T38" fmla="*/ 164 w 351"/>
                    <a:gd name="T39" fmla="*/ 371 h 457"/>
                    <a:gd name="T40" fmla="*/ 137 w 351"/>
                    <a:gd name="T41" fmla="*/ 453 h 457"/>
                    <a:gd name="T42" fmla="*/ 88 w 351"/>
                    <a:gd name="T43" fmla="*/ 454 h 457"/>
                    <a:gd name="T44" fmla="*/ 147 w 351"/>
                    <a:gd name="T45" fmla="*/ 231 h 457"/>
                    <a:gd name="T46" fmla="*/ 172 w 351"/>
                    <a:gd name="T47" fmla="*/ 174 h 457"/>
                    <a:gd name="T48" fmla="*/ 158 w 351"/>
                    <a:gd name="T49" fmla="*/ 171 h 457"/>
                    <a:gd name="T50" fmla="*/ 147 w 351"/>
                    <a:gd name="T51" fmla="*/ 231 h 457"/>
                    <a:gd name="T52" fmla="*/ 207 w 351"/>
                    <a:gd name="T53" fmla="*/ 268 h 457"/>
                    <a:gd name="T54" fmla="*/ 181 w 351"/>
                    <a:gd name="T55" fmla="*/ 320 h 457"/>
                    <a:gd name="T56" fmla="*/ 193 w 351"/>
                    <a:gd name="T57" fmla="*/ 326 h 457"/>
                    <a:gd name="T58" fmla="*/ 112 w 351"/>
                    <a:gd name="T59" fmla="*/ 330 h 457"/>
                    <a:gd name="T60" fmla="*/ 136 w 351"/>
                    <a:gd name="T61" fmla="*/ 279 h 457"/>
                    <a:gd name="T62" fmla="*/ 123 w 351"/>
                    <a:gd name="T63" fmla="*/ 274 h 457"/>
                    <a:gd name="T64" fmla="*/ 112 w 351"/>
                    <a:gd name="T65" fmla="*/ 330 h 457"/>
                    <a:gd name="T66" fmla="*/ 242 w 351"/>
                    <a:gd name="T67" fmla="*/ 165 h 457"/>
                    <a:gd name="T68" fmla="*/ 220 w 351"/>
                    <a:gd name="T69" fmla="*/ 206 h 457"/>
                    <a:gd name="T70" fmla="*/ 232 w 351"/>
                    <a:gd name="T71" fmla="*/ 210 h 4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351" h="457">
                      <a:moveTo>
                        <a:pt x="79" y="447"/>
                      </a:moveTo>
                      <a:cubicBezTo>
                        <a:pt x="87" y="424"/>
                        <a:pt x="94" y="402"/>
                        <a:pt x="102" y="379"/>
                      </a:cubicBezTo>
                      <a:cubicBezTo>
                        <a:pt x="103" y="375"/>
                        <a:pt x="107" y="370"/>
                        <a:pt x="101" y="367"/>
                      </a:cubicBezTo>
                      <a:cubicBezTo>
                        <a:pt x="95" y="365"/>
                        <a:pt x="92" y="370"/>
                        <a:pt x="90" y="375"/>
                      </a:cubicBezTo>
                      <a:cubicBezTo>
                        <a:pt x="82" y="398"/>
                        <a:pt x="74" y="421"/>
                        <a:pt x="67" y="444"/>
                      </a:cubicBezTo>
                      <a:cubicBezTo>
                        <a:pt x="64" y="453"/>
                        <a:pt x="60" y="456"/>
                        <a:pt x="51" y="456"/>
                      </a:cubicBezTo>
                      <a:cubicBezTo>
                        <a:pt x="39" y="455"/>
                        <a:pt x="27" y="455"/>
                        <a:pt x="15" y="456"/>
                      </a:cubicBezTo>
                      <a:cubicBezTo>
                        <a:pt x="2" y="456"/>
                        <a:pt x="0" y="452"/>
                        <a:pt x="4" y="441"/>
                      </a:cubicBezTo>
                      <a:cubicBezTo>
                        <a:pt x="16" y="405"/>
                        <a:pt x="28" y="370"/>
                        <a:pt x="40" y="335"/>
                      </a:cubicBezTo>
                      <a:cubicBezTo>
                        <a:pt x="62" y="271"/>
                        <a:pt x="83" y="206"/>
                        <a:pt x="105" y="142"/>
                      </a:cubicBezTo>
                      <a:cubicBezTo>
                        <a:pt x="108" y="134"/>
                        <a:pt x="111" y="131"/>
                        <a:pt x="120" y="131"/>
                      </a:cubicBezTo>
                      <a:cubicBezTo>
                        <a:pt x="148" y="131"/>
                        <a:pt x="177" y="130"/>
                        <a:pt x="205" y="130"/>
                      </a:cubicBezTo>
                      <a:cubicBezTo>
                        <a:pt x="213" y="130"/>
                        <a:pt x="218" y="128"/>
                        <a:pt x="222" y="121"/>
                      </a:cubicBezTo>
                      <a:cubicBezTo>
                        <a:pt x="229" y="107"/>
                        <a:pt x="237" y="94"/>
                        <a:pt x="245" y="81"/>
                      </a:cubicBezTo>
                      <a:cubicBezTo>
                        <a:pt x="249" y="75"/>
                        <a:pt x="248" y="72"/>
                        <a:pt x="240" y="71"/>
                      </a:cubicBezTo>
                      <a:cubicBezTo>
                        <a:pt x="228" y="70"/>
                        <a:pt x="218" y="72"/>
                        <a:pt x="214" y="85"/>
                      </a:cubicBezTo>
                      <a:cubicBezTo>
                        <a:pt x="208" y="107"/>
                        <a:pt x="194" y="115"/>
                        <a:pt x="171" y="112"/>
                      </a:cubicBezTo>
                      <a:cubicBezTo>
                        <a:pt x="156" y="110"/>
                        <a:pt x="141" y="111"/>
                        <a:pt x="126" y="112"/>
                      </a:cubicBezTo>
                      <a:cubicBezTo>
                        <a:pt x="118" y="112"/>
                        <a:pt x="114" y="110"/>
                        <a:pt x="119" y="102"/>
                      </a:cubicBezTo>
                      <a:cubicBezTo>
                        <a:pt x="137" y="70"/>
                        <a:pt x="155" y="39"/>
                        <a:pt x="173" y="7"/>
                      </a:cubicBezTo>
                      <a:cubicBezTo>
                        <a:pt x="176" y="2"/>
                        <a:pt x="179" y="0"/>
                        <a:pt x="185" y="0"/>
                      </a:cubicBezTo>
                      <a:cubicBezTo>
                        <a:pt x="208" y="0"/>
                        <a:pt x="231" y="0"/>
                        <a:pt x="254" y="0"/>
                      </a:cubicBezTo>
                      <a:cubicBezTo>
                        <a:pt x="263" y="0"/>
                        <a:pt x="262" y="4"/>
                        <a:pt x="259" y="9"/>
                      </a:cubicBezTo>
                      <a:cubicBezTo>
                        <a:pt x="255" y="16"/>
                        <a:pt x="251" y="23"/>
                        <a:pt x="245" y="34"/>
                      </a:cubicBezTo>
                      <a:cubicBezTo>
                        <a:pt x="269" y="34"/>
                        <a:pt x="290" y="34"/>
                        <a:pt x="312" y="34"/>
                      </a:cubicBezTo>
                      <a:cubicBezTo>
                        <a:pt x="321" y="34"/>
                        <a:pt x="330" y="34"/>
                        <a:pt x="339" y="34"/>
                      </a:cubicBezTo>
                      <a:cubicBezTo>
                        <a:pt x="351" y="33"/>
                        <a:pt x="350" y="37"/>
                        <a:pt x="345" y="46"/>
                      </a:cubicBezTo>
                      <a:cubicBezTo>
                        <a:pt x="331" y="69"/>
                        <a:pt x="317" y="94"/>
                        <a:pt x="303" y="118"/>
                      </a:cubicBezTo>
                      <a:cubicBezTo>
                        <a:pt x="298" y="126"/>
                        <a:pt x="297" y="132"/>
                        <a:pt x="310" y="130"/>
                      </a:cubicBezTo>
                      <a:cubicBezTo>
                        <a:pt x="321" y="128"/>
                        <a:pt x="322" y="135"/>
                        <a:pt x="319" y="143"/>
                      </a:cubicBezTo>
                      <a:cubicBezTo>
                        <a:pt x="301" y="197"/>
                        <a:pt x="282" y="250"/>
                        <a:pt x="264" y="304"/>
                      </a:cubicBezTo>
                      <a:cubicBezTo>
                        <a:pt x="251" y="341"/>
                        <a:pt x="238" y="378"/>
                        <a:pt x="226" y="416"/>
                      </a:cubicBezTo>
                      <a:cubicBezTo>
                        <a:pt x="220" y="434"/>
                        <a:pt x="208" y="446"/>
                        <a:pt x="191" y="454"/>
                      </a:cubicBezTo>
                      <a:cubicBezTo>
                        <a:pt x="183" y="454"/>
                        <a:pt x="176" y="454"/>
                        <a:pt x="169" y="454"/>
                      </a:cubicBezTo>
                      <a:cubicBezTo>
                        <a:pt x="160" y="453"/>
                        <a:pt x="147" y="457"/>
                        <a:pt x="145" y="451"/>
                      </a:cubicBezTo>
                      <a:cubicBezTo>
                        <a:pt x="141" y="442"/>
                        <a:pt x="148" y="431"/>
                        <a:pt x="154" y="421"/>
                      </a:cubicBezTo>
                      <a:cubicBezTo>
                        <a:pt x="155" y="420"/>
                        <a:pt x="157" y="419"/>
                        <a:pt x="158" y="417"/>
                      </a:cubicBezTo>
                      <a:cubicBezTo>
                        <a:pt x="170" y="406"/>
                        <a:pt x="170" y="389"/>
                        <a:pt x="176" y="376"/>
                      </a:cubicBezTo>
                      <a:cubicBezTo>
                        <a:pt x="177" y="373"/>
                        <a:pt x="180" y="368"/>
                        <a:pt x="173" y="367"/>
                      </a:cubicBezTo>
                      <a:cubicBezTo>
                        <a:pt x="169" y="366"/>
                        <a:pt x="165" y="366"/>
                        <a:pt x="164" y="371"/>
                      </a:cubicBezTo>
                      <a:cubicBezTo>
                        <a:pt x="160" y="384"/>
                        <a:pt x="154" y="395"/>
                        <a:pt x="152" y="408"/>
                      </a:cubicBezTo>
                      <a:cubicBezTo>
                        <a:pt x="145" y="422"/>
                        <a:pt x="141" y="437"/>
                        <a:pt x="137" y="453"/>
                      </a:cubicBezTo>
                      <a:cubicBezTo>
                        <a:pt x="137" y="453"/>
                        <a:pt x="137" y="453"/>
                        <a:pt x="137" y="453"/>
                      </a:cubicBezTo>
                      <a:cubicBezTo>
                        <a:pt x="121" y="453"/>
                        <a:pt x="104" y="453"/>
                        <a:pt x="88" y="454"/>
                      </a:cubicBezTo>
                      <a:cubicBezTo>
                        <a:pt x="83" y="454"/>
                        <a:pt x="79" y="453"/>
                        <a:pt x="79" y="447"/>
                      </a:cubicBezTo>
                      <a:close/>
                      <a:moveTo>
                        <a:pt x="147" y="231"/>
                      </a:moveTo>
                      <a:cubicBezTo>
                        <a:pt x="153" y="231"/>
                        <a:pt x="154" y="228"/>
                        <a:pt x="155" y="224"/>
                      </a:cubicBezTo>
                      <a:cubicBezTo>
                        <a:pt x="161" y="207"/>
                        <a:pt x="167" y="191"/>
                        <a:pt x="172" y="174"/>
                      </a:cubicBezTo>
                      <a:cubicBezTo>
                        <a:pt x="173" y="172"/>
                        <a:pt x="177" y="166"/>
                        <a:pt x="170" y="165"/>
                      </a:cubicBezTo>
                      <a:cubicBezTo>
                        <a:pt x="165" y="165"/>
                        <a:pt x="160" y="164"/>
                        <a:pt x="158" y="171"/>
                      </a:cubicBezTo>
                      <a:cubicBezTo>
                        <a:pt x="153" y="188"/>
                        <a:pt x="147" y="205"/>
                        <a:pt x="141" y="222"/>
                      </a:cubicBezTo>
                      <a:cubicBezTo>
                        <a:pt x="139" y="227"/>
                        <a:pt x="140" y="232"/>
                        <a:pt x="147" y="231"/>
                      </a:cubicBezTo>
                      <a:close/>
                      <a:moveTo>
                        <a:pt x="211" y="274"/>
                      </a:moveTo>
                      <a:cubicBezTo>
                        <a:pt x="211" y="270"/>
                        <a:pt x="210" y="268"/>
                        <a:pt x="207" y="268"/>
                      </a:cubicBezTo>
                      <a:cubicBezTo>
                        <a:pt x="201" y="267"/>
                        <a:pt x="198" y="269"/>
                        <a:pt x="196" y="275"/>
                      </a:cubicBezTo>
                      <a:cubicBezTo>
                        <a:pt x="191" y="290"/>
                        <a:pt x="186" y="305"/>
                        <a:pt x="181" y="320"/>
                      </a:cubicBezTo>
                      <a:cubicBezTo>
                        <a:pt x="180" y="323"/>
                        <a:pt x="178" y="327"/>
                        <a:pt x="182" y="329"/>
                      </a:cubicBezTo>
                      <a:cubicBezTo>
                        <a:pt x="186" y="331"/>
                        <a:pt x="191" y="330"/>
                        <a:pt x="193" y="326"/>
                      </a:cubicBezTo>
                      <a:cubicBezTo>
                        <a:pt x="199" y="308"/>
                        <a:pt x="205" y="291"/>
                        <a:pt x="211" y="274"/>
                      </a:cubicBezTo>
                      <a:close/>
                      <a:moveTo>
                        <a:pt x="112" y="330"/>
                      </a:moveTo>
                      <a:cubicBezTo>
                        <a:pt x="118" y="330"/>
                        <a:pt x="120" y="326"/>
                        <a:pt x="122" y="321"/>
                      </a:cubicBezTo>
                      <a:cubicBezTo>
                        <a:pt x="127" y="307"/>
                        <a:pt x="132" y="293"/>
                        <a:pt x="136" y="279"/>
                      </a:cubicBezTo>
                      <a:cubicBezTo>
                        <a:pt x="137" y="276"/>
                        <a:pt x="143" y="270"/>
                        <a:pt x="135" y="268"/>
                      </a:cubicBezTo>
                      <a:cubicBezTo>
                        <a:pt x="130" y="266"/>
                        <a:pt x="125" y="268"/>
                        <a:pt x="123" y="274"/>
                      </a:cubicBezTo>
                      <a:cubicBezTo>
                        <a:pt x="118" y="290"/>
                        <a:pt x="113" y="306"/>
                        <a:pt x="107" y="322"/>
                      </a:cubicBezTo>
                      <a:cubicBezTo>
                        <a:pt x="106" y="326"/>
                        <a:pt x="105" y="330"/>
                        <a:pt x="112" y="330"/>
                      </a:cubicBezTo>
                      <a:close/>
                      <a:moveTo>
                        <a:pt x="247" y="167"/>
                      </a:moveTo>
                      <a:cubicBezTo>
                        <a:pt x="247" y="166"/>
                        <a:pt x="244" y="165"/>
                        <a:pt x="242" y="165"/>
                      </a:cubicBezTo>
                      <a:cubicBezTo>
                        <a:pt x="237" y="164"/>
                        <a:pt x="233" y="166"/>
                        <a:pt x="232" y="171"/>
                      </a:cubicBezTo>
                      <a:cubicBezTo>
                        <a:pt x="228" y="183"/>
                        <a:pt x="223" y="194"/>
                        <a:pt x="220" y="206"/>
                      </a:cubicBezTo>
                      <a:cubicBezTo>
                        <a:pt x="219" y="214"/>
                        <a:pt x="207" y="226"/>
                        <a:pt x="217" y="230"/>
                      </a:cubicBezTo>
                      <a:cubicBezTo>
                        <a:pt x="231" y="235"/>
                        <a:pt x="228" y="218"/>
                        <a:pt x="232" y="210"/>
                      </a:cubicBezTo>
                      <a:cubicBezTo>
                        <a:pt x="238" y="197"/>
                        <a:pt x="242" y="183"/>
                        <a:pt x="247" y="16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defTabSz="914400">
                    <a:defRPr/>
                  </a:pPr>
                  <a:endParaRPr lang="zh-CN" altLang="en-US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67" name="Freeform 16"/>
                <p:cNvSpPr/>
                <p:nvPr/>
              </p:nvSpPr>
              <p:spPr bwMode="auto">
                <a:xfrm>
                  <a:off x="693111" y="3302000"/>
                  <a:ext cx="1293813" cy="1728788"/>
                </a:xfrm>
                <a:custGeom>
                  <a:avLst/>
                  <a:gdLst>
                    <a:gd name="T0" fmla="*/ 258 w 345"/>
                    <a:gd name="T1" fmla="*/ 1 h 460"/>
                    <a:gd name="T2" fmla="*/ 303 w 345"/>
                    <a:gd name="T3" fmla="*/ 1 h 460"/>
                    <a:gd name="T4" fmla="*/ 310 w 345"/>
                    <a:gd name="T5" fmla="*/ 11 h 460"/>
                    <a:gd name="T6" fmla="*/ 297 w 345"/>
                    <a:gd name="T7" fmla="*/ 48 h 460"/>
                    <a:gd name="T8" fmla="*/ 307 w 345"/>
                    <a:gd name="T9" fmla="*/ 61 h 460"/>
                    <a:gd name="T10" fmla="*/ 317 w 345"/>
                    <a:gd name="T11" fmla="*/ 61 h 460"/>
                    <a:gd name="T12" fmla="*/ 341 w 345"/>
                    <a:gd name="T13" fmla="*/ 66 h 460"/>
                    <a:gd name="T14" fmla="*/ 314 w 345"/>
                    <a:gd name="T15" fmla="*/ 98 h 460"/>
                    <a:gd name="T16" fmla="*/ 245 w 345"/>
                    <a:gd name="T17" fmla="*/ 98 h 460"/>
                    <a:gd name="T18" fmla="*/ 224 w 345"/>
                    <a:gd name="T19" fmla="*/ 112 h 460"/>
                    <a:gd name="T20" fmla="*/ 241 w 345"/>
                    <a:gd name="T21" fmla="*/ 138 h 460"/>
                    <a:gd name="T22" fmla="*/ 309 w 345"/>
                    <a:gd name="T23" fmla="*/ 138 h 460"/>
                    <a:gd name="T24" fmla="*/ 316 w 345"/>
                    <a:gd name="T25" fmla="*/ 147 h 460"/>
                    <a:gd name="T26" fmla="*/ 224 w 345"/>
                    <a:gd name="T27" fmla="*/ 415 h 460"/>
                    <a:gd name="T28" fmla="*/ 163 w 345"/>
                    <a:gd name="T29" fmla="*/ 459 h 460"/>
                    <a:gd name="T30" fmla="*/ 110 w 345"/>
                    <a:gd name="T31" fmla="*/ 459 h 460"/>
                    <a:gd name="T32" fmla="*/ 102 w 345"/>
                    <a:gd name="T33" fmla="*/ 446 h 460"/>
                    <a:gd name="T34" fmla="*/ 123 w 345"/>
                    <a:gd name="T35" fmla="*/ 424 h 460"/>
                    <a:gd name="T36" fmla="*/ 138 w 345"/>
                    <a:gd name="T37" fmla="*/ 407 h 460"/>
                    <a:gd name="T38" fmla="*/ 214 w 345"/>
                    <a:gd name="T39" fmla="*/ 182 h 460"/>
                    <a:gd name="T40" fmla="*/ 213 w 345"/>
                    <a:gd name="T41" fmla="*/ 174 h 460"/>
                    <a:gd name="T42" fmla="*/ 197 w 345"/>
                    <a:gd name="T43" fmla="*/ 181 h 460"/>
                    <a:gd name="T44" fmla="*/ 176 w 345"/>
                    <a:gd name="T45" fmla="*/ 235 h 460"/>
                    <a:gd name="T46" fmla="*/ 91 w 345"/>
                    <a:gd name="T47" fmla="*/ 451 h 460"/>
                    <a:gd name="T48" fmla="*/ 77 w 345"/>
                    <a:gd name="T49" fmla="*/ 459 h 460"/>
                    <a:gd name="T50" fmla="*/ 13 w 345"/>
                    <a:gd name="T51" fmla="*/ 459 h 460"/>
                    <a:gd name="T52" fmla="*/ 4 w 345"/>
                    <a:gd name="T53" fmla="*/ 446 h 460"/>
                    <a:gd name="T54" fmla="*/ 82 w 345"/>
                    <a:gd name="T55" fmla="*/ 250 h 460"/>
                    <a:gd name="T56" fmla="*/ 136 w 345"/>
                    <a:gd name="T57" fmla="*/ 111 h 460"/>
                    <a:gd name="T58" fmla="*/ 129 w 345"/>
                    <a:gd name="T59" fmla="*/ 98 h 460"/>
                    <a:gd name="T60" fmla="*/ 121 w 345"/>
                    <a:gd name="T61" fmla="*/ 88 h 460"/>
                    <a:gd name="T62" fmla="*/ 155 w 345"/>
                    <a:gd name="T63" fmla="*/ 61 h 460"/>
                    <a:gd name="T64" fmla="*/ 170 w 345"/>
                    <a:gd name="T65" fmla="*/ 61 h 460"/>
                    <a:gd name="T66" fmla="*/ 186 w 345"/>
                    <a:gd name="T67" fmla="*/ 49 h 460"/>
                    <a:gd name="T68" fmla="*/ 199 w 345"/>
                    <a:gd name="T69" fmla="*/ 11 h 460"/>
                    <a:gd name="T70" fmla="*/ 213 w 345"/>
                    <a:gd name="T71" fmla="*/ 1 h 460"/>
                    <a:gd name="T72" fmla="*/ 258 w 345"/>
                    <a:gd name="T73" fmla="*/ 1 h 4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345" h="460">
                      <a:moveTo>
                        <a:pt x="258" y="1"/>
                      </a:moveTo>
                      <a:cubicBezTo>
                        <a:pt x="273" y="1"/>
                        <a:pt x="288" y="1"/>
                        <a:pt x="303" y="1"/>
                      </a:cubicBezTo>
                      <a:cubicBezTo>
                        <a:pt x="312" y="0"/>
                        <a:pt x="313" y="3"/>
                        <a:pt x="310" y="11"/>
                      </a:cubicBezTo>
                      <a:cubicBezTo>
                        <a:pt x="305" y="23"/>
                        <a:pt x="302" y="36"/>
                        <a:pt x="297" y="48"/>
                      </a:cubicBezTo>
                      <a:cubicBezTo>
                        <a:pt x="293" y="58"/>
                        <a:pt x="296" y="61"/>
                        <a:pt x="307" y="61"/>
                      </a:cubicBezTo>
                      <a:cubicBezTo>
                        <a:pt x="310" y="60"/>
                        <a:pt x="314" y="60"/>
                        <a:pt x="317" y="61"/>
                      </a:cubicBezTo>
                      <a:cubicBezTo>
                        <a:pt x="325" y="63"/>
                        <a:pt x="339" y="54"/>
                        <a:pt x="341" y="66"/>
                      </a:cubicBezTo>
                      <a:cubicBezTo>
                        <a:pt x="345" y="83"/>
                        <a:pt x="329" y="98"/>
                        <a:pt x="314" y="98"/>
                      </a:cubicBezTo>
                      <a:cubicBezTo>
                        <a:pt x="291" y="99"/>
                        <a:pt x="268" y="99"/>
                        <a:pt x="245" y="98"/>
                      </a:cubicBezTo>
                      <a:cubicBezTo>
                        <a:pt x="233" y="98"/>
                        <a:pt x="228" y="102"/>
                        <a:pt x="224" y="112"/>
                      </a:cubicBezTo>
                      <a:cubicBezTo>
                        <a:pt x="214" y="138"/>
                        <a:pt x="214" y="138"/>
                        <a:pt x="241" y="138"/>
                      </a:cubicBezTo>
                      <a:cubicBezTo>
                        <a:pt x="264" y="138"/>
                        <a:pt x="286" y="138"/>
                        <a:pt x="309" y="138"/>
                      </a:cubicBezTo>
                      <a:cubicBezTo>
                        <a:pt x="316" y="138"/>
                        <a:pt x="319" y="139"/>
                        <a:pt x="316" y="147"/>
                      </a:cubicBezTo>
                      <a:cubicBezTo>
                        <a:pt x="285" y="236"/>
                        <a:pt x="255" y="326"/>
                        <a:pt x="224" y="415"/>
                      </a:cubicBezTo>
                      <a:cubicBezTo>
                        <a:pt x="214" y="443"/>
                        <a:pt x="192" y="457"/>
                        <a:pt x="163" y="459"/>
                      </a:cubicBezTo>
                      <a:cubicBezTo>
                        <a:pt x="145" y="460"/>
                        <a:pt x="128" y="459"/>
                        <a:pt x="110" y="459"/>
                      </a:cubicBezTo>
                      <a:cubicBezTo>
                        <a:pt x="100" y="459"/>
                        <a:pt x="98" y="455"/>
                        <a:pt x="102" y="446"/>
                      </a:cubicBezTo>
                      <a:cubicBezTo>
                        <a:pt x="106" y="436"/>
                        <a:pt x="107" y="424"/>
                        <a:pt x="123" y="424"/>
                      </a:cubicBezTo>
                      <a:cubicBezTo>
                        <a:pt x="131" y="423"/>
                        <a:pt x="135" y="415"/>
                        <a:pt x="138" y="407"/>
                      </a:cubicBezTo>
                      <a:cubicBezTo>
                        <a:pt x="164" y="332"/>
                        <a:pt x="189" y="257"/>
                        <a:pt x="214" y="182"/>
                      </a:cubicBezTo>
                      <a:cubicBezTo>
                        <a:pt x="215" y="179"/>
                        <a:pt x="219" y="175"/>
                        <a:pt x="213" y="174"/>
                      </a:cubicBezTo>
                      <a:cubicBezTo>
                        <a:pt x="206" y="172"/>
                        <a:pt x="200" y="173"/>
                        <a:pt x="197" y="181"/>
                      </a:cubicBezTo>
                      <a:cubicBezTo>
                        <a:pt x="190" y="199"/>
                        <a:pt x="183" y="217"/>
                        <a:pt x="176" y="235"/>
                      </a:cubicBezTo>
                      <a:cubicBezTo>
                        <a:pt x="147" y="307"/>
                        <a:pt x="119" y="379"/>
                        <a:pt x="91" y="451"/>
                      </a:cubicBezTo>
                      <a:cubicBezTo>
                        <a:pt x="88" y="458"/>
                        <a:pt x="84" y="459"/>
                        <a:pt x="77" y="459"/>
                      </a:cubicBezTo>
                      <a:cubicBezTo>
                        <a:pt x="56" y="459"/>
                        <a:pt x="34" y="459"/>
                        <a:pt x="13" y="459"/>
                      </a:cubicBezTo>
                      <a:cubicBezTo>
                        <a:pt x="2" y="459"/>
                        <a:pt x="0" y="456"/>
                        <a:pt x="4" y="446"/>
                      </a:cubicBezTo>
                      <a:cubicBezTo>
                        <a:pt x="30" y="381"/>
                        <a:pt x="56" y="316"/>
                        <a:pt x="82" y="250"/>
                      </a:cubicBezTo>
                      <a:cubicBezTo>
                        <a:pt x="100" y="204"/>
                        <a:pt x="118" y="157"/>
                        <a:pt x="136" y="111"/>
                      </a:cubicBezTo>
                      <a:cubicBezTo>
                        <a:pt x="139" y="103"/>
                        <a:pt x="140" y="98"/>
                        <a:pt x="129" y="98"/>
                      </a:cubicBezTo>
                      <a:cubicBezTo>
                        <a:pt x="121" y="99"/>
                        <a:pt x="120" y="94"/>
                        <a:pt x="121" y="88"/>
                      </a:cubicBezTo>
                      <a:cubicBezTo>
                        <a:pt x="127" y="63"/>
                        <a:pt x="129" y="61"/>
                        <a:pt x="155" y="61"/>
                      </a:cubicBezTo>
                      <a:cubicBezTo>
                        <a:pt x="160" y="61"/>
                        <a:pt x="165" y="60"/>
                        <a:pt x="170" y="61"/>
                      </a:cubicBezTo>
                      <a:cubicBezTo>
                        <a:pt x="180" y="62"/>
                        <a:pt x="184" y="57"/>
                        <a:pt x="186" y="49"/>
                      </a:cubicBezTo>
                      <a:cubicBezTo>
                        <a:pt x="190" y="36"/>
                        <a:pt x="195" y="24"/>
                        <a:pt x="199" y="11"/>
                      </a:cubicBezTo>
                      <a:cubicBezTo>
                        <a:pt x="201" y="3"/>
                        <a:pt x="205" y="0"/>
                        <a:pt x="213" y="1"/>
                      </a:cubicBezTo>
                      <a:cubicBezTo>
                        <a:pt x="228" y="1"/>
                        <a:pt x="243" y="1"/>
                        <a:pt x="25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defTabSz="914400">
                    <a:defRPr/>
                  </a:pPr>
                  <a:endParaRPr lang="zh-CN" altLang="en-US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68" name="Freeform 17"/>
                <p:cNvSpPr/>
                <p:nvPr/>
              </p:nvSpPr>
              <p:spPr bwMode="auto">
                <a:xfrm>
                  <a:off x="1485273" y="3302000"/>
                  <a:ext cx="1403350" cy="1733550"/>
                </a:xfrm>
                <a:custGeom>
                  <a:avLst/>
                  <a:gdLst>
                    <a:gd name="T0" fmla="*/ 130 w 374"/>
                    <a:gd name="T1" fmla="*/ 433 h 461"/>
                    <a:gd name="T2" fmla="*/ 127 w 374"/>
                    <a:gd name="T3" fmla="*/ 434 h 461"/>
                    <a:gd name="T4" fmla="*/ 63 w 374"/>
                    <a:gd name="T5" fmla="*/ 459 h 461"/>
                    <a:gd name="T6" fmla="*/ 0 w 374"/>
                    <a:gd name="T7" fmla="*/ 459 h 461"/>
                    <a:gd name="T8" fmla="*/ 41 w 374"/>
                    <a:gd name="T9" fmla="*/ 411 h 461"/>
                    <a:gd name="T10" fmla="*/ 102 w 374"/>
                    <a:gd name="T11" fmla="*/ 343 h 461"/>
                    <a:gd name="T12" fmla="*/ 110 w 374"/>
                    <a:gd name="T13" fmla="*/ 316 h 461"/>
                    <a:gd name="T14" fmla="*/ 97 w 374"/>
                    <a:gd name="T15" fmla="*/ 241 h 461"/>
                    <a:gd name="T16" fmla="*/ 112 w 374"/>
                    <a:gd name="T17" fmla="*/ 175 h 461"/>
                    <a:gd name="T18" fmla="*/ 124 w 374"/>
                    <a:gd name="T19" fmla="*/ 171 h 461"/>
                    <a:gd name="T20" fmla="*/ 199 w 374"/>
                    <a:gd name="T21" fmla="*/ 171 h 461"/>
                    <a:gd name="T22" fmla="*/ 207 w 374"/>
                    <a:gd name="T23" fmla="*/ 183 h 461"/>
                    <a:gd name="T24" fmla="*/ 201 w 374"/>
                    <a:gd name="T25" fmla="*/ 228 h 461"/>
                    <a:gd name="T26" fmla="*/ 222 w 374"/>
                    <a:gd name="T27" fmla="*/ 203 h 461"/>
                    <a:gd name="T28" fmla="*/ 252 w 374"/>
                    <a:gd name="T29" fmla="*/ 112 h 461"/>
                    <a:gd name="T30" fmla="*/ 252 w 374"/>
                    <a:gd name="T31" fmla="*/ 99 h 461"/>
                    <a:gd name="T32" fmla="*/ 232 w 374"/>
                    <a:gd name="T33" fmla="*/ 106 h 461"/>
                    <a:gd name="T34" fmla="*/ 212 w 374"/>
                    <a:gd name="T35" fmla="*/ 147 h 461"/>
                    <a:gd name="T36" fmla="*/ 197 w 374"/>
                    <a:gd name="T37" fmla="*/ 157 h 461"/>
                    <a:gd name="T38" fmla="*/ 125 w 374"/>
                    <a:gd name="T39" fmla="*/ 157 h 461"/>
                    <a:gd name="T40" fmla="*/ 117 w 374"/>
                    <a:gd name="T41" fmla="*/ 146 h 461"/>
                    <a:gd name="T42" fmla="*/ 183 w 374"/>
                    <a:gd name="T43" fmla="*/ 9 h 461"/>
                    <a:gd name="T44" fmla="*/ 196 w 374"/>
                    <a:gd name="T45" fmla="*/ 1 h 461"/>
                    <a:gd name="T46" fmla="*/ 269 w 374"/>
                    <a:gd name="T47" fmla="*/ 1 h 461"/>
                    <a:gd name="T48" fmla="*/ 277 w 374"/>
                    <a:gd name="T49" fmla="*/ 12 h 461"/>
                    <a:gd name="T50" fmla="*/ 261 w 374"/>
                    <a:gd name="T51" fmla="*/ 46 h 461"/>
                    <a:gd name="T52" fmla="*/ 269 w 374"/>
                    <a:gd name="T53" fmla="*/ 61 h 461"/>
                    <a:gd name="T54" fmla="*/ 358 w 374"/>
                    <a:gd name="T55" fmla="*/ 61 h 461"/>
                    <a:gd name="T56" fmla="*/ 369 w 374"/>
                    <a:gd name="T57" fmla="*/ 78 h 461"/>
                    <a:gd name="T58" fmla="*/ 354 w 374"/>
                    <a:gd name="T59" fmla="*/ 98 h 461"/>
                    <a:gd name="T60" fmla="*/ 342 w 374"/>
                    <a:gd name="T61" fmla="*/ 132 h 461"/>
                    <a:gd name="T62" fmla="*/ 316 w 374"/>
                    <a:gd name="T63" fmla="*/ 211 h 461"/>
                    <a:gd name="T64" fmla="*/ 277 w 374"/>
                    <a:gd name="T65" fmla="*/ 264 h 461"/>
                    <a:gd name="T66" fmla="*/ 225 w 374"/>
                    <a:gd name="T67" fmla="*/ 322 h 461"/>
                    <a:gd name="T68" fmla="*/ 220 w 374"/>
                    <a:gd name="T69" fmla="*/ 341 h 461"/>
                    <a:gd name="T70" fmla="*/ 238 w 374"/>
                    <a:gd name="T71" fmla="*/ 445 h 461"/>
                    <a:gd name="T72" fmla="*/ 225 w 374"/>
                    <a:gd name="T73" fmla="*/ 459 h 461"/>
                    <a:gd name="T74" fmla="*/ 152 w 374"/>
                    <a:gd name="T75" fmla="*/ 459 h 461"/>
                    <a:gd name="T76" fmla="*/ 132 w 374"/>
                    <a:gd name="T77" fmla="*/ 441 h 461"/>
                    <a:gd name="T78" fmla="*/ 130 w 374"/>
                    <a:gd name="T79" fmla="*/ 433 h 4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374" h="461">
                      <a:moveTo>
                        <a:pt x="130" y="433"/>
                      </a:moveTo>
                      <a:cubicBezTo>
                        <a:pt x="128" y="434"/>
                        <a:pt x="127" y="434"/>
                        <a:pt x="127" y="434"/>
                      </a:cubicBezTo>
                      <a:cubicBezTo>
                        <a:pt x="112" y="459"/>
                        <a:pt x="89" y="461"/>
                        <a:pt x="63" y="459"/>
                      </a:cubicBezTo>
                      <a:cubicBezTo>
                        <a:pt x="43" y="458"/>
                        <a:pt x="23" y="459"/>
                        <a:pt x="0" y="459"/>
                      </a:cubicBezTo>
                      <a:cubicBezTo>
                        <a:pt x="15" y="442"/>
                        <a:pt x="28" y="426"/>
                        <a:pt x="41" y="411"/>
                      </a:cubicBezTo>
                      <a:cubicBezTo>
                        <a:pt x="61" y="388"/>
                        <a:pt x="81" y="366"/>
                        <a:pt x="102" y="343"/>
                      </a:cubicBezTo>
                      <a:cubicBezTo>
                        <a:pt x="110" y="335"/>
                        <a:pt x="112" y="327"/>
                        <a:pt x="110" y="316"/>
                      </a:cubicBezTo>
                      <a:cubicBezTo>
                        <a:pt x="105" y="291"/>
                        <a:pt x="101" y="266"/>
                        <a:pt x="97" y="241"/>
                      </a:cubicBezTo>
                      <a:cubicBezTo>
                        <a:pt x="92" y="217"/>
                        <a:pt x="106" y="197"/>
                        <a:pt x="112" y="175"/>
                      </a:cubicBezTo>
                      <a:cubicBezTo>
                        <a:pt x="114" y="170"/>
                        <a:pt x="120" y="171"/>
                        <a:pt x="124" y="171"/>
                      </a:cubicBezTo>
                      <a:cubicBezTo>
                        <a:pt x="149" y="171"/>
                        <a:pt x="174" y="171"/>
                        <a:pt x="199" y="171"/>
                      </a:cubicBezTo>
                      <a:cubicBezTo>
                        <a:pt x="210" y="170"/>
                        <a:pt x="211" y="174"/>
                        <a:pt x="207" y="183"/>
                      </a:cubicBezTo>
                      <a:cubicBezTo>
                        <a:pt x="201" y="197"/>
                        <a:pt x="194" y="211"/>
                        <a:pt x="201" y="228"/>
                      </a:cubicBezTo>
                      <a:cubicBezTo>
                        <a:pt x="211" y="221"/>
                        <a:pt x="218" y="213"/>
                        <a:pt x="222" y="203"/>
                      </a:cubicBezTo>
                      <a:cubicBezTo>
                        <a:pt x="232" y="173"/>
                        <a:pt x="243" y="143"/>
                        <a:pt x="252" y="112"/>
                      </a:cubicBezTo>
                      <a:cubicBezTo>
                        <a:pt x="253" y="108"/>
                        <a:pt x="261" y="102"/>
                        <a:pt x="252" y="99"/>
                      </a:cubicBezTo>
                      <a:cubicBezTo>
                        <a:pt x="245" y="97"/>
                        <a:pt x="236" y="96"/>
                        <a:pt x="232" y="106"/>
                      </a:cubicBezTo>
                      <a:cubicBezTo>
                        <a:pt x="225" y="120"/>
                        <a:pt x="217" y="133"/>
                        <a:pt x="212" y="147"/>
                      </a:cubicBezTo>
                      <a:cubicBezTo>
                        <a:pt x="208" y="155"/>
                        <a:pt x="204" y="157"/>
                        <a:pt x="197" y="157"/>
                      </a:cubicBezTo>
                      <a:cubicBezTo>
                        <a:pt x="173" y="157"/>
                        <a:pt x="149" y="156"/>
                        <a:pt x="125" y="157"/>
                      </a:cubicBezTo>
                      <a:cubicBezTo>
                        <a:pt x="116" y="157"/>
                        <a:pt x="112" y="156"/>
                        <a:pt x="117" y="146"/>
                      </a:cubicBezTo>
                      <a:cubicBezTo>
                        <a:pt x="140" y="100"/>
                        <a:pt x="161" y="55"/>
                        <a:pt x="183" y="9"/>
                      </a:cubicBezTo>
                      <a:cubicBezTo>
                        <a:pt x="186" y="3"/>
                        <a:pt x="189" y="0"/>
                        <a:pt x="196" y="1"/>
                      </a:cubicBezTo>
                      <a:cubicBezTo>
                        <a:pt x="220" y="1"/>
                        <a:pt x="245" y="1"/>
                        <a:pt x="269" y="1"/>
                      </a:cubicBezTo>
                      <a:cubicBezTo>
                        <a:pt x="278" y="0"/>
                        <a:pt x="281" y="3"/>
                        <a:pt x="277" y="12"/>
                      </a:cubicBezTo>
                      <a:cubicBezTo>
                        <a:pt x="271" y="23"/>
                        <a:pt x="267" y="35"/>
                        <a:pt x="261" y="46"/>
                      </a:cubicBezTo>
                      <a:cubicBezTo>
                        <a:pt x="254" y="57"/>
                        <a:pt x="255" y="61"/>
                        <a:pt x="269" y="61"/>
                      </a:cubicBezTo>
                      <a:cubicBezTo>
                        <a:pt x="299" y="60"/>
                        <a:pt x="328" y="61"/>
                        <a:pt x="358" y="61"/>
                      </a:cubicBezTo>
                      <a:cubicBezTo>
                        <a:pt x="374" y="61"/>
                        <a:pt x="374" y="62"/>
                        <a:pt x="369" y="78"/>
                      </a:cubicBezTo>
                      <a:cubicBezTo>
                        <a:pt x="366" y="87"/>
                        <a:pt x="358" y="91"/>
                        <a:pt x="354" y="98"/>
                      </a:cubicBezTo>
                      <a:cubicBezTo>
                        <a:pt x="348" y="108"/>
                        <a:pt x="346" y="121"/>
                        <a:pt x="342" y="132"/>
                      </a:cubicBezTo>
                      <a:cubicBezTo>
                        <a:pt x="333" y="158"/>
                        <a:pt x="324" y="185"/>
                        <a:pt x="316" y="211"/>
                      </a:cubicBezTo>
                      <a:cubicBezTo>
                        <a:pt x="309" y="233"/>
                        <a:pt x="291" y="247"/>
                        <a:pt x="277" y="264"/>
                      </a:cubicBezTo>
                      <a:cubicBezTo>
                        <a:pt x="261" y="284"/>
                        <a:pt x="243" y="303"/>
                        <a:pt x="225" y="322"/>
                      </a:cubicBezTo>
                      <a:cubicBezTo>
                        <a:pt x="220" y="328"/>
                        <a:pt x="219" y="333"/>
                        <a:pt x="220" y="341"/>
                      </a:cubicBezTo>
                      <a:cubicBezTo>
                        <a:pt x="226" y="376"/>
                        <a:pt x="231" y="411"/>
                        <a:pt x="238" y="445"/>
                      </a:cubicBezTo>
                      <a:cubicBezTo>
                        <a:pt x="240" y="458"/>
                        <a:pt x="236" y="459"/>
                        <a:pt x="225" y="459"/>
                      </a:cubicBezTo>
                      <a:cubicBezTo>
                        <a:pt x="201" y="459"/>
                        <a:pt x="176" y="458"/>
                        <a:pt x="152" y="459"/>
                      </a:cubicBezTo>
                      <a:cubicBezTo>
                        <a:pt x="137" y="460"/>
                        <a:pt x="132" y="454"/>
                        <a:pt x="132" y="441"/>
                      </a:cubicBezTo>
                      <a:cubicBezTo>
                        <a:pt x="132" y="439"/>
                        <a:pt x="131" y="437"/>
                        <a:pt x="130" y="43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defTabSz="914400">
                    <a:defRPr/>
                  </a:pPr>
                  <a:endParaRPr lang="zh-CN" altLang="en-US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69" name="Freeform 23"/>
                <p:cNvSpPr/>
                <p:nvPr/>
              </p:nvSpPr>
              <p:spPr bwMode="auto">
                <a:xfrm>
                  <a:off x="-184777" y="4071938"/>
                  <a:ext cx="996950" cy="969963"/>
                </a:xfrm>
                <a:custGeom>
                  <a:avLst/>
                  <a:gdLst>
                    <a:gd name="T0" fmla="*/ 54 w 266"/>
                    <a:gd name="T1" fmla="*/ 154 h 258"/>
                    <a:gd name="T2" fmla="*/ 69 w 266"/>
                    <a:gd name="T3" fmla="*/ 154 h 258"/>
                    <a:gd name="T4" fmla="*/ 108 w 266"/>
                    <a:gd name="T5" fmla="*/ 125 h 258"/>
                    <a:gd name="T6" fmla="*/ 116 w 266"/>
                    <a:gd name="T7" fmla="*/ 99 h 258"/>
                    <a:gd name="T8" fmla="*/ 117 w 266"/>
                    <a:gd name="T9" fmla="*/ 85 h 258"/>
                    <a:gd name="T10" fmla="*/ 92 w 266"/>
                    <a:gd name="T11" fmla="*/ 91 h 258"/>
                    <a:gd name="T12" fmla="*/ 80 w 266"/>
                    <a:gd name="T13" fmla="*/ 115 h 258"/>
                    <a:gd name="T14" fmla="*/ 64 w 266"/>
                    <a:gd name="T15" fmla="*/ 125 h 258"/>
                    <a:gd name="T16" fmla="*/ 26 w 266"/>
                    <a:gd name="T17" fmla="*/ 125 h 258"/>
                    <a:gd name="T18" fmla="*/ 21 w 266"/>
                    <a:gd name="T19" fmla="*/ 117 h 258"/>
                    <a:gd name="T20" fmla="*/ 70 w 266"/>
                    <a:gd name="T21" fmla="*/ 18 h 258"/>
                    <a:gd name="T22" fmla="*/ 79 w 266"/>
                    <a:gd name="T23" fmla="*/ 11 h 258"/>
                    <a:gd name="T24" fmla="*/ 120 w 266"/>
                    <a:gd name="T25" fmla="*/ 11 h 258"/>
                    <a:gd name="T26" fmla="*/ 125 w 266"/>
                    <a:gd name="T27" fmla="*/ 22 h 258"/>
                    <a:gd name="T28" fmla="*/ 119 w 266"/>
                    <a:gd name="T29" fmla="*/ 34 h 258"/>
                    <a:gd name="T30" fmla="*/ 118 w 266"/>
                    <a:gd name="T31" fmla="*/ 46 h 258"/>
                    <a:gd name="T32" fmla="*/ 137 w 266"/>
                    <a:gd name="T33" fmla="*/ 40 h 258"/>
                    <a:gd name="T34" fmla="*/ 137 w 266"/>
                    <a:gd name="T35" fmla="*/ 39 h 258"/>
                    <a:gd name="T36" fmla="*/ 151 w 266"/>
                    <a:gd name="T37" fmla="*/ 7 h 258"/>
                    <a:gd name="T38" fmla="*/ 189 w 266"/>
                    <a:gd name="T39" fmla="*/ 5 h 258"/>
                    <a:gd name="T40" fmla="*/ 223 w 266"/>
                    <a:gd name="T41" fmla="*/ 5 h 258"/>
                    <a:gd name="T42" fmla="*/ 230 w 266"/>
                    <a:gd name="T43" fmla="*/ 15 h 258"/>
                    <a:gd name="T44" fmla="*/ 222 w 266"/>
                    <a:gd name="T45" fmla="*/ 39 h 258"/>
                    <a:gd name="T46" fmla="*/ 229 w 266"/>
                    <a:gd name="T47" fmla="*/ 47 h 258"/>
                    <a:gd name="T48" fmla="*/ 257 w 266"/>
                    <a:gd name="T49" fmla="*/ 47 h 258"/>
                    <a:gd name="T50" fmla="*/ 265 w 266"/>
                    <a:gd name="T51" fmla="*/ 57 h 258"/>
                    <a:gd name="T52" fmla="*/ 234 w 266"/>
                    <a:gd name="T53" fmla="*/ 84 h 258"/>
                    <a:gd name="T54" fmla="*/ 225 w 266"/>
                    <a:gd name="T55" fmla="*/ 84 h 258"/>
                    <a:gd name="T56" fmla="*/ 201 w 266"/>
                    <a:gd name="T57" fmla="*/ 100 h 258"/>
                    <a:gd name="T58" fmla="*/ 186 w 266"/>
                    <a:gd name="T59" fmla="*/ 143 h 258"/>
                    <a:gd name="T60" fmla="*/ 194 w 266"/>
                    <a:gd name="T61" fmla="*/ 154 h 258"/>
                    <a:gd name="T62" fmla="*/ 226 w 266"/>
                    <a:gd name="T63" fmla="*/ 154 h 258"/>
                    <a:gd name="T64" fmla="*/ 235 w 266"/>
                    <a:gd name="T65" fmla="*/ 158 h 258"/>
                    <a:gd name="T66" fmla="*/ 214 w 266"/>
                    <a:gd name="T67" fmla="*/ 191 h 258"/>
                    <a:gd name="T68" fmla="*/ 190 w 266"/>
                    <a:gd name="T69" fmla="*/ 190 h 258"/>
                    <a:gd name="T70" fmla="*/ 163 w 266"/>
                    <a:gd name="T71" fmla="*/ 210 h 258"/>
                    <a:gd name="T72" fmla="*/ 146 w 266"/>
                    <a:gd name="T73" fmla="*/ 252 h 258"/>
                    <a:gd name="T74" fmla="*/ 102 w 266"/>
                    <a:gd name="T75" fmla="*/ 254 h 258"/>
                    <a:gd name="T76" fmla="*/ 99 w 266"/>
                    <a:gd name="T77" fmla="*/ 254 h 258"/>
                    <a:gd name="T78" fmla="*/ 75 w 266"/>
                    <a:gd name="T79" fmla="*/ 221 h 258"/>
                    <a:gd name="T80" fmla="*/ 54 w 266"/>
                    <a:gd name="T81" fmla="*/ 191 h 258"/>
                    <a:gd name="T82" fmla="*/ 11 w 266"/>
                    <a:gd name="T83" fmla="*/ 191 h 258"/>
                    <a:gd name="T84" fmla="*/ 3 w 266"/>
                    <a:gd name="T85" fmla="*/ 180 h 258"/>
                    <a:gd name="T86" fmla="*/ 37 w 266"/>
                    <a:gd name="T87" fmla="*/ 154 h 258"/>
                    <a:gd name="T88" fmla="*/ 54 w 266"/>
                    <a:gd name="T89" fmla="*/ 154 h 2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266" h="258">
                      <a:moveTo>
                        <a:pt x="54" y="154"/>
                      </a:moveTo>
                      <a:cubicBezTo>
                        <a:pt x="59" y="154"/>
                        <a:pt x="64" y="154"/>
                        <a:pt x="69" y="154"/>
                      </a:cubicBezTo>
                      <a:cubicBezTo>
                        <a:pt x="100" y="154"/>
                        <a:pt x="99" y="154"/>
                        <a:pt x="108" y="125"/>
                      </a:cubicBezTo>
                      <a:cubicBezTo>
                        <a:pt x="111" y="117"/>
                        <a:pt x="114" y="108"/>
                        <a:pt x="116" y="99"/>
                      </a:cubicBezTo>
                      <a:cubicBezTo>
                        <a:pt x="117" y="95"/>
                        <a:pt x="126" y="88"/>
                        <a:pt x="117" y="85"/>
                      </a:cubicBezTo>
                      <a:cubicBezTo>
                        <a:pt x="109" y="82"/>
                        <a:pt x="98" y="81"/>
                        <a:pt x="92" y="91"/>
                      </a:cubicBezTo>
                      <a:cubicBezTo>
                        <a:pt x="87" y="99"/>
                        <a:pt x="83" y="107"/>
                        <a:pt x="80" y="115"/>
                      </a:cubicBezTo>
                      <a:cubicBezTo>
                        <a:pt x="77" y="123"/>
                        <a:pt x="72" y="126"/>
                        <a:pt x="64" y="125"/>
                      </a:cubicBezTo>
                      <a:cubicBezTo>
                        <a:pt x="51" y="125"/>
                        <a:pt x="39" y="125"/>
                        <a:pt x="26" y="125"/>
                      </a:cubicBezTo>
                      <a:cubicBezTo>
                        <a:pt x="20" y="125"/>
                        <a:pt x="18" y="123"/>
                        <a:pt x="21" y="117"/>
                      </a:cubicBezTo>
                      <a:cubicBezTo>
                        <a:pt x="38" y="84"/>
                        <a:pt x="54" y="51"/>
                        <a:pt x="70" y="18"/>
                      </a:cubicBezTo>
                      <a:cubicBezTo>
                        <a:pt x="72" y="14"/>
                        <a:pt x="75" y="11"/>
                        <a:pt x="79" y="11"/>
                      </a:cubicBezTo>
                      <a:cubicBezTo>
                        <a:pt x="93" y="12"/>
                        <a:pt x="106" y="12"/>
                        <a:pt x="120" y="11"/>
                      </a:cubicBezTo>
                      <a:cubicBezTo>
                        <a:pt x="128" y="11"/>
                        <a:pt x="128" y="16"/>
                        <a:pt x="125" y="22"/>
                      </a:cubicBezTo>
                      <a:cubicBezTo>
                        <a:pt x="123" y="26"/>
                        <a:pt x="121" y="30"/>
                        <a:pt x="119" y="34"/>
                      </a:cubicBezTo>
                      <a:cubicBezTo>
                        <a:pt x="118" y="38"/>
                        <a:pt x="111" y="44"/>
                        <a:pt x="118" y="46"/>
                      </a:cubicBezTo>
                      <a:cubicBezTo>
                        <a:pt x="124" y="48"/>
                        <a:pt x="134" y="51"/>
                        <a:pt x="137" y="40"/>
                      </a:cubicBezTo>
                      <a:cubicBezTo>
                        <a:pt x="137" y="40"/>
                        <a:pt x="137" y="39"/>
                        <a:pt x="137" y="39"/>
                      </a:cubicBezTo>
                      <a:cubicBezTo>
                        <a:pt x="142" y="28"/>
                        <a:pt x="141" y="13"/>
                        <a:pt x="151" y="7"/>
                      </a:cubicBezTo>
                      <a:cubicBezTo>
                        <a:pt x="161" y="0"/>
                        <a:pt x="176" y="5"/>
                        <a:pt x="189" y="5"/>
                      </a:cubicBezTo>
                      <a:cubicBezTo>
                        <a:pt x="200" y="4"/>
                        <a:pt x="212" y="5"/>
                        <a:pt x="223" y="5"/>
                      </a:cubicBezTo>
                      <a:cubicBezTo>
                        <a:pt x="231" y="4"/>
                        <a:pt x="233" y="7"/>
                        <a:pt x="230" y="15"/>
                      </a:cubicBezTo>
                      <a:cubicBezTo>
                        <a:pt x="227" y="22"/>
                        <a:pt x="225" y="31"/>
                        <a:pt x="222" y="39"/>
                      </a:cubicBezTo>
                      <a:cubicBezTo>
                        <a:pt x="220" y="46"/>
                        <a:pt x="222" y="48"/>
                        <a:pt x="229" y="47"/>
                      </a:cubicBezTo>
                      <a:cubicBezTo>
                        <a:pt x="238" y="47"/>
                        <a:pt x="248" y="48"/>
                        <a:pt x="257" y="47"/>
                      </a:cubicBezTo>
                      <a:cubicBezTo>
                        <a:pt x="264" y="47"/>
                        <a:pt x="266" y="50"/>
                        <a:pt x="265" y="57"/>
                      </a:cubicBezTo>
                      <a:cubicBezTo>
                        <a:pt x="262" y="79"/>
                        <a:pt x="257" y="84"/>
                        <a:pt x="234" y="84"/>
                      </a:cubicBezTo>
                      <a:cubicBezTo>
                        <a:pt x="231" y="84"/>
                        <a:pt x="227" y="84"/>
                        <a:pt x="225" y="84"/>
                      </a:cubicBezTo>
                      <a:cubicBezTo>
                        <a:pt x="211" y="81"/>
                        <a:pt x="205" y="87"/>
                        <a:pt x="201" y="100"/>
                      </a:cubicBezTo>
                      <a:cubicBezTo>
                        <a:pt x="197" y="114"/>
                        <a:pt x="192" y="129"/>
                        <a:pt x="186" y="143"/>
                      </a:cubicBezTo>
                      <a:cubicBezTo>
                        <a:pt x="183" y="152"/>
                        <a:pt x="186" y="154"/>
                        <a:pt x="194" y="154"/>
                      </a:cubicBezTo>
                      <a:cubicBezTo>
                        <a:pt x="205" y="154"/>
                        <a:pt x="215" y="154"/>
                        <a:pt x="226" y="154"/>
                      </a:cubicBezTo>
                      <a:cubicBezTo>
                        <a:pt x="229" y="154"/>
                        <a:pt x="233" y="153"/>
                        <a:pt x="235" y="158"/>
                      </a:cubicBezTo>
                      <a:cubicBezTo>
                        <a:pt x="239" y="167"/>
                        <a:pt x="224" y="191"/>
                        <a:pt x="214" y="191"/>
                      </a:cubicBezTo>
                      <a:cubicBezTo>
                        <a:pt x="206" y="191"/>
                        <a:pt x="197" y="192"/>
                        <a:pt x="190" y="190"/>
                      </a:cubicBezTo>
                      <a:cubicBezTo>
                        <a:pt x="173" y="187"/>
                        <a:pt x="167" y="196"/>
                        <a:pt x="163" y="210"/>
                      </a:cubicBezTo>
                      <a:cubicBezTo>
                        <a:pt x="158" y="225"/>
                        <a:pt x="158" y="244"/>
                        <a:pt x="146" y="252"/>
                      </a:cubicBezTo>
                      <a:cubicBezTo>
                        <a:pt x="135" y="258"/>
                        <a:pt x="117" y="254"/>
                        <a:pt x="102" y="254"/>
                      </a:cubicBezTo>
                      <a:cubicBezTo>
                        <a:pt x="101" y="254"/>
                        <a:pt x="100" y="254"/>
                        <a:pt x="99" y="254"/>
                      </a:cubicBezTo>
                      <a:cubicBezTo>
                        <a:pt x="63" y="254"/>
                        <a:pt x="63" y="254"/>
                        <a:pt x="75" y="221"/>
                      </a:cubicBezTo>
                      <a:cubicBezTo>
                        <a:pt x="86" y="191"/>
                        <a:pt x="86" y="191"/>
                        <a:pt x="54" y="191"/>
                      </a:cubicBezTo>
                      <a:cubicBezTo>
                        <a:pt x="40" y="191"/>
                        <a:pt x="25" y="190"/>
                        <a:pt x="11" y="191"/>
                      </a:cubicBezTo>
                      <a:cubicBezTo>
                        <a:pt x="2" y="191"/>
                        <a:pt x="0" y="188"/>
                        <a:pt x="3" y="180"/>
                      </a:cubicBezTo>
                      <a:cubicBezTo>
                        <a:pt x="15" y="149"/>
                        <a:pt x="6" y="155"/>
                        <a:pt x="37" y="154"/>
                      </a:cubicBezTo>
                      <a:cubicBezTo>
                        <a:pt x="43" y="154"/>
                        <a:pt x="48" y="154"/>
                        <a:pt x="54" y="15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defTabSz="914400">
                    <a:defRPr/>
                  </a:pPr>
                  <a:endParaRPr lang="zh-CN" altLang="en-US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70" name="Freeform 24"/>
                <p:cNvSpPr/>
                <p:nvPr/>
              </p:nvSpPr>
              <p:spPr bwMode="auto">
                <a:xfrm>
                  <a:off x="77161" y="3379788"/>
                  <a:ext cx="1031875" cy="666750"/>
                </a:xfrm>
                <a:custGeom>
                  <a:avLst/>
                  <a:gdLst>
                    <a:gd name="T0" fmla="*/ 138 w 275"/>
                    <a:gd name="T1" fmla="*/ 176 h 177"/>
                    <a:gd name="T2" fmla="*/ 137 w 275"/>
                    <a:gd name="T3" fmla="*/ 176 h 177"/>
                    <a:gd name="T4" fmla="*/ 118 w 275"/>
                    <a:gd name="T5" fmla="*/ 144 h 177"/>
                    <a:gd name="T6" fmla="*/ 128 w 275"/>
                    <a:gd name="T7" fmla="*/ 138 h 177"/>
                    <a:gd name="T8" fmla="*/ 151 w 275"/>
                    <a:gd name="T9" fmla="*/ 120 h 177"/>
                    <a:gd name="T10" fmla="*/ 175 w 275"/>
                    <a:gd name="T11" fmla="*/ 48 h 177"/>
                    <a:gd name="T12" fmla="*/ 168 w 275"/>
                    <a:gd name="T13" fmla="*/ 37 h 177"/>
                    <a:gd name="T14" fmla="*/ 136 w 275"/>
                    <a:gd name="T15" fmla="*/ 55 h 177"/>
                    <a:gd name="T16" fmla="*/ 83 w 275"/>
                    <a:gd name="T17" fmla="*/ 164 h 177"/>
                    <a:gd name="T18" fmla="*/ 67 w 275"/>
                    <a:gd name="T19" fmla="*/ 175 h 177"/>
                    <a:gd name="T20" fmla="*/ 12 w 275"/>
                    <a:gd name="T21" fmla="*/ 176 h 177"/>
                    <a:gd name="T22" fmla="*/ 5 w 275"/>
                    <a:gd name="T23" fmla="*/ 164 h 177"/>
                    <a:gd name="T24" fmla="*/ 59 w 275"/>
                    <a:gd name="T25" fmla="*/ 55 h 177"/>
                    <a:gd name="T26" fmla="*/ 49 w 275"/>
                    <a:gd name="T27" fmla="*/ 38 h 177"/>
                    <a:gd name="T28" fmla="*/ 43 w 275"/>
                    <a:gd name="T29" fmla="*/ 35 h 177"/>
                    <a:gd name="T30" fmla="*/ 60 w 275"/>
                    <a:gd name="T31" fmla="*/ 0 h 177"/>
                    <a:gd name="T32" fmla="*/ 264 w 275"/>
                    <a:gd name="T33" fmla="*/ 0 h 177"/>
                    <a:gd name="T34" fmla="*/ 272 w 275"/>
                    <a:gd name="T35" fmla="*/ 12 h 177"/>
                    <a:gd name="T36" fmla="*/ 228 w 275"/>
                    <a:gd name="T37" fmla="*/ 137 h 177"/>
                    <a:gd name="T38" fmla="*/ 158 w 275"/>
                    <a:gd name="T39" fmla="*/ 176 h 177"/>
                    <a:gd name="T40" fmla="*/ 138 w 275"/>
                    <a:gd name="T41" fmla="*/ 176 h 1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75" h="177">
                      <a:moveTo>
                        <a:pt x="138" y="176"/>
                      </a:moveTo>
                      <a:cubicBezTo>
                        <a:pt x="138" y="176"/>
                        <a:pt x="137" y="176"/>
                        <a:pt x="137" y="176"/>
                      </a:cubicBezTo>
                      <a:cubicBezTo>
                        <a:pt x="105" y="176"/>
                        <a:pt x="103" y="173"/>
                        <a:pt x="118" y="144"/>
                      </a:cubicBezTo>
                      <a:cubicBezTo>
                        <a:pt x="120" y="140"/>
                        <a:pt x="123" y="138"/>
                        <a:pt x="128" y="138"/>
                      </a:cubicBezTo>
                      <a:cubicBezTo>
                        <a:pt x="141" y="138"/>
                        <a:pt x="147" y="131"/>
                        <a:pt x="151" y="120"/>
                      </a:cubicBezTo>
                      <a:cubicBezTo>
                        <a:pt x="159" y="96"/>
                        <a:pt x="167" y="72"/>
                        <a:pt x="175" y="48"/>
                      </a:cubicBezTo>
                      <a:cubicBezTo>
                        <a:pt x="178" y="41"/>
                        <a:pt x="178" y="38"/>
                        <a:pt x="168" y="37"/>
                      </a:cubicBezTo>
                      <a:cubicBezTo>
                        <a:pt x="152" y="35"/>
                        <a:pt x="143" y="40"/>
                        <a:pt x="136" y="55"/>
                      </a:cubicBezTo>
                      <a:cubicBezTo>
                        <a:pt x="119" y="92"/>
                        <a:pt x="100" y="128"/>
                        <a:pt x="83" y="164"/>
                      </a:cubicBezTo>
                      <a:cubicBezTo>
                        <a:pt x="79" y="171"/>
                        <a:pt x="75" y="175"/>
                        <a:pt x="67" y="175"/>
                      </a:cubicBezTo>
                      <a:cubicBezTo>
                        <a:pt x="49" y="175"/>
                        <a:pt x="30" y="175"/>
                        <a:pt x="12" y="176"/>
                      </a:cubicBezTo>
                      <a:cubicBezTo>
                        <a:pt x="0" y="177"/>
                        <a:pt x="1" y="172"/>
                        <a:pt x="5" y="164"/>
                      </a:cubicBezTo>
                      <a:cubicBezTo>
                        <a:pt x="23" y="128"/>
                        <a:pt x="41" y="92"/>
                        <a:pt x="59" y="55"/>
                      </a:cubicBezTo>
                      <a:cubicBezTo>
                        <a:pt x="67" y="39"/>
                        <a:pt x="67" y="39"/>
                        <a:pt x="49" y="38"/>
                      </a:cubicBezTo>
                      <a:cubicBezTo>
                        <a:pt x="47" y="38"/>
                        <a:pt x="44" y="37"/>
                        <a:pt x="43" y="35"/>
                      </a:cubicBezTo>
                      <a:cubicBezTo>
                        <a:pt x="38" y="28"/>
                        <a:pt x="52" y="0"/>
                        <a:pt x="60" y="0"/>
                      </a:cubicBezTo>
                      <a:cubicBezTo>
                        <a:pt x="128" y="0"/>
                        <a:pt x="196" y="0"/>
                        <a:pt x="264" y="0"/>
                      </a:cubicBezTo>
                      <a:cubicBezTo>
                        <a:pt x="273" y="0"/>
                        <a:pt x="275" y="5"/>
                        <a:pt x="272" y="12"/>
                      </a:cubicBezTo>
                      <a:cubicBezTo>
                        <a:pt x="258" y="54"/>
                        <a:pt x="245" y="96"/>
                        <a:pt x="228" y="137"/>
                      </a:cubicBezTo>
                      <a:cubicBezTo>
                        <a:pt x="216" y="167"/>
                        <a:pt x="188" y="175"/>
                        <a:pt x="158" y="176"/>
                      </a:cubicBezTo>
                      <a:cubicBezTo>
                        <a:pt x="151" y="176"/>
                        <a:pt x="145" y="176"/>
                        <a:pt x="138" y="1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defTabSz="914400">
                    <a:defRPr/>
                  </a:pPr>
                  <a:endParaRPr lang="zh-CN" altLang="en-US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5" name="组合 14"/>
              <p:cNvGrpSpPr/>
              <p:nvPr userDrawn="1"/>
            </p:nvGrpSpPr>
            <p:grpSpPr>
              <a:xfrm>
                <a:off x="6216068" y="3733799"/>
                <a:ext cx="2360613" cy="1120776"/>
                <a:chOff x="8506786" y="1917700"/>
                <a:chExt cx="2360613" cy="1120776"/>
              </a:xfrm>
              <a:grpFill/>
            </p:grpSpPr>
            <p:sp>
              <p:nvSpPr>
                <p:cNvPr id="59" name="Freeform 32"/>
                <p:cNvSpPr/>
                <p:nvPr/>
              </p:nvSpPr>
              <p:spPr bwMode="auto">
                <a:xfrm>
                  <a:off x="8841748" y="2379663"/>
                  <a:ext cx="863600" cy="658813"/>
                </a:xfrm>
                <a:custGeom>
                  <a:avLst/>
                  <a:gdLst>
                    <a:gd name="T0" fmla="*/ 0 w 230"/>
                    <a:gd name="T1" fmla="*/ 160 h 175"/>
                    <a:gd name="T2" fmla="*/ 62 w 230"/>
                    <a:gd name="T3" fmla="*/ 108 h 175"/>
                    <a:gd name="T4" fmla="*/ 66 w 230"/>
                    <a:gd name="T5" fmla="*/ 90 h 175"/>
                    <a:gd name="T6" fmla="*/ 50 w 230"/>
                    <a:gd name="T7" fmla="*/ 58 h 175"/>
                    <a:gd name="T8" fmla="*/ 65 w 230"/>
                    <a:gd name="T9" fmla="*/ 32 h 175"/>
                    <a:gd name="T10" fmla="*/ 94 w 230"/>
                    <a:gd name="T11" fmla="*/ 32 h 175"/>
                    <a:gd name="T12" fmla="*/ 124 w 230"/>
                    <a:gd name="T13" fmla="*/ 48 h 175"/>
                    <a:gd name="T14" fmla="*/ 132 w 230"/>
                    <a:gd name="T15" fmla="*/ 50 h 175"/>
                    <a:gd name="T16" fmla="*/ 164 w 230"/>
                    <a:gd name="T17" fmla="*/ 23 h 175"/>
                    <a:gd name="T18" fmla="*/ 66 w 230"/>
                    <a:gd name="T19" fmla="*/ 23 h 175"/>
                    <a:gd name="T20" fmla="*/ 54 w 230"/>
                    <a:gd name="T21" fmla="*/ 18 h 175"/>
                    <a:gd name="T22" fmla="*/ 67 w 230"/>
                    <a:gd name="T23" fmla="*/ 0 h 175"/>
                    <a:gd name="T24" fmla="*/ 222 w 230"/>
                    <a:gd name="T25" fmla="*/ 0 h 175"/>
                    <a:gd name="T26" fmla="*/ 228 w 230"/>
                    <a:gd name="T27" fmla="*/ 10 h 175"/>
                    <a:gd name="T28" fmla="*/ 178 w 230"/>
                    <a:gd name="T29" fmla="*/ 77 h 175"/>
                    <a:gd name="T30" fmla="*/ 166 w 230"/>
                    <a:gd name="T31" fmla="*/ 132 h 175"/>
                    <a:gd name="T32" fmla="*/ 148 w 230"/>
                    <a:gd name="T33" fmla="*/ 162 h 175"/>
                    <a:gd name="T34" fmla="*/ 122 w 230"/>
                    <a:gd name="T35" fmla="*/ 162 h 175"/>
                    <a:gd name="T36" fmla="*/ 96 w 230"/>
                    <a:gd name="T37" fmla="*/ 144 h 175"/>
                    <a:gd name="T38" fmla="*/ 0 w 230"/>
                    <a:gd name="T39" fmla="*/ 160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230" h="175">
                      <a:moveTo>
                        <a:pt x="0" y="160"/>
                      </a:moveTo>
                      <a:cubicBezTo>
                        <a:pt x="21" y="142"/>
                        <a:pt x="41" y="125"/>
                        <a:pt x="62" y="108"/>
                      </a:cubicBezTo>
                      <a:cubicBezTo>
                        <a:pt x="69" y="103"/>
                        <a:pt x="71" y="98"/>
                        <a:pt x="66" y="90"/>
                      </a:cubicBezTo>
                      <a:cubicBezTo>
                        <a:pt x="60" y="80"/>
                        <a:pt x="55" y="69"/>
                        <a:pt x="50" y="58"/>
                      </a:cubicBezTo>
                      <a:cubicBezTo>
                        <a:pt x="42" y="42"/>
                        <a:pt x="48" y="32"/>
                        <a:pt x="65" y="32"/>
                      </a:cubicBezTo>
                      <a:cubicBezTo>
                        <a:pt x="75" y="32"/>
                        <a:pt x="84" y="32"/>
                        <a:pt x="94" y="32"/>
                      </a:cubicBezTo>
                      <a:cubicBezTo>
                        <a:pt x="108" y="30"/>
                        <a:pt x="120" y="31"/>
                        <a:pt x="124" y="48"/>
                      </a:cubicBezTo>
                      <a:cubicBezTo>
                        <a:pt x="125" y="53"/>
                        <a:pt x="128" y="53"/>
                        <a:pt x="132" y="50"/>
                      </a:cubicBezTo>
                      <a:cubicBezTo>
                        <a:pt x="142" y="42"/>
                        <a:pt x="151" y="34"/>
                        <a:pt x="164" y="23"/>
                      </a:cubicBezTo>
                      <a:cubicBezTo>
                        <a:pt x="129" y="23"/>
                        <a:pt x="97" y="23"/>
                        <a:pt x="66" y="23"/>
                      </a:cubicBezTo>
                      <a:cubicBezTo>
                        <a:pt x="62" y="23"/>
                        <a:pt x="53" y="27"/>
                        <a:pt x="54" y="18"/>
                      </a:cubicBezTo>
                      <a:cubicBezTo>
                        <a:pt x="55" y="12"/>
                        <a:pt x="54" y="0"/>
                        <a:pt x="67" y="0"/>
                      </a:cubicBezTo>
                      <a:cubicBezTo>
                        <a:pt x="119" y="0"/>
                        <a:pt x="170" y="0"/>
                        <a:pt x="222" y="0"/>
                      </a:cubicBezTo>
                      <a:cubicBezTo>
                        <a:pt x="230" y="0"/>
                        <a:pt x="229" y="3"/>
                        <a:pt x="228" y="10"/>
                      </a:cubicBezTo>
                      <a:cubicBezTo>
                        <a:pt x="223" y="41"/>
                        <a:pt x="201" y="59"/>
                        <a:pt x="178" y="77"/>
                      </a:cubicBezTo>
                      <a:cubicBezTo>
                        <a:pt x="149" y="99"/>
                        <a:pt x="150" y="100"/>
                        <a:pt x="166" y="132"/>
                      </a:cubicBezTo>
                      <a:cubicBezTo>
                        <a:pt x="182" y="162"/>
                        <a:pt x="182" y="162"/>
                        <a:pt x="148" y="162"/>
                      </a:cubicBezTo>
                      <a:cubicBezTo>
                        <a:pt x="139" y="162"/>
                        <a:pt x="131" y="162"/>
                        <a:pt x="122" y="162"/>
                      </a:cubicBezTo>
                      <a:cubicBezTo>
                        <a:pt x="110" y="163"/>
                        <a:pt x="97" y="164"/>
                        <a:pt x="96" y="144"/>
                      </a:cubicBezTo>
                      <a:cubicBezTo>
                        <a:pt x="66" y="175"/>
                        <a:pt x="32" y="157"/>
                        <a:pt x="0" y="16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defTabSz="914400">
                    <a:defRPr/>
                  </a:pPr>
                  <a:endParaRPr lang="zh-CN" altLang="en-US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60" name="Freeform 33"/>
                <p:cNvSpPr/>
                <p:nvPr/>
              </p:nvSpPr>
              <p:spPr bwMode="auto">
                <a:xfrm>
                  <a:off x="10154611" y="1917700"/>
                  <a:ext cx="712788" cy="1074738"/>
                </a:xfrm>
                <a:custGeom>
                  <a:avLst/>
                  <a:gdLst>
                    <a:gd name="T0" fmla="*/ 38 w 190"/>
                    <a:gd name="T1" fmla="*/ 107 h 286"/>
                    <a:gd name="T2" fmla="*/ 76 w 190"/>
                    <a:gd name="T3" fmla="*/ 80 h 286"/>
                    <a:gd name="T4" fmla="*/ 98 w 190"/>
                    <a:gd name="T5" fmla="*/ 14 h 286"/>
                    <a:gd name="T6" fmla="*/ 116 w 190"/>
                    <a:gd name="T7" fmla="*/ 1 h 286"/>
                    <a:gd name="T8" fmla="*/ 154 w 190"/>
                    <a:gd name="T9" fmla="*/ 1 h 286"/>
                    <a:gd name="T10" fmla="*/ 164 w 190"/>
                    <a:gd name="T11" fmla="*/ 17 h 286"/>
                    <a:gd name="T12" fmla="*/ 137 w 190"/>
                    <a:gd name="T13" fmla="*/ 96 h 286"/>
                    <a:gd name="T14" fmla="*/ 146 w 190"/>
                    <a:gd name="T15" fmla="*/ 108 h 286"/>
                    <a:gd name="T16" fmla="*/ 177 w 190"/>
                    <a:gd name="T17" fmla="*/ 108 h 286"/>
                    <a:gd name="T18" fmla="*/ 189 w 190"/>
                    <a:gd name="T19" fmla="*/ 113 h 286"/>
                    <a:gd name="T20" fmla="*/ 177 w 190"/>
                    <a:gd name="T21" fmla="*/ 131 h 286"/>
                    <a:gd name="T22" fmla="*/ 139 w 190"/>
                    <a:gd name="T23" fmla="*/ 130 h 286"/>
                    <a:gd name="T24" fmla="*/ 121 w 190"/>
                    <a:gd name="T25" fmla="*/ 144 h 286"/>
                    <a:gd name="T26" fmla="*/ 77 w 190"/>
                    <a:gd name="T27" fmla="*/ 273 h 286"/>
                    <a:gd name="T28" fmla="*/ 60 w 190"/>
                    <a:gd name="T29" fmla="*/ 285 h 286"/>
                    <a:gd name="T30" fmla="*/ 23 w 190"/>
                    <a:gd name="T31" fmla="*/ 285 h 286"/>
                    <a:gd name="T32" fmla="*/ 11 w 190"/>
                    <a:gd name="T33" fmla="*/ 270 h 286"/>
                    <a:gd name="T34" fmla="*/ 54 w 190"/>
                    <a:gd name="T35" fmla="*/ 144 h 286"/>
                    <a:gd name="T36" fmla="*/ 45 w 190"/>
                    <a:gd name="T37" fmla="*/ 130 h 286"/>
                    <a:gd name="T38" fmla="*/ 12 w 190"/>
                    <a:gd name="T39" fmla="*/ 130 h 286"/>
                    <a:gd name="T40" fmla="*/ 1 w 190"/>
                    <a:gd name="T41" fmla="*/ 126 h 286"/>
                    <a:gd name="T42" fmla="*/ 12 w 190"/>
                    <a:gd name="T43" fmla="*/ 108 h 286"/>
                    <a:gd name="T44" fmla="*/ 38 w 190"/>
                    <a:gd name="T45" fmla="*/ 107 h 2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190" h="286">
                      <a:moveTo>
                        <a:pt x="38" y="107"/>
                      </a:moveTo>
                      <a:cubicBezTo>
                        <a:pt x="67" y="107"/>
                        <a:pt x="67" y="107"/>
                        <a:pt x="76" y="80"/>
                      </a:cubicBezTo>
                      <a:cubicBezTo>
                        <a:pt x="83" y="58"/>
                        <a:pt x="92" y="36"/>
                        <a:pt x="98" y="14"/>
                      </a:cubicBezTo>
                      <a:cubicBezTo>
                        <a:pt x="101" y="3"/>
                        <a:pt x="106" y="0"/>
                        <a:pt x="116" y="1"/>
                      </a:cubicBezTo>
                      <a:cubicBezTo>
                        <a:pt x="129" y="2"/>
                        <a:pt x="141" y="2"/>
                        <a:pt x="154" y="1"/>
                      </a:cubicBezTo>
                      <a:cubicBezTo>
                        <a:pt x="169" y="0"/>
                        <a:pt x="169" y="5"/>
                        <a:pt x="164" y="17"/>
                      </a:cubicBezTo>
                      <a:cubicBezTo>
                        <a:pt x="155" y="43"/>
                        <a:pt x="147" y="70"/>
                        <a:pt x="137" y="96"/>
                      </a:cubicBezTo>
                      <a:cubicBezTo>
                        <a:pt x="134" y="106"/>
                        <a:pt x="136" y="108"/>
                        <a:pt x="146" y="108"/>
                      </a:cubicBezTo>
                      <a:cubicBezTo>
                        <a:pt x="156" y="107"/>
                        <a:pt x="167" y="107"/>
                        <a:pt x="177" y="108"/>
                      </a:cubicBezTo>
                      <a:cubicBezTo>
                        <a:pt x="181" y="108"/>
                        <a:pt x="190" y="104"/>
                        <a:pt x="189" y="113"/>
                      </a:cubicBezTo>
                      <a:cubicBezTo>
                        <a:pt x="188" y="120"/>
                        <a:pt x="189" y="130"/>
                        <a:pt x="177" y="131"/>
                      </a:cubicBezTo>
                      <a:cubicBezTo>
                        <a:pt x="164" y="131"/>
                        <a:pt x="152" y="131"/>
                        <a:pt x="139" y="130"/>
                      </a:cubicBezTo>
                      <a:cubicBezTo>
                        <a:pt x="128" y="129"/>
                        <a:pt x="124" y="134"/>
                        <a:pt x="121" y="144"/>
                      </a:cubicBezTo>
                      <a:cubicBezTo>
                        <a:pt x="107" y="187"/>
                        <a:pt x="92" y="230"/>
                        <a:pt x="77" y="273"/>
                      </a:cubicBezTo>
                      <a:cubicBezTo>
                        <a:pt x="74" y="282"/>
                        <a:pt x="70" y="286"/>
                        <a:pt x="60" y="285"/>
                      </a:cubicBezTo>
                      <a:cubicBezTo>
                        <a:pt x="48" y="284"/>
                        <a:pt x="35" y="284"/>
                        <a:pt x="23" y="285"/>
                      </a:cubicBezTo>
                      <a:cubicBezTo>
                        <a:pt x="10" y="286"/>
                        <a:pt x="6" y="284"/>
                        <a:pt x="11" y="270"/>
                      </a:cubicBezTo>
                      <a:cubicBezTo>
                        <a:pt x="27" y="228"/>
                        <a:pt x="40" y="186"/>
                        <a:pt x="54" y="144"/>
                      </a:cubicBezTo>
                      <a:cubicBezTo>
                        <a:pt x="58" y="133"/>
                        <a:pt x="57" y="129"/>
                        <a:pt x="45" y="130"/>
                      </a:cubicBezTo>
                      <a:cubicBezTo>
                        <a:pt x="34" y="131"/>
                        <a:pt x="23" y="131"/>
                        <a:pt x="12" y="130"/>
                      </a:cubicBezTo>
                      <a:cubicBezTo>
                        <a:pt x="8" y="130"/>
                        <a:pt x="0" y="134"/>
                        <a:pt x="1" y="126"/>
                      </a:cubicBezTo>
                      <a:cubicBezTo>
                        <a:pt x="2" y="119"/>
                        <a:pt x="1" y="109"/>
                        <a:pt x="12" y="108"/>
                      </a:cubicBezTo>
                      <a:cubicBezTo>
                        <a:pt x="21" y="107"/>
                        <a:pt x="29" y="107"/>
                        <a:pt x="38" y="10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defTabSz="914400">
                    <a:defRPr/>
                  </a:pPr>
                  <a:endParaRPr lang="zh-CN" altLang="en-US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61" name="Freeform 40"/>
                <p:cNvSpPr/>
                <p:nvPr/>
              </p:nvSpPr>
              <p:spPr bwMode="auto">
                <a:xfrm>
                  <a:off x="9073523" y="1928813"/>
                  <a:ext cx="758825" cy="425450"/>
                </a:xfrm>
                <a:custGeom>
                  <a:avLst/>
                  <a:gdLst>
                    <a:gd name="T0" fmla="*/ 93 w 202"/>
                    <a:gd name="T1" fmla="*/ 113 h 113"/>
                    <a:gd name="T2" fmla="*/ 122 w 202"/>
                    <a:gd name="T3" fmla="*/ 24 h 113"/>
                    <a:gd name="T4" fmla="*/ 97 w 202"/>
                    <a:gd name="T5" fmla="*/ 40 h 113"/>
                    <a:gd name="T6" fmla="*/ 76 w 202"/>
                    <a:gd name="T7" fmla="*/ 102 h 113"/>
                    <a:gd name="T8" fmla="*/ 60 w 202"/>
                    <a:gd name="T9" fmla="*/ 113 h 113"/>
                    <a:gd name="T10" fmla="*/ 0 w 202"/>
                    <a:gd name="T11" fmla="*/ 113 h 113"/>
                    <a:gd name="T12" fmla="*/ 36 w 202"/>
                    <a:gd name="T13" fmla="*/ 6 h 113"/>
                    <a:gd name="T14" fmla="*/ 48 w 202"/>
                    <a:gd name="T15" fmla="*/ 0 h 113"/>
                    <a:gd name="T16" fmla="*/ 192 w 202"/>
                    <a:gd name="T17" fmla="*/ 0 h 113"/>
                    <a:gd name="T18" fmla="*/ 199 w 202"/>
                    <a:gd name="T19" fmla="*/ 11 h 113"/>
                    <a:gd name="T20" fmla="*/ 176 w 202"/>
                    <a:gd name="T21" fmla="*/ 79 h 113"/>
                    <a:gd name="T22" fmla="*/ 177 w 202"/>
                    <a:gd name="T23" fmla="*/ 89 h 113"/>
                    <a:gd name="T24" fmla="*/ 182 w 202"/>
                    <a:gd name="T25" fmla="*/ 101 h 113"/>
                    <a:gd name="T26" fmla="*/ 170 w 202"/>
                    <a:gd name="T27" fmla="*/ 113 h 113"/>
                    <a:gd name="T28" fmla="*/ 93 w 202"/>
                    <a:gd name="T29" fmla="*/ 113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202" h="113">
                      <a:moveTo>
                        <a:pt x="93" y="113"/>
                      </a:moveTo>
                      <a:cubicBezTo>
                        <a:pt x="103" y="82"/>
                        <a:pt x="113" y="53"/>
                        <a:pt x="122" y="24"/>
                      </a:cubicBezTo>
                      <a:cubicBezTo>
                        <a:pt x="107" y="19"/>
                        <a:pt x="101" y="25"/>
                        <a:pt x="97" y="40"/>
                      </a:cubicBezTo>
                      <a:cubicBezTo>
                        <a:pt x="91" y="61"/>
                        <a:pt x="83" y="81"/>
                        <a:pt x="76" y="102"/>
                      </a:cubicBezTo>
                      <a:cubicBezTo>
                        <a:pt x="74" y="111"/>
                        <a:pt x="69" y="113"/>
                        <a:pt x="60" y="113"/>
                      </a:cubicBezTo>
                      <a:cubicBezTo>
                        <a:pt x="41" y="112"/>
                        <a:pt x="22" y="113"/>
                        <a:pt x="0" y="113"/>
                      </a:cubicBezTo>
                      <a:cubicBezTo>
                        <a:pt x="12" y="76"/>
                        <a:pt x="24" y="41"/>
                        <a:pt x="36" y="6"/>
                      </a:cubicBezTo>
                      <a:cubicBezTo>
                        <a:pt x="38" y="0"/>
                        <a:pt x="43" y="0"/>
                        <a:pt x="48" y="0"/>
                      </a:cubicBezTo>
                      <a:cubicBezTo>
                        <a:pt x="96" y="0"/>
                        <a:pt x="144" y="0"/>
                        <a:pt x="192" y="0"/>
                      </a:cubicBezTo>
                      <a:cubicBezTo>
                        <a:pt x="202" y="0"/>
                        <a:pt x="202" y="3"/>
                        <a:pt x="199" y="11"/>
                      </a:cubicBezTo>
                      <a:cubicBezTo>
                        <a:pt x="191" y="34"/>
                        <a:pt x="184" y="57"/>
                        <a:pt x="176" y="79"/>
                      </a:cubicBezTo>
                      <a:cubicBezTo>
                        <a:pt x="175" y="82"/>
                        <a:pt x="171" y="88"/>
                        <a:pt x="177" y="89"/>
                      </a:cubicBezTo>
                      <a:cubicBezTo>
                        <a:pt x="187" y="91"/>
                        <a:pt x="183" y="96"/>
                        <a:pt x="182" y="101"/>
                      </a:cubicBezTo>
                      <a:cubicBezTo>
                        <a:pt x="179" y="106"/>
                        <a:pt x="179" y="113"/>
                        <a:pt x="170" y="113"/>
                      </a:cubicBezTo>
                      <a:cubicBezTo>
                        <a:pt x="145" y="112"/>
                        <a:pt x="120" y="113"/>
                        <a:pt x="93" y="11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defTabSz="914400">
                    <a:defRPr/>
                  </a:pPr>
                  <a:endParaRPr lang="zh-CN" altLang="en-US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62" name="Freeform 42"/>
                <p:cNvSpPr/>
                <p:nvPr/>
              </p:nvSpPr>
              <p:spPr bwMode="auto">
                <a:xfrm>
                  <a:off x="8506786" y="2195513"/>
                  <a:ext cx="536575" cy="793750"/>
                </a:xfrm>
                <a:custGeom>
                  <a:avLst/>
                  <a:gdLst>
                    <a:gd name="T0" fmla="*/ 143 w 143"/>
                    <a:gd name="T1" fmla="*/ 0 h 211"/>
                    <a:gd name="T2" fmla="*/ 84 w 143"/>
                    <a:gd name="T3" fmla="*/ 175 h 211"/>
                    <a:gd name="T4" fmla="*/ 87 w 143"/>
                    <a:gd name="T5" fmla="*/ 190 h 211"/>
                    <a:gd name="T6" fmla="*/ 86 w 143"/>
                    <a:gd name="T7" fmla="*/ 202 h 211"/>
                    <a:gd name="T8" fmla="*/ 76 w 143"/>
                    <a:gd name="T9" fmla="*/ 211 h 211"/>
                    <a:gd name="T10" fmla="*/ 10 w 143"/>
                    <a:gd name="T11" fmla="*/ 211 h 211"/>
                    <a:gd name="T12" fmla="*/ 6 w 143"/>
                    <a:gd name="T13" fmla="*/ 200 h 211"/>
                    <a:gd name="T14" fmla="*/ 55 w 143"/>
                    <a:gd name="T15" fmla="*/ 55 h 211"/>
                    <a:gd name="T16" fmla="*/ 61 w 143"/>
                    <a:gd name="T17" fmla="*/ 35 h 211"/>
                    <a:gd name="T18" fmla="*/ 56 w 143"/>
                    <a:gd name="T19" fmla="*/ 23 h 211"/>
                    <a:gd name="T20" fmla="*/ 53 w 143"/>
                    <a:gd name="T21" fmla="*/ 15 h 211"/>
                    <a:gd name="T22" fmla="*/ 66 w 143"/>
                    <a:gd name="T23" fmla="*/ 0 h 211"/>
                    <a:gd name="T24" fmla="*/ 143 w 143"/>
                    <a:gd name="T25" fmla="*/ 0 h 2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3" h="211">
                      <a:moveTo>
                        <a:pt x="143" y="0"/>
                      </a:moveTo>
                      <a:cubicBezTo>
                        <a:pt x="122" y="60"/>
                        <a:pt x="103" y="117"/>
                        <a:pt x="84" y="175"/>
                      </a:cubicBezTo>
                      <a:cubicBezTo>
                        <a:pt x="82" y="179"/>
                        <a:pt x="73" y="187"/>
                        <a:pt x="87" y="190"/>
                      </a:cubicBezTo>
                      <a:cubicBezTo>
                        <a:pt x="92" y="191"/>
                        <a:pt x="87" y="198"/>
                        <a:pt x="86" y="202"/>
                      </a:cubicBezTo>
                      <a:cubicBezTo>
                        <a:pt x="85" y="207"/>
                        <a:pt x="83" y="211"/>
                        <a:pt x="76" y="211"/>
                      </a:cubicBezTo>
                      <a:cubicBezTo>
                        <a:pt x="54" y="210"/>
                        <a:pt x="32" y="211"/>
                        <a:pt x="10" y="211"/>
                      </a:cubicBezTo>
                      <a:cubicBezTo>
                        <a:pt x="0" y="211"/>
                        <a:pt x="4" y="205"/>
                        <a:pt x="6" y="200"/>
                      </a:cubicBezTo>
                      <a:cubicBezTo>
                        <a:pt x="22" y="151"/>
                        <a:pt x="38" y="103"/>
                        <a:pt x="55" y="55"/>
                      </a:cubicBezTo>
                      <a:cubicBezTo>
                        <a:pt x="57" y="49"/>
                        <a:pt x="59" y="42"/>
                        <a:pt x="61" y="35"/>
                      </a:cubicBezTo>
                      <a:cubicBezTo>
                        <a:pt x="64" y="29"/>
                        <a:pt x="68" y="23"/>
                        <a:pt x="56" y="23"/>
                      </a:cubicBezTo>
                      <a:cubicBezTo>
                        <a:pt x="50" y="23"/>
                        <a:pt x="52" y="18"/>
                        <a:pt x="53" y="15"/>
                      </a:cubicBezTo>
                      <a:cubicBezTo>
                        <a:pt x="56" y="9"/>
                        <a:pt x="54" y="0"/>
                        <a:pt x="66" y="0"/>
                      </a:cubicBezTo>
                      <a:cubicBezTo>
                        <a:pt x="91" y="0"/>
                        <a:pt x="116" y="0"/>
                        <a:pt x="14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defTabSz="914400">
                    <a:defRPr/>
                  </a:pPr>
                  <a:endParaRPr lang="zh-CN" altLang="en-US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63" name="Freeform 44"/>
                <p:cNvSpPr/>
                <p:nvPr/>
              </p:nvSpPr>
              <p:spPr bwMode="auto">
                <a:xfrm>
                  <a:off x="9667248" y="2195513"/>
                  <a:ext cx="509588" cy="801688"/>
                </a:xfrm>
                <a:custGeom>
                  <a:avLst/>
                  <a:gdLst>
                    <a:gd name="T0" fmla="*/ 86 w 136"/>
                    <a:gd name="T1" fmla="*/ 189 h 213"/>
                    <a:gd name="T2" fmla="*/ 62 w 136"/>
                    <a:gd name="T3" fmla="*/ 211 h 213"/>
                    <a:gd name="T4" fmla="*/ 18 w 136"/>
                    <a:gd name="T5" fmla="*/ 211 h 213"/>
                    <a:gd name="T6" fmla="*/ 6 w 136"/>
                    <a:gd name="T7" fmla="*/ 194 h 213"/>
                    <a:gd name="T8" fmla="*/ 59 w 136"/>
                    <a:gd name="T9" fmla="*/ 36 h 213"/>
                    <a:gd name="T10" fmla="*/ 54 w 136"/>
                    <a:gd name="T11" fmla="*/ 23 h 213"/>
                    <a:gd name="T12" fmla="*/ 43 w 136"/>
                    <a:gd name="T13" fmla="*/ 18 h 213"/>
                    <a:gd name="T14" fmla="*/ 54 w 136"/>
                    <a:gd name="T15" fmla="*/ 1 h 213"/>
                    <a:gd name="T16" fmla="*/ 125 w 136"/>
                    <a:gd name="T17" fmla="*/ 1 h 213"/>
                    <a:gd name="T18" fmla="*/ 128 w 136"/>
                    <a:gd name="T19" fmla="*/ 14 h 213"/>
                    <a:gd name="T20" fmla="*/ 89 w 136"/>
                    <a:gd name="T21" fmla="*/ 128 h 213"/>
                    <a:gd name="T22" fmla="*/ 75 w 136"/>
                    <a:gd name="T23" fmla="*/ 171 h 213"/>
                    <a:gd name="T24" fmla="*/ 86 w 136"/>
                    <a:gd name="T25" fmla="*/ 189 h 2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36" h="213">
                      <a:moveTo>
                        <a:pt x="86" y="189"/>
                      </a:moveTo>
                      <a:cubicBezTo>
                        <a:pt x="86" y="206"/>
                        <a:pt x="78" y="213"/>
                        <a:pt x="62" y="211"/>
                      </a:cubicBezTo>
                      <a:cubicBezTo>
                        <a:pt x="47" y="209"/>
                        <a:pt x="33" y="210"/>
                        <a:pt x="18" y="211"/>
                      </a:cubicBezTo>
                      <a:cubicBezTo>
                        <a:pt x="0" y="211"/>
                        <a:pt x="0" y="211"/>
                        <a:pt x="6" y="194"/>
                      </a:cubicBezTo>
                      <a:cubicBezTo>
                        <a:pt x="23" y="141"/>
                        <a:pt x="41" y="89"/>
                        <a:pt x="59" y="36"/>
                      </a:cubicBezTo>
                      <a:cubicBezTo>
                        <a:pt x="60" y="31"/>
                        <a:pt x="67" y="24"/>
                        <a:pt x="54" y="23"/>
                      </a:cubicBezTo>
                      <a:cubicBezTo>
                        <a:pt x="50" y="23"/>
                        <a:pt x="42" y="27"/>
                        <a:pt x="43" y="18"/>
                      </a:cubicBezTo>
                      <a:cubicBezTo>
                        <a:pt x="45" y="12"/>
                        <a:pt x="44" y="1"/>
                        <a:pt x="54" y="1"/>
                      </a:cubicBezTo>
                      <a:cubicBezTo>
                        <a:pt x="78" y="0"/>
                        <a:pt x="101" y="0"/>
                        <a:pt x="125" y="1"/>
                      </a:cubicBezTo>
                      <a:cubicBezTo>
                        <a:pt x="136" y="1"/>
                        <a:pt x="130" y="9"/>
                        <a:pt x="128" y="14"/>
                      </a:cubicBezTo>
                      <a:cubicBezTo>
                        <a:pt x="115" y="52"/>
                        <a:pt x="102" y="90"/>
                        <a:pt x="89" y="128"/>
                      </a:cubicBezTo>
                      <a:cubicBezTo>
                        <a:pt x="84" y="142"/>
                        <a:pt x="81" y="157"/>
                        <a:pt x="75" y="171"/>
                      </a:cubicBezTo>
                      <a:cubicBezTo>
                        <a:pt x="69" y="183"/>
                        <a:pt x="69" y="191"/>
                        <a:pt x="86" y="18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defTabSz="914400">
                    <a:defRPr/>
                  </a:pPr>
                  <a:endParaRPr lang="zh-CN" altLang="en-US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64" name="Freeform 60"/>
                <p:cNvSpPr/>
                <p:nvPr/>
              </p:nvSpPr>
              <p:spPr bwMode="auto">
                <a:xfrm>
                  <a:off x="8803648" y="1917700"/>
                  <a:ext cx="333375" cy="222250"/>
                </a:xfrm>
                <a:custGeom>
                  <a:avLst/>
                  <a:gdLst>
                    <a:gd name="T0" fmla="*/ 0 w 89"/>
                    <a:gd name="T1" fmla="*/ 59 h 59"/>
                    <a:gd name="T2" fmla="*/ 17 w 89"/>
                    <a:gd name="T3" fmla="*/ 7 h 59"/>
                    <a:gd name="T4" fmla="*/ 27 w 89"/>
                    <a:gd name="T5" fmla="*/ 0 h 59"/>
                    <a:gd name="T6" fmla="*/ 79 w 89"/>
                    <a:gd name="T7" fmla="*/ 0 h 59"/>
                    <a:gd name="T8" fmla="*/ 85 w 89"/>
                    <a:gd name="T9" fmla="*/ 10 h 59"/>
                    <a:gd name="T10" fmla="*/ 85 w 89"/>
                    <a:gd name="T11" fmla="*/ 12 h 59"/>
                    <a:gd name="T12" fmla="*/ 67 w 89"/>
                    <a:gd name="T13" fmla="*/ 59 h 59"/>
                    <a:gd name="T14" fmla="*/ 0 w 89"/>
                    <a:gd name="T15" fmla="*/ 59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89" h="59">
                      <a:moveTo>
                        <a:pt x="0" y="59"/>
                      </a:moveTo>
                      <a:cubicBezTo>
                        <a:pt x="6" y="41"/>
                        <a:pt x="12" y="24"/>
                        <a:pt x="17" y="7"/>
                      </a:cubicBezTo>
                      <a:cubicBezTo>
                        <a:pt x="19" y="2"/>
                        <a:pt x="22" y="0"/>
                        <a:pt x="27" y="0"/>
                      </a:cubicBezTo>
                      <a:cubicBezTo>
                        <a:pt x="44" y="0"/>
                        <a:pt x="62" y="1"/>
                        <a:pt x="79" y="0"/>
                      </a:cubicBezTo>
                      <a:cubicBezTo>
                        <a:pt x="88" y="0"/>
                        <a:pt x="89" y="4"/>
                        <a:pt x="85" y="10"/>
                      </a:cubicBezTo>
                      <a:cubicBezTo>
                        <a:pt x="85" y="11"/>
                        <a:pt x="85" y="11"/>
                        <a:pt x="85" y="12"/>
                      </a:cubicBezTo>
                      <a:cubicBezTo>
                        <a:pt x="79" y="27"/>
                        <a:pt x="76" y="44"/>
                        <a:pt x="67" y="59"/>
                      </a:cubicBezTo>
                      <a:cubicBezTo>
                        <a:pt x="45" y="59"/>
                        <a:pt x="23" y="59"/>
                        <a:pt x="0" y="5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defTabSz="914400">
                    <a:defRPr/>
                  </a:pPr>
                  <a:endParaRPr lang="zh-CN" altLang="en-US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65" name="Freeform 66"/>
                <p:cNvSpPr/>
                <p:nvPr/>
              </p:nvSpPr>
              <p:spPr bwMode="auto">
                <a:xfrm>
                  <a:off x="9956173" y="1920875"/>
                  <a:ext cx="300038" cy="222250"/>
                </a:xfrm>
                <a:custGeom>
                  <a:avLst/>
                  <a:gdLst>
                    <a:gd name="T0" fmla="*/ 80 w 80"/>
                    <a:gd name="T1" fmla="*/ 1 h 59"/>
                    <a:gd name="T2" fmla="*/ 63 w 80"/>
                    <a:gd name="T3" fmla="*/ 52 h 59"/>
                    <a:gd name="T4" fmla="*/ 54 w 80"/>
                    <a:gd name="T5" fmla="*/ 59 h 59"/>
                    <a:gd name="T6" fmla="*/ 9 w 80"/>
                    <a:gd name="T7" fmla="*/ 59 h 59"/>
                    <a:gd name="T8" fmla="*/ 2 w 80"/>
                    <a:gd name="T9" fmla="*/ 49 h 59"/>
                    <a:gd name="T10" fmla="*/ 16 w 80"/>
                    <a:gd name="T11" fmla="*/ 8 h 59"/>
                    <a:gd name="T12" fmla="*/ 27 w 80"/>
                    <a:gd name="T13" fmla="*/ 0 h 59"/>
                    <a:gd name="T14" fmla="*/ 80 w 80"/>
                    <a:gd name="T15" fmla="*/ 1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80" h="59">
                      <a:moveTo>
                        <a:pt x="80" y="1"/>
                      </a:moveTo>
                      <a:cubicBezTo>
                        <a:pt x="74" y="19"/>
                        <a:pt x="68" y="35"/>
                        <a:pt x="63" y="52"/>
                      </a:cubicBezTo>
                      <a:cubicBezTo>
                        <a:pt x="61" y="57"/>
                        <a:pt x="59" y="59"/>
                        <a:pt x="54" y="59"/>
                      </a:cubicBezTo>
                      <a:cubicBezTo>
                        <a:pt x="39" y="59"/>
                        <a:pt x="24" y="59"/>
                        <a:pt x="9" y="59"/>
                      </a:cubicBezTo>
                      <a:cubicBezTo>
                        <a:pt x="0" y="59"/>
                        <a:pt x="0" y="55"/>
                        <a:pt x="2" y="49"/>
                      </a:cubicBezTo>
                      <a:cubicBezTo>
                        <a:pt x="7" y="35"/>
                        <a:pt x="12" y="22"/>
                        <a:pt x="16" y="8"/>
                      </a:cubicBezTo>
                      <a:cubicBezTo>
                        <a:pt x="18" y="2"/>
                        <a:pt x="22" y="0"/>
                        <a:pt x="27" y="0"/>
                      </a:cubicBezTo>
                      <a:cubicBezTo>
                        <a:pt x="44" y="1"/>
                        <a:pt x="61" y="1"/>
                        <a:pt x="8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defTabSz="914400">
                    <a:defRPr/>
                  </a:pPr>
                  <a:endParaRPr lang="zh-CN" altLang="en-US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6" name="组合 15"/>
              <p:cNvGrpSpPr/>
              <p:nvPr userDrawn="1"/>
            </p:nvGrpSpPr>
            <p:grpSpPr>
              <a:xfrm>
                <a:off x="-3358145" y="3714749"/>
                <a:ext cx="4732338" cy="1106488"/>
                <a:chOff x="-1067427" y="1898650"/>
                <a:chExt cx="4732338" cy="1106488"/>
              </a:xfrm>
              <a:grpFill/>
            </p:grpSpPr>
            <p:sp>
              <p:nvSpPr>
                <p:cNvPr id="49" name="Freeform 18"/>
                <p:cNvSpPr>
                  <a:spLocks noEditPoints="1"/>
                </p:cNvSpPr>
                <p:nvPr/>
              </p:nvSpPr>
              <p:spPr bwMode="auto">
                <a:xfrm>
                  <a:off x="-1067427" y="1966913"/>
                  <a:ext cx="1320800" cy="1033463"/>
                </a:xfrm>
                <a:custGeom>
                  <a:avLst/>
                  <a:gdLst>
                    <a:gd name="T0" fmla="*/ 221 w 352"/>
                    <a:gd name="T1" fmla="*/ 1 h 275"/>
                    <a:gd name="T2" fmla="*/ 340 w 352"/>
                    <a:gd name="T3" fmla="*/ 0 h 275"/>
                    <a:gd name="T4" fmla="*/ 348 w 352"/>
                    <a:gd name="T5" fmla="*/ 12 h 275"/>
                    <a:gd name="T6" fmla="*/ 271 w 352"/>
                    <a:gd name="T7" fmla="*/ 239 h 275"/>
                    <a:gd name="T8" fmla="*/ 224 w 352"/>
                    <a:gd name="T9" fmla="*/ 272 h 275"/>
                    <a:gd name="T10" fmla="*/ 192 w 352"/>
                    <a:gd name="T11" fmla="*/ 271 h 275"/>
                    <a:gd name="T12" fmla="*/ 180 w 352"/>
                    <a:gd name="T13" fmla="*/ 268 h 275"/>
                    <a:gd name="T14" fmla="*/ 188 w 352"/>
                    <a:gd name="T15" fmla="*/ 250 h 275"/>
                    <a:gd name="T16" fmla="*/ 215 w 352"/>
                    <a:gd name="T17" fmla="*/ 201 h 275"/>
                    <a:gd name="T18" fmla="*/ 210 w 352"/>
                    <a:gd name="T19" fmla="*/ 196 h 275"/>
                    <a:gd name="T20" fmla="*/ 187 w 352"/>
                    <a:gd name="T21" fmla="*/ 203 h 275"/>
                    <a:gd name="T22" fmla="*/ 168 w 352"/>
                    <a:gd name="T23" fmla="*/ 261 h 275"/>
                    <a:gd name="T24" fmla="*/ 153 w 352"/>
                    <a:gd name="T25" fmla="*/ 272 h 275"/>
                    <a:gd name="T26" fmla="*/ 107 w 352"/>
                    <a:gd name="T27" fmla="*/ 272 h 275"/>
                    <a:gd name="T28" fmla="*/ 99 w 352"/>
                    <a:gd name="T29" fmla="*/ 261 h 275"/>
                    <a:gd name="T30" fmla="*/ 116 w 352"/>
                    <a:gd name="T31" fmla="*/ 210 h 275"/>
                    <a:gd name="T32" fmla="*/ 115 w 352"/>
                    <a:gd name="T33" fmla="*/ 196 h 275"/>
                    <a:gd name="T34" fmla="*/ 91 w 352"/>
                    <a:gd name="T35" fmla="*/ 203 h 275"/>
                    <a:gd name="T36" fmla="*/ 72 w 352"/>
                    <a:gd name="T37" fmla="*/ 260 h 275"/>
                    <a:gd name="T38" fmla="*/ 55 w 352"/>
                    <a:gd name="T39" fmla="*/ 272 h 275"/>
                    <a:gd name="T40" fmla="*/ 13 w 352"/>
                    <a:gd name="T41" fmla="*/ 272 h 275"/>
                    <a:gd name="T42" fmla="*/ 4 w 352"/>
                    <a:gd name="T43" fmla="*/ 258 h 275"/>
                    <a:gd name="T44" fmla="*/ 63 w 352"/>
                    <a:gd name="T45" fmla="*/ 83 h 275"/>
                    <a:gd name="T46" fmla="*/ 87 w 352"/>
                    <a:gd name="T47" fmla="*/ 12 h 275"/>
                    <a:gd name="T48" fmla="*/ 104 w 352"/>
                    <a:gd name="T49" fmla="*/ 0 h 275"/>
                    <a:gd name="T50" fmla="*/ 221 w 352"/>
                    <a:gd name="T51" fmla="*/ 1 h 275"/>
                    <a:gd name="T52" fmla="*/ 227 w 352"/>
                    <a:gd name="T53" fmla="*/ 87 h 275"/>
                    <a:gd name="T54" fmla="*/ 261 w 352"/>
                    <a:gd name="T55" fmla="*/ 66 h 275"/>
                    <a:gd name="T56" fmla="*/ 271 w 352"/>
                    <a:gd name="T57" fmla="*/ 37 h 275"/>
                    <a:gd name="T58" fmla="*/ 271 w 352"/>
                    <a:gd name="T59" fmla="*/ 24 h 275"/>
                    <a:gd name="T60" fmla="*/ 247 w 352"/>
                    <a:gd name="T61" fmla="*/ 29 h 275"/>
                    <a:gd name="T62" fmla="*/ 227 w 352"/>
                    <a:gd name="T63" fmla="*/ 87 h 275"/>
                    <a:gd name="T64" fmla="*/ 131 w 352"/>
                    <a:gd name="T65" fmla="*/ 87 h 275"/>
                    <a:gd name="T66" fmla="*/ 165 w 352"/>
                    <a:gd name="T67" fmla="*/ 66 h 275"/>
                    <a:gd name="T68" fmla="*/ 175 w 352"/>
                    <a:gd name="T69" fmla="*/ 37 h 275"/>
                    <a:gd name="T70" fmla="*/ 175 w 352"/>
                    <a:gd name="T71" fmla="*/ 24 h 275"/>
                    <a:gd name="T72" fmla="*/ 151 w 352"/>
                    <a:gd name="T73" fmla="*/ 29 h 275"/>
                    <a:gd name="T74" fmla="*/ 131 w 352"/>
                    <a:gd name="T75" fmla="*/ 87 h 275"/>
                    <a:gd name="T76" fmla="*/ 215 w 352"/>
                    <a:gd name="T77" fmla="*/ 172 h 275"/>
                    <a:gd name="T78" fmla="*/ 228 w 352"/>
                    <a:gd name="T79" fmla="*/ 166 h 275"/>
                    <a:gd name="T80" fmla="*/ 244 w 352"/>
                    <a:gd name="T81" fmla="*/ 118 h 275"/>
                    <a:gd name="T82" fmla="*/ 241 w 352"/>
                    <a:gd name="T83" fmla="*/ 110 h 275"/>
                    <a:gd name="T84" fmla="*/ 214 w 352"/>
                    <a:gd name="T85" fmla="*/ 124 h 275"/>
                    <a:gd name="T86" fmla="*/ 202 w 352"/>
                    <a:gd name="T87" fmla="*/ 160 h 275"/>
                    <a:gd name="T88" fmla="*/ 215 w 352"/>
                    <a:gd name="T89" fmla="*/ 172 h 275"/>
                    <a:gd name="T90" fmla="*/ 117 w 352"/>
                    <a:gd name="T91" fmla="*/ 172 h 275"/>
                    <a:gd name="T92" fmla="*/ 134 w 352"/>
                    <a:gd name="T93" fmla="*/ 161 h 275"/>
                    <a:gd name="T94" fmla="*/ 144 w 352"/>
                    <a:gd name="T95" fmla="*/ 128 h 275"/>
                    <a:gd name="T96" fmla="*/ 129 w 352"/>
                    <a:gd name="T97" fmla="*/ 110 h 275"/>
                    <a:gd name="T98" fmla="*/ 119 w 352"/>
                    <a:gd name="T99" fmla="*/ 120 h 275"/>
                    <a:gd name="T100" fmla="*/ 107 w 352"/>
                    <a:gd name="T101" fmla="*/ 158 h 275"/>
                    <a:gd name="T102" fmla="*/ 117 w 352"/>
                    <a:gd name="T103" fmla="*/ 172 h 2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352" h="275">
                      <a:moveTo>
                        <a:pt x="221" y="1"/>
                      </a:moveTo>
                      <a:cubicBezTo>
                        <a:pt x="261" y="1"/>
                        <a:pt x="300" y="1"/>
                        <a:pt x="340" y="0"/>
                      </a:cubicBezTo>
                      <a:cubicBezTo>
                        <a:pt x="349" y="0"/>
                        <a:pt x="352" y="2"/>
                        <a:pt x="348" y="12"/>
                      </a:cubicBezTo>
                      <a:cubicBezTo>
                        <a:pt x="322" y="87"/>
                        <a:pt x="297" y="163"/>
                        <a:pt x="271" y="239"/>
                      </a:cubicBezTo>
                      <a:cubicBezTo>
                        <a:pt x="263" y="262"/>
                        <a:pt x="249" y="271"/>
                        <a:pt x="224" y="272"/>
                      </a:cubicBezTo>
                      <a:cubicBezTo>
                        <a:pt x="213" y="272"/>
                        <a:pt x="203" y="272"/>
                        <a:pt x="192" y="271"/>
                      </a:cubicBezTo>
                      <a:cubicBezTo>
                        <a:pt x="188" y="271"/>
                        <a:pt x="180" y="275"/>
                        <a:pt x="180" y="268"/>
                      </a:cubicBezTo>
                      <a:cubicBezTo>
                        <a:pt x="180" y="262"/>
                        <a:pt x="181" y="252"/>
                        <a:pt x="188" y="250"/>
                      </a:cubicBezTo>
                      <a:cubicBezTo>
                        <a:pt x="212" y="242"/>
                        <a:pt x="206" y="217"/>
                        <a:pt x="215" y="201"/>
                      </a:cubicBezTo>
                      <a:cubicBezTo>
                        <a:pt x="217" y="197"/>
                        <a:pt x="213" y="195"/>
                        <a:pt x="210" y="196"/>
                      </a:cubicBezTo>
                      <a:cubicBezTo>
                        <a:pt x="202" y="198"/>
                        <a:pt x="192" y="189"/>
                        <a:pt x="187" y="203"/>
                      </a:cubicBezTo>
                      <a:cubicBezTo>
                        <a:pt x="181" y="222"/>
                        <a:pt x="174" y="241"/>
                        <a:pt x="168" y="261"/>
                      </a:cubicBezTo>
                      <a:cubicBezTo>
                        <a:pt x="165" y="269"/>
                        <a:pt x="162" y="272"/>
                        <a:pt x="153" y="272"/>
                      </a:cubicBezTo>
                      <a:cubicBezTo>
                        <a:pt x="138" y="271"/>
                        <a:pt x="122" y="271"/>
                        <a:pt x="107" y="272"/>
                      </a:cubicBezTo>
                      <a:cubicBezTo>
                        <a:pt x="98" y="272"/>
                        <a:pt x="96" y="269"/>
                        <a:pt x="99" y="261"/>
                      </a:cubicBezTo>
                      <a:cubicBezTo>
                        <a:pt x="105" y="244"/>
                        <a:pt x="111" y="227"/>
                        <a:pt x="116" y="210"/>
                      </a:cubicBezTo>
                      <a:cubicBezTo>
                        <a:pt x="117" y="206"/>
                        <a:pt x="125" y="198"/>
                        <a:pt x="115" y="196"/>
                      </a:cubicBezTo>
                      <a:cubicBezTo>
                        <a:pt x="108" y="195"/>
                        <a:pt x="96" y="189"/>
                        <a:pt x="91" y="203"/>
                      </a:cubicBezTo>
                      <a:cubicBezTo>
                        <a:pt x="85" y="222"/>
                        <a:pt x="78" y="241"/>
                        <a:pt x="72" y="260"/>
                      </a:cubicBezTo>
                      <a:cubicBezTo>
                        <a:pt x="69" y="270"/>
                        <a:pt x="65" y="272"/>
                        <a:pt x="55" y="272"/>
                      </a:cubicBezTo>
                      <a:cubicBezTo>
                        <a:pt x="41" y="271"/>
                        <a:pt x="27" y="271"/>
                        <a:pt x="13" y="272"/>
                      </a:cubicBezTo>
                      <a:cubicBezTo>
                        <a:pt x="2" y="272"/>
                        <a:pt x="0" y="270"/>
                        <a:pt x="4" y="258"/>
                      </a:cubicBezTo>
                      <a:cubicBezTo>
                        <a:pt x="24" y="200"/>
                        <a:pt x="44" y="141"/>
                        <a:pt x="63" y="83"/>
                      </a:cubicBezTo>
                      <a:cubicBezTo>
                        <a:pt x="71" y="59"/>
                        <a:pt x="80" y="36"/>
                        <a:pt x="87" y="12"/>
                      </a:cubicBezTo>
                      <a:cubicBezTo>
                        <a:pt x="90" y="2"/>
                        <a:pt x="95" y="0"/>
                        <a:pt x="104" y="0"/>
                      </a:cubicBezTo>
                      <a:cubicBezTo>
                        <a:pt x="143" y="1"/>
                        <a:pt x="182" y="1"/>
                        <a:pt x="221" y="1"/>
                      </a:cubicBezTo>
                      <a:close/>
                      <a:moveTo>
                        <a:pt x="227" y="87"/>
                      </a:moveTo>
                      <a:cubicBezTo>
                        <a:pt x="253" y="89"/>
                        <a:pt x="253" y="89"/>
                        <a:pt x="261" y="66"/>
                      </a:cubicBezTo>
                      <a:cubicBezTo>
                        <a:pt x="265" y="57"/>
                        <a:pt x="269" y="47"/>
                        <a:pt x="271" y="37"/>
                      </a:cubicBezTo>
                      <a:cubicBezTo>
                        <a:pt x="272" y="33"/>
                        <a:pt x="280" y="25"/>
                        <a:pt x="271" y="24"/>
                      </a:cubicBezTo>
                      <a:cubicBezTo>
                        <a:pt x="263" y="22"/>
                        <a:pt x="251" y="16"/>
                        <a:pt x="247" y="29"/>
                      </a:cubicBezTo>
                      <a:cubicBezTo>
                        <a:pt x="239" y="48"/>
                        <a:pt x="233" y="67"/>
                        <a:pt x="227" y="87"/>
                      </a:cubicBezTo>
                      <a:close/>
                      <a:moveTo>
                        <a:pt x="131" y="87"/>
                      </a:moveTo>
                      <a:cubicBezTo>
                        <a:pt x="157" y="89"/>
                        <a:pt x="157" y="89"/>
                        <a:pt x="165" y="66"/>
                      </a:cubicBezTo>
                      <a:cubicBezTo>
                        <a:pt x="169" y="56"/>
                        <a:pt x="173" y="47"/>
                        <a:pt x="175" y="37"/>
                      </a:cubicBezTo>
                      <a:cubicBezTo>
                        <a:pt x="176" y="33"/>
                        <a:pt x="183" y="25"/>
                        <a:pt x="175" y="24"/>
                      </a:cubicBezTo>
                      <a:cubicBezTo>
                        <a:pt x="167" y="22"/>
                        <a:pt x="155" y="17"/>
                        <a:pt x="151" y="29"/>
                      </a:cubicBezTo>
                      <a:cubicBezTo>
                        <a:pt x="143" y="48"/>
                        <a:pt x="137" y="67"/>
                        <a:pt x="131" y="87"/>
                      </a:cubicBezTo>
                      <a:close/>
                      <a:moveTo>
                        <a:pt x="215" y="172"/>
                      </a:moveTo>
                      <a:cubicBezTo>
                        <a:pt x="217" y="171"/>
                        <a:pt x="225" y="176"/>
                        <a:pt x="228" y="166"/>
                      </a:cubicBezTo>
                      <a:cubicBezTo>
                        <a:pt x="233" y="150"/>
                        <a:pt x="239" y="134"/>
                        <a:pt x="244" y="118"/>
                      </a:cubicBezTo>
                      <a:cubicBezTo>
                        <a:pt x="245" y="115"/>
                        <a:pt x="246" y="112"/>
                        <a:pt x="241" y="110"/>
                      </a:cubicBezTo>
                      <a:cubicBezTo>
                        <a:pt x="228" y="107"/>
                        <a:pt x="219" y="111"/>
                        <a:pt x="214" y="124"/>
                      </a:cubicBezTo>
                      <a:cubicBezTo>
                        <a:pt x="210" y="136"/>
                        <a:pt x="207" y="148"/>
                        <a:pt x="202" y="160"/>
                      </a:cubicBezTo>
                      <a:cubicBezTo>
                        <a:pt x="197" y="171"/>
                        <a:pt x="201" y="174"/>
                        <a:pt x="215" y="172"/>
                      </a:cubicBezTo>
                      <a:close/>
                      <a:moveTo>
                        <a:pt x="117" y="172"/>
                      </a:moveTo>
                      <a:cubicBezTo>
                        <a:pt x="127" y="175"/>
                        <a:pt x="131" y="170"/>
                        <a:pt x="134" y="161"/>
                      </a:cubicBezTo>
                      <a:cubicBezTo>
                        <a:pt x="137" y="150"/>
                        <a:pt x="141" y="139"/>
                        <a:pt x="144" y="128"/>
                      </a:cubicBezTo>
                      <a:cubicBezTo>
                        <a:pt x="151" y="110"/>
                        <a:pt x="149" y="108"/>
                        <a:pt x="129" y="110"/>
                      </a:cubicBezTo>
                      <a:cubicBezTo>
                        <a:pt x="122" y="111"/>
                        <a:pt x="121" y="115"/>
                        <a:pt x="119" y="120"/>
                      </a:cubicBezTo>
                      <a:cubicBezTo>
                        <a:pt x="115" y="132"/>
                        <a:pt x="112" y="145"/>
                        <a:pt x="107" y="158"/>
                      </a:cubicBezTo>
                      <a:cubicBezTo>
                        <a:pt x="102" y="169"/>
                        <a:pt x="103" y="175"/>
                        <a:pt x="117" y="17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defTabSz="914400">
                    <a:defRPr/>
                  </a:pPr>
                  <a:endParaRPr lang="zh-CN" altLang="en-US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50" name="Freeform 19"/>
                <p:cNvSpPr/>
                <p:nvPr/>
              </p:nvSpPr>
              <p:spPr bwMode="auto">
                <a:xfrm>
                  <a:off x="35886" y="1914525"/>
                  <a:ext cx="1290638" cy="1090613"/>
                </a:xfrm>
                <a:custGeom>
                  <a:avLst/>
                  <a:gdLst>
                    <a:gd name="T0" fmla="*/ 137 w 344"/>
                    <a:gd name="T1" fmla="*/ 168 h 290"/>
                    <a:gd name="T2" fmla="*/ 153 w 344"/>
                    <a:gd name="T3" fmla="*/ 165 h 290"/>
                    <a:gd name="T4" fmla="*/ 167 w 344"/>
                    <a:gd name="T5" fmla="*/ 167 h 290"/>
                    <a:gd name="T6" fmla="*/ 158 w 344"/>
                    <a:gd name="T7" fmla="*/ 187 h 290"/>
                    <a:gd name="T8" fmla="*/ 155 w 344"/>
                    <a:gd name="T9" fmla="*/ 188 h 290"/>
                    <a:gd name="T10" fmla="*/ 117 w 344"/>
                    <a:gd name="T11" fmla="*/ 224 h 290"/>
                    <a:gd name="T12" fmla="*/ 106 w 344"/>
                    <a:gd name="T13" fmla="*/ 255 h 290"/>
                    <a:gd name="T14" fmla="*/ 60 w 344"/>
                    <a:gd name="T15" fmla="*/ 287 h 290"/>
                    <a:gd name="T16" fmla="*/ 13 w 344"/>
                    <a:gd name="T17" fmla="*/ 287 h 290"/>
                    <a:gd name="T18" fmla="*/ 1 w 344"/>
                    <a:gd name="T19" fmla="*/ 283 h 290"/>
                    <a:gd name="T20" fmla="*/ 10 w 344"/>
                    <a:gd name="T21" fmla="*/ 265 h 290"/>
                    <a:gd name="T22" fmla="*/ 45 w 344"/>
                    <a:gd name="T23" fmla="*/ 231 h 290"/>
                    <a:gd name="T24" fmla="*/ 53 w 344"/>
                    <a:gd name="T25" fmla="*/ 207 h 290"/>
                    <a:gd name="T26" fmla="*/ 21 w 344"/>
                    <a:gd name="T27" fmla="*/ 209 h 290"/>
                    <a:gd name="T28" fmla="*/ 48 w 344"/>
                    <a:gd name="T29" fmla="*/ 183 h 290"/>
                    <a:gd name="T30" fmla="*/ 67 w 344"/>
                    <a:gd name="T31" fmla="*/ 168 h 290"/>
                    <a:gd name="T32" fmla="*/ 85 w 344"/>
                    <a:gd name="T33" fmla="*/ 111 h 290"/>
                    <a:gd name="T34" fmla="*/ 55 w 344"/>
                    <a:gd name="T35" fmla="*/ 111 h 290"/>
                    <a:gd name="T36" fmla="*/ 80 w 344"/>
                    <a:gd name="T37" fmla="*/ 88 h 290"/>
                    <a:gd name="T38" fmla="*/ 99 w 344"/>
                    <a:gd name="T39" fmla="*/ 74 h 290"/>
                    <a:gd name="T40" fmla="*/ 111 w 344"/>
                    <a:gd name="T41" fmla="*/ 37 h 290"/>
                    <a:gd name="T42" fmla="*/ 104 w 344"/>
                    <a:gd name="T43" fmla="*/ 27 h 290"/>
                    <a:gd name="T44" fmla="*/ 98 w 344"/>
                    <a:gd name="T45" fmla="*/ 27 h 290"/>
                    <a:gd name="T46" fmla="*/ 87 w 344"/>
                    <a:gd name="T47" fmla="*/ 23 h 290"/>
                    <a:gd name="T48" fmla="*/ 98 w 344"/>
                    <a:gd name="T49" fmla="*/ 5 h 290"/>
                    <a:gd name="T50" fmla="*/ 210 w 344"/>
                    <a:gd name="T51" fmla="*/ 4 h 290"/>
                    <a:gd name="T52" fmla="*/ 216 w 344"/>
                    <a:gd name="T53" fmla="*/ 10 h 290"/>
                    <a:gd name="T54" fmla="*/ 205 w 344"/>
                    <a:gd name="T55" fmla="*/ 27 h 290"/>
                    <a:gd name="T56" fmla="*/ 175 w 344"/>
                    <a:gd name="T57" fmla="*/ 53 h 290"/>
                    <a:gd name="T58" fmla="*/ 166 w 344"/>
                    <a:gd name="T59" fmla="*/ 85 h 290"/>
                    <a:gd name="T60" fmla="*/ 200 w 344"/>
                    <a:gd name="T61" fmla="*/ 88 h 290"/>
                    <a:gd name="T62" fmla="*/ 222 w 344"/>
                    <a:gd name="T63" fmla="*/ 70 h 290"/>
                    <a:gd name="T64" fmla="*/ 234 w 344"/>
                    <a:gd name="T65" fmla="*/ 12 h 290"/>
                    <a:gd name="T66" fmla="*/ 247 w 344"/>
                    <a:gd name="T67" fmla="*/ 1 h 290"/>
                    <a:gd name="T68" fmla="*/ 293 w 344"/>
                    <a:gd name="T69" fmla="*/ 1 h 290"/>
                    <a:gd name="T70" fmla="*/ 304 w 344"/>
                    <a:gd name="T71" fmla="*/ 16 h 290"/>
                    <a:gd name="T72" fmla="*/ 292 w 344"/>
                    <a:gd name="T73" fmla="*/ 78 h 290"/>
                    <a:gd name="T74" fmla="*/ 300 w 344"/>
                    <a:gd name="T75" fmla="*/ 88 h 290"/>
                    <a:gd name="T76" fmla="*/ 332 w 344"/>
                    <a:gd name="T77" fmla="*/ 88 h 290"/>
                    <a:gd name="T78" fmla="*/ 343 w 344"/>
                    <a:gd name="T79" fmla="*/ 92 h 290"/>
                    <a:gd name="T80" fmla="*/ 330 w 344"/>
                    <a:gd name="T81" fmla="*/ 111 h 290"/>
                    <a:gd name="T82" fmla="*/ 303 w 344"/>
                    <a:gd name="T83" fmla="*/ 111 h 290"/>
                    <a:gd name="T84" fmla="*/ 281 w 344"/>
                    <a:gd name="T85" fmla="*/ 130 h 290"/>
                    <a:gd name="T86" fmla="*/ 282 w 344"/>
                    <a:gd name="T87" fmla="*/ 140 h 290"/>
                    <a:gd name="T88" fmla="*/ 321 w 344"/>
                    <a:gd name="T89" fmla="*/ 135 h 290"/>
                    <a:gd name="T90" fmla="*/ 326 w 344"/>
                    <a:gd name="T91" fmla="*/ 141 h 290"/>
                    <a:gd name="T92" fmla="*/ 317 w 344"/>
                    <a:gd name="T93" fmla="*/ 158 h 290"/>
                    <a:gd name="T94" fmla="*/ 274 w 344"/>
                    <a:gd name="T95" fmla="*/ 187 h 290"/>
                    <a:gd name="T96" fmla="*/ 268 w 344"/>
                    <a:gd name="T97" fmla="*/ 198 h 290"/>
                    <a:gd name="T98" fmla="*/ 258 w 344"/>
                    <a:gd name="T99" fmla="*/ 248 h 290"/>
                    <a:gd name="T100" fmla="*/ 271 w 344"/>
                    <a:gd name="T101" fmla="*/ 264 h 290"/>
                    <a:gd name="T102" fmla="*/ 283 w 344"/>
                    <a:gd name="T103" fmla="*/ 268 h 290"/>
                    <a:gd name="T104" fmla="*/ 269 w 344"/>
                    <a:gd name="T105" fmla="*/ 286 h 290"/>
                    <a:gd name="T106" fmla="*/ 192 w 344"/>
                    <a:gd name="T107" fmla="*/ 286 h 290"/>
                    <a:gd name="T108" fmla="*/ 181 w 344"/>
                    <a:gd name="T109" fmla="*/ 272 h 290"/>
                    <a:gd name="T110" fmla="*/ 183 w 344"/>
                    <a:gd name="T111" fmla="*/ 254 h 290"/>
                    <a:gd name="T112" fmla="*/ 108 w 344"/>
                    <a:gd name="T113" fmla="*/ 276 h 290"/>
                    <a:gd name="T114" fmla="*/ 172 w 344"/>
                    <a:gd name="T115" fmla="*/ 226 h 290"/>
                    <a:gd name="T116" fmla="*/ 199 w 344"/>
                    <a:gd name="T117" fmla="*/ 183 h 290"/>
                    <a:gd name="T118" fmla="*/ 212 w 344"/>
                    <a:gd name="T119" fmla="*/ 121 h 290"/>
                    <a:gd name="T120" fmla="*/ 203 w 344"/>
                    <a:gd name="T121" fmla="*/ 111 h 290"/>
                    <a:gd name="T122" fmla="*/ 202 w 344"/>
                    <a:gd name="T123" fmla="*/ 111 h 290"/>
                    <a:gd name="T124" fmla="*/ 137 w 344"/>
                    <a:gd name="T125" fmla="*/ 168 h 2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  <a:cxn ang="0">
                      <a:pos x="T124" y="T125"/>
                    </a:cxn>
                  </a:cxnLst>
                  <a:rect l="0" t="0" r="r" b="b"/>
                  <a:pathLst>
                    <a:path w="344" h="290">
                      <a:moveTo>
                        <a:pt x="137" y="168"/>
                      </a:moveTo>
                      <a:cubicBezTo>
                        <a:pt x="144" y="167"/>
                        <a:pt x="148" y="165"/>
                        <a:pt x="153" y="165"/>
                      </a:cubicBezTo>
                      <a:cubicBezTo>
                        <a:pt x="158" y="165"/>
                        <a:pt x="166" y="160"/>
                        <a:pt x="167" y="167"/>
                      </a:cubicBezTo>
                      <a:cubicBezTo>
                        <a:pt x="168" y="174"/>
                        <a:pt x="165" y="182"/>
                        <a:pt x="158" y="187"/>
                      </a:cubicBezTo>
                      <a:cubicBezTo>
                        <a:pt x="157" y="188"/>
                        <a:pt x="156" y="188"/>
                        <a:pt x="155" y="188"/>
                      </a:cubicBezTo>
                      <a:cubicBezTo>
                        <a:pt x="128" y="185"/>
                        <a:pt x="122" y="204"/>
                        <a:pt x="117" y="224"/>
                      </a:cubicBezTo>
                      <a:cubicBezTo>
                        <a:pt x="114" y="234"/>
                        <a:pt x="110" y="245"/>
                        <a:pt x="106" y="255"/>
                      </a:cubicBezTo>
                      <a:cubicBezTo>
                        <a:pt x="98" y="276"/>
                        <a:pt x="83" y="286"/>
                        <a:pt x="60" y="287"/>
                      </a:cubicBezTo>
                      <a:cubicBezTo>
                        <a:pt x="44" y="287"/>
                        <a:pt x="28" y="287"/>
                        <a:pt x="13" y="287"/>
                      </a:cubicBezTo>
                      <a:cubicBezTo>
                        <a:pt x="9" y="286"/>
                        <a:pt x="0" y="290"/>
                        <a:pt x="1" y="283"/>
                      </a:cubicBezTo>
                      <a:cubicBezTo>
                        <a:pt x="2" y="276"/>
                        <a:pt x="2" y="264"/>
                        <a:pt x="10" y="265"/>
                      </a:cubicBezTo>
                      <a:cubicBezTo>
                        <a:pt x="37" y="268"/>
                        <a:pt x="39" y="248"/>
                        <a:pt x="45" y="231"/>
                      </a:cubicBezTo>
                      <a:cubicBezTo>
                        <a:pt x="48" y="223"/>
                        <a:pt x="50" y="215"/>
                        <a:pt x="53" y="207"/>
                      </a:cubicBezTo>
                      <a:cubicBezTo>
                        <a:pt x="41" y="205"/>
                        <a:pt x="31" y="210"/>
                        <a:pt x="21" y="209"/>
                      </a:cubicBezTo>
                      <a:cubicBezTo>
                        <a:pt x="22" y="192"/>
                        <a:pt x="30" y="182"/>
                        <a:pt x="48" y="183"/>
                      </a:cubicBezTo>
                      <a:cubicBezTo>
                        <a:pt x="58" y="183"/>
                        <a:pt x="64" y="178"/>
                        <a:pt x="67" y="168"/>
                      </a:cubicBezTo>
                      <a:cubicBezTo>
                        <a:pt x="72" y="149"/>
                        <a:pt x="79" y="131"/>
                        <a:pt x="85" y="111"/>
                      </a:cubicBezTo>
                      <a:cubicBezTo>
                        <a:pt x="75" y="111"/>
                        <a:pt x="65" y="111"/>
                        <a:pt x="55" y="111"/>
                      </a:cubicBezTo>
                      <a:cubicBezTo>
                        <a:pt x="58" y="88"/>
                        <a:pt x="58" y="87"/>
                        <a:pt x="80" y="88"/>
                      </a:cubicBezTo>
                      <a:cubicBezTo>
                        <a:pt x="91" y="89"/>
                        <a:pt x="96" y="85"/>
                        <a:pt x="99" y="74"/>
                      </a:cubicBezTo>
                      <a:cubicBezTo>
                        <a:pt x="102" y="62"/>
                        <a:pt x="106" y="49"/>
                        <a:pt x="111" y="37"/>
                      </a:cubicBezTo>
                      <a:cubicBezTo>
                        <a:pt x="114" y="29"/>
                        <a:pt x="113" y="26"/>
                        <a:pt x="104" y="27"/>
                      </a:cubicBezTo>
                      <a:cubicBezTo>
                        <a:pt x="102" y="27"/>
                        <a:pt x="100" y="28"/>
                        <a:pt x="98" y="27"/>
                      </a:cubicBezTo>
                      <a:cubicBezTo>
                        <a:pt x="94" y="26"/>
                        <a:pt x="86" y="31"/>
                        <a:pt x="87" y="23"/>
                      </a:cubicBezTo>
                      <a:cubicBezTo>
                        <a:pt x="88" y="16"/>
                        <a:pt x="86" y="5"/>
                        <a:pt x="98" y="5"/>
                      </a:cubicBezTo>
                      <a:cubicBezTo>
                        <a:pt x="135" y="4"/>
                        <a:pt x="173" y="4"/>
                        <a:pt x="210" y="4"/>
                      </a:cubicBezTo>
                      <a:cubicBezTo>
                        <a:pt x="214" y="4"/>
                        <a:pt x="219" y="4"/>
                        <a:pt x="216" y="10"/>
                      </a:cubicBezTo>
                      <a:cubicBezTo>
                        <a:pt x="213" y="16"/>
                        <a:pt x="215" y="28"/>
                        <a:pt x="205" y="27"/>
                      </a:cubicBezTo>
                      <a:cubicBezTo>
                        <a:pt x="183" y="23"/>
                        <a:pt x="179" y="37"/>
                        <a:pt x="175" y="53"/>
                      </a:cubicBezTo>
                      <a:cubicBezTo>
                        <a:pt x="172" y="64"/>
                        <a:pt x="162" y="80"/>
                        <a:pt x="166" y="85"/>
                      </a:cubicBezTo>
                      <a:cubicBezTo>
                        <a:pt x="173" y="93"/>
                        <a:pt x="188" y="86"/>
                        <a:pt x="200" y="88"/>
                      </a:cubicBezTo>
                      <a:cubicBezTo>
                        <a:pt x="214" y="90"/>
                        <a:pt x="221" y="86"/>
                        <a:pt x="222" y="70"/>
                      </a:cubicBezTo>
                      <a:cubicBezTo>
                        <a:pt x="224" y="51"/>
                        <a:pt x="230" y="31"/>
                        <a:pt x="234" y="12"/>
                      </a:cubicBezTo>
                      <a:cubicBezTo>
                        <a:pt x="235" y="4"/>
                        <a:pt x="238" y="1"/>
                        <a:pt x="247" y="1"/>
                      </a:cubicBezTo>
                      <a:cubicBezTo>
                        <a:pt x="262" y="2"/>
                        <a:pt x="278" y="2"/>
                        <a:pt x="293" y="1"/>
                      </a:cubicBezTo>
                      <a:cubicBezTo>
                        <a:pt x="306" y="0"/>
                        <a:pt x="307" y="6"/>
                        <a:pt x="304" y="16"/>
                      </a:cubicBezTo>
                      <a:cubicBezTo>
                        <a:pt x="300" y="37"/>
                        <a:pt x="297" y="57"/>
                        <a:pt x="292" y="78"/>
                      </a:cubicBezTo>
                      <a:cubicBezTo>
                        <a:pt x="290" y="86"/>
                        <a:pt x="292" y="88"/>
                        <a:pt x="300" y="88"/>
                      </a:cubicBezTo>
                      <a:cubicBezTo>
                        <a:pt x="311" y="87"/>
                        <a:pt x="321" y="87"/>
                        <a:pt x="332" y="88"/>
                      </a:cubicBezTo>
                      <a:cubicBezTo>
                        <a:pt x="336" y="88"/>
                        <a:pt x="344" y="84"/>
                        <a:pt x="343" y="92"/>
                      </a:cubicBezTo>
                      <a:cubicBezTo>
                        <a:pt x="341" y="99"/>
                        <a:pt x="343" y="111"/>
                        <a:pt x="330" y="111"/>
                      </a:cubicBezTo>
                      <a:cubicBezTo>
                        <a:pt x="321" y="111"/>
                        <a:pt x="312" y="112"/>
                        <a:pt x="303" y="111"/>
                      </a:cubicBezTo>
                      <a:cubicBezTo>
                        <a:pt x="288" y="108"/>
                        <a:pt x="282" y="116"/>
                        <a:pt x="281" y="130"/>
                      </a:cubicBezTo>
                      <a:cubicBezTo>
                        <a:pt x="281" y="133"/>
                        <a:pt x="279" y="137"/>
                        <a:pt x="282" y="140"/>
                      </a:cubicBezTo>
                      <a:cubicBezTo>
                        <a:pt x="294" y="132"/>
                        <a:pt x="308" y="136"/>
                        <a:pt x="321" y="135"/>
                      </a:cubicBezTo>
                      <a:cubicBezTo>
                        <a:pt x="324" y="135"/>
                        <a:pt x="327" y="137"/>
                        <a:pt x="326" y="141"/>
                      </a:cubicBezTo>
                      <a:cubicBezTo>
                        <a:pt x="323" y="147"/>
                        <a:pt x="324" y="156"/>
                        <a:pt x="317" y="158"/>
                      </a:cubicBezTo>
                      <a:cubicBezTo>
                        <a:pt x="299" y="163"/>
                        <a:pt x="288" y="178"/>
                        <a:pt x="274" y="187"/>
                      </a:cubicBezTo>
                      <a:cubicBezTo>
                        <a:pt x="269" y="189"/>
                        <a:pt x="269" y="194"/>
                        <a:pt x="268" y="198"/>
                      </a:cubicBezTo>
                      <a:cubicBezTo>
                        <a:pt x="265" y="215"/>
                        <a:pt x="262" y="232"/>
                        <a:pt x="258" y="248"/>
                      </a:cubicBezTo>
                      <a:cubicBezTo>
                        <a:pt x="255" y="260"/>
                        <a:pt x="258" y="265"/>
                        <a:pt x="271" y="264"/>
                      </a:cubicBezTo>
                      <a:cubicBezTo>
                        <a:pt x="275" y="263"/>
                        <a:pt x="284" y="259"/>
                        <a:pt x="283" y="268"/>
                      </a:cubicBezTo>
                      <a:cubicBezTo>
                        <a:pt x="282" y="275"/>
                        <a:pt x="283" y="286"/>
                        <a:pt x="269" y="286"/>
                      </a:cubicBezTo>
                      <a:cubicBezTo>
                        <a:pt x="243" y="285"/>
                        <a:pt x="217" y="285"/>
                        <a:pt x="192" y="286"/>
                      </a:cubicBezTo>
                      <a:cubicBezTo>
                        <a:pt x="181" y="286"/>
                        <a:pt x="176" y="284"/>
                        <a:pt x="181" y="272"/>
                      </a:cubicBezTo>
                      <a:cubicBezTo>
                        <a:pt x="182" y="269"/>
                        <a:pt x="182" y="264"/>
                        <a:pt x="183" y="254"/>
                      </a:cubicBezTo>
                      <a:cubicBezTo>
                        <a:pt x="162" y="282"/>
                        <a:pt x="136" y="275"/>
                        <a:pt x="108" y="276"/>
                      </a:cubicBezTo>
                      <a:cubicBezTo>
                        <a:pt x="131" y="257"/>
                        <a:pt x="151" y="240"/>
                        <a:pt x="172" y="226"/>
                      </a:cubicBezTo>
                      <a:cubicBezTo>
                        <a:pt x="188" y="215"/>
                        <a:pt x="197" y="202"/>
                        <a:pt x="199" y="183"/>
                      </a:cubicBezTo>
                      <a:cubicBezTo>
                        <a:pt x="202" y="162"/>
                        <a:pt x="207" y="142"/>
                        <a:pt x="212" y="121"/>
                      </a:cubicBezTo>
                      <a:cubicBezTo>
                        <a:pt x="213" y="114"/>
                        <a:pt x="213" y="110"/>
                        <a:pt x="203" y="111"/>
                      </a:cubicBezTo>
                      <a:cubicBezTo>
                        <a:pt x="203" y="111"/>
                        <a:pt x="202" y="111"/>
                        <a:pt x="202" y="111"/>
                      </a:cubicBezTo>
                      <a:cubicBezTo>
                        <a:pt x="151" y="110"/>
                        <a:pt x="151" y="110"/>
                        <a:pt x="137" y="16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defTabSz="914400">
                    <a:defRPr/>
                  </a:pPr>
                  <a:endParaRPr lang="zh-CN" altLang="en-US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51" name="Freeform 28"/>
                <p:cNvSpPr>
                  <a:spLocks noEditPoints="1"/>
                </p:cNvSpPr>
                <p:nvPr/>
              </p:nvSpPr>
              <p:spPr bwMode="auto">
                <a:xfrm>
                  <a:off x="2277436" y="1898650"/>
                  <a:ext cx="754063" cy="1087438"/>
                </a:xfrm>
                <a:custGeom>
                  <a:avLst/>
                  <a:gdLst>
                    <a:gd name="T0" fmla="*/ 180 w 201"/>
                    <a:gd name="T1" fmla="*/ 5 h 289"/>
                    <a:gd name="T2" fmla="*/ 161 w 201"/>
                    <a:gd name="T3" fmla="*/ 41 h 289"/>
                    <a:gd name="T4" fmla="*/ 166 w 201"/>
                    <a:gd name="T5" fmla="*/ 50 h 289"/>
                    <a:gd name="T6" fmla="*/ 169 w 201"/>
                    <a:gd name="T7" fmla="*/ 50 h 289"/>
                    <a:gd name="T8" fmla="*/ 191 w 201"/>
                    <a:gd name="T9" fmla="*/ 83 h 289"/>
                    <a:gd name="T10" fmla="*/ 131 w 201"/>
                    <a:gd name="T11" fmla="*/ 257 h 289"/>
                    <a:gd name="T12" fmla="*/ 87 w 201"/>
                    <a:gd name="T13" fmla="*/ 289 h 289"/>
                    <a:gd name="T14" fmla="*/ 13 w 201"/>
                    <a:gd name="T15" fmla="*/ 289 h 289"/>
                    <a:gd name="T16" fmla="*/ 3 w 201"/>
                    <a:gd name="T17" fmla="*/ 277 h 289"/>
                    <a:gd name="T18" fmla="*/ 77 w 201"/>
                    <a:gd name="T19" fmla="*/ 60 h 289"/>
                    <a:gd name="T20" fmla="*/ 89 w 201"/>
                    <a:gd name="T21" fmla="*/ 50 h 289"/>
                    <a:gd name="T22" fmla="*/ 106 w 201"/>
                    <a:gd name="T23" fmla="*/ 38 h 289"/>
                    <a:gd name="T24" fmla="*/ 161 w 201"/>
                    <a:gd name="T25" fmla="*/ 5 h 289"/>
                    <a:gd name="T26" fmla="*/ 180 w 201"/>
                    <a:gd name="T27" fmla="*/ 5 h 289"/>
                    <a:gd name="T28" fmla="*/ 95 w 201"/>
                    <a:gd name="T29" fmla="*/ 159 h 289"/>
                    <a:gd name="T30" fmla="*/ 117 w 201"/>
                    <a:gd name="T31" fmla="*/ 147 h 289"/>
                    <a:gd name="T32" fmla="*/ 138 w 201"/>
                    <a:gd name="T33" fmla="*/ 85 h 289"/>
                    <a:gd name="T34" fmla="*/ 136 w 201"/>
                    <a:gd name="T35" fmla="*/ 74 h 289"/>
                    <a:gd name="T36" fmla="*/ 121 w 201"/>
                    <a:gd name="T37" fmla="*/ 81 h 289"/>
                    <a:gd name="T38" fmla="*/ 95 w 201"/>
                    <a:gd name="T39" fmla="*/ 159 h 289"/>
                    <a:gd name="T40" fmla="*/ 104 w 201"/>
                    <a:gd name="T41" fmla="*/ 185 h 289"/>
                    <a:gd name="T42" fmla="*/ 82 w 201"/>
                    <a:gd name="T43" fmla="*/ 197 h 289"/>
                    <a:gd name="T44" fmla="*/ 62 w 201"/>
                    <a:gd name="T45" fmla="*/ 256 h 289"/>
                    <a:gd name="T46" fmla="*/ 61 w 201"/>
                    <a:gd name="T47" fmla="*/ 264 h 289"/>
                    <a:gd name="T48" fmla="*/ 71 w 201"/>
                    <a:gd name="T49" fmla="*/ 265 h 289"/>
                    <a:gd name="T50" fmla="*/ 80 w 201"/>
                    <a:gd name="T51" fmla="*/ 256 h 289"/>
                    <a:gd name="T52" fmla="*/ 104 w 201"/>
                    <a:gd name="T53" fmla="*/ 185 h 2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201" h="289">
                      <a:moveTo>
                        <a:pt x="180" y="5"/>
                      </a:moveTo>
                      <a:cubicBezTo>
                        <a:pt x="173" y="19"/>
                        <a:pt x="167" y="30"/>
                        <a:pt x="161" y="41"/>
                      </a:cubicBezTo>
                      <a:cubicBezTo>
                        <a:pt x="157" y="48"/>
                        <a:pt x="157" y="51"/>
                        <a:pt x="166" y="50"/>
                      </a:cubicBezTo>
                      <a:cubicBezTo>
                        <a:pt x="167" y="50"/>
                        <a:pt x="168" y="50"/>
                        <a:pt x="169" y="50"/>
                      </a:cubicBezTo>
                      <a:cubicBezTo>
                        <a:pt x="201" y="51"/>
                        <a:pt x="201" y="51"/>
                        <a:pt x="191" y="83"/>
                      </a:cubicBezTo>
                      <a:cubicBezTo>
                        <a:pt x="171" y="141"/>
                        <a:pt x="151" y="199"/>
                        <a:pt x="131" y="257"/>
                      </a:cubicBezTo>
                      <a:cubicBezTo>
                        <a:pt x="123" y="281"/>
                        <a:pt x="113" y="289"/>
                        <a:pt x="87" y="289"/>
                      </a:cubicBezTo>
                      <a:cubicBezTo>
                        <a:pt x="62" y="289"/>
                        <a:pt x="38" y="288"/>
                        <a:pt x="13" y="289"/>
                      </a:cubicBezTo>
                      <a:cubicBezTo>
                        <a:pt x="3" y="289"/>
                        <a:pt x="0" y="288"/>
                        <a:pt x="3" y="277"/>
                      </a:cubicBezTo>
                      <a:cubicBezTo>
                        <a:pt x="28" y="205"/>
                        <a:pt x="53" y="132"/>
                        <a:pt x="77" y="60"/>
                      </a:cubicBezTo>
                      <a:cubicBezTo>
                        <a:pt x="79" y="54"/>
                        <a:pt x="81" y="49"/>
                        <a:pt x="89" y="50"/>
                      </a:cubicBezTo>
                      <a:cubicBezTo>
                        <a:pt x="99" y="52"/>
                        <a:pt x="103" y="46"/>
                        <a:pt x="106" y="38"/>
                      </a:cubicBezTo>
                      <a:cubicBezTo>
                        <a:pt x="115" y="11"/>
                        <a:pt x="133" y="0"/>
                        <a:pt x="161" y="5"/>
                      </a:cubicBezTo>
                      <a:cubicBezTo>
                        <a:pt x="166" y="6"/>
                        <a:pt x="172" y="5"/>
                        <a:pt x="180" y="5"/>
                      </a:cubicBezTo>
                      <a:close/>
                      <a:moveTo>
                        <a:pt x="95" y="159"/>
                      </a:moveTo>
                      <a:cubicBezTo>
                        <a:pt x="108" y="163"/>
                        <a:pt x="114" y="159"/>
                        <a:pt x="117" y="147"/>
                      </a:cubicBezTo>
                      <a:cubicBezTo>
                        <a:pt x="123" y="126"/>
                        <a:pt x="131" y="106"/>
                        <a:pt x="138" y="85"/>
                      </a:cubicBezTo>
                      <a:cubicBezTo>
                        <a:pt x="139" y="81"/>
                        <a:pt x="145" y="76"/>
                        <a:pt x="136" y="74"/>
                      </a:cubicBezTo>
                      <a:cubicBezTo>
                        <a:pt x="130" y="72"/>
                        <a:pt x="124" y="72"/>
                        <a:pt x="121" y="81"/>
                      </a:cubicBezTo>
                      <a:cubicBezTo>
                        <a:pt x="113" y="107"/>
                        <a:pt x="104" y="133"/>
                        <a:pt x="95" y="159"/>
                      </a:cubicBezTo>
                      <a:close/>
                      <a:moveTo>
                        <a:pt x="104" y="185"/>
                      </a:moveTo>
                      <a:cubicBezTo>
                        <a:pt x="87" y="182"/>
                        <a:pt x="87" y="182"/>
                        <a:pt x="82" y="197"/>
                      </a:cubicBezTo>
                      <a:cubicBezTo>
                        <a:pt x="76" y="217"/>
                        <a:pt x="69" y="236"/>
                        <a:pt x="62" y="256"/>
                      </a:cubicBezTo>
                      <a:cubicBezTo>
                        <a:pt x="61" y="259"/>
                        <a:pt x="59" y="262"/>
                        <a:pt x="61" y="264"/>
                      </a:cubicBezTo>
                      <a:cubicBezTo>
                        <a:pt x="64" y="267"/>
                        <a:pt x="68" y="266"/>
                        <a:pt x="71" y="265"/>
                      </a:cubicBezTo>
                      <a:cubicBezTo>
                        <a:pt x="76" y="264"/>
                        <a:pt x="78" y="260"/>
                        <a:pt x="80" y="256"/>
                      </a:cubicBezTo>
                      <a:cubicBezTo>
                        <a:pt x="88" y="232"/>
                        <a:pt x="96" y="209"/>
                        <a:pt x="104" y="18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defTabSz="914400">
                    <a:defRPr/>
                  </a:pPr>
                  <a:endParaRPr lang="zh-CN" altLang="en-US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52" name="Freeform 30"/>
                <p:cNvSpPr/>
                <p:nvPr/>
              </p:nvSpPr>
              <p:spPr bwMode="auto">
                <a:xfrm>
                  <a:off x="2990223" y="1917700"/>
                  <a:ext cx="674688" cy="1071563"/>
                </a:xfrm>
                <a:custGeom>
                  <a:avLst/>
                  <a:gdLst>
                    <a:gd name="T0" fmla="*/ 0 w 180"/>
                    <a:gd name="T1" fmla="*/ 284 h 285"/>
                    <a:gd name="T2" fmla="*/ 26 w 180"/>
                    <a:gd name="T3" fmla="*/ 261 h 285"/>
                    <a:gd name="T4" fmla="*/ 46 w 180"/>
                    <a:gd name="T5" fmla="*/ 247 h 285"/>
                    <a:gd name="T6" fmla="*/ 110 w 180"/>
                    <a:gd name="T7" fmla="*/ 57 h 285"/>
                    <a:gd name="T8" fmla="*/ 101 w 180"/>
                    <a:gd name="T9" fmla="*/ 44 h 285"/>
                    <a:gd name="T10" fmla="*/ 72 w 180"/>
                    <a:gd name="T11" fmla="*/ 61 h 285"/>
                    <a:gd name="T12" fmla="*/ 70 w 180"/>
                    <a:gd name="T13" fmla="*/ 64 h 285"/>
                    <a:gd name="T14" fmla="*/ 8 w 180"/>
                    <a:gd name="T15" fmla="*/ 98 h 285"/>
                    <a:gd name="T16" fmla="*/ 4 w 180"/>
                    <a:gd name="T17" fmla="*/ 90 h 285"/>
                    <a:gd name="T18" fmla="*/ 44 w 180"/>
                    <a:gd name="T19" fmla="*/ 8 h 285"/>
                    <a:gd name="T20" fmla="*/ 57 w 180"/>
                    <a:gd name="T21" fmla="*/ 0 h 285"/>
                    <a:gd name="T22" fmla="*/ 90 w 180"/>
                    <a:gd name="T23" fmla="*/ 0 h 285"/>
                    <a:gd name="T24" fmla="*/ 97 w 180"/>
                    <a:gd name="T25" fmla="*/ 11 h 285"/>
                    <a:gd name="T26" fmla="*/ 105 w 180"/>
                    <a:gd name="T27" fmla="*/ 21 h 285"/>
                    <a:gd name="T28" fmla="*/ 166 w 180"/>
                    <a:gd name="T29" fmla="*/ 21 h 285"/>
                    <a:gd name="T30" fmla="*/ 176 w 180"/>
                    <a:gd name="T31" fmla="*/ 34 h 285"/>
                    <a:gd name="T32" fmla="*/ 115 w 180"/>
                    <a:gd name="T33" fmla="*/ 214 h 285"/>
                    <a:gd name="T34" fmla="*/ 103 w 180"/>
                    <a:gd name="T35" fmla="*/ 249 h 285"/>
                    <a:gd name="T36" fmla="*/ 59 w 180"/>
                    <a:gd name="T37" fmla="*/ 283 h 285"/>
                    <a:gd name="T38" fmla="*/ 0 w 180"/>
                    <a:gd name="T39" fmla="*/ 284 h 2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180" h="285">
                      <a:moveTo>
                        <a:pt x="0" y="284"/>
                      </a:moveTo>
                      <a:cubicBezTo>
                        <a:pt x="1" y="266"/>
                        <a:pt x="8" y="258"/>
                        <a:pt x="26" y="261"/>
                      </a:cubicBezTo>
                      <a:cubicBezTo>
                        <a:pt x="37" y="263"/>
                        <a:pt x="42" y="257"/>
                        <a:pt x="46" y="247"/>
                      </a:cubicBezTo>
                      <a:cubicBezTo>
                        <a:pt x="67" y="184"/>
                        <a:pt x="88" y="120"/>
                        <a:pt x="110" y="57"/>
                      </a:cubicBezTo>
                      <a:cubicBezTo>
                        <a:pt x="114" y="46"/>
                        <a:pt x="112" y="44"/>
                        <a:pt x="101" y="44"/>
                      </a:cubicBezTo>
                      <a:cubicBezTo>
                        <a:pt x="86" y="43"/>
                        <a:pt x="76" y="46"/>
                        <a:pt x="72" y="61"/>
                      </a:cubicBezTo>
                      <a:cubicBezTo>
                        <a:pt x="71" y="62"/>
                        <a:pt x="71" y="63"/>
                        <a:pt x="70" y="64"/>
                      </a:cubicBezTo>
                      <a:cubicBezTo>
                        <a:pt x="51" y="102"/>
                        <a:pt x="51" y="102"/>
                        <a:pt x="8" y="98"/>
                      </a:cubicBezTo>
                      <a:cubicBezTo>
                        <a:pt x="0" y="98"/>
                        <a:pt x="0" y="96"/>
                        <a:pt x="4" y="90"/>
                      </a:cubicBezTo>
                      <a:cubicBezTo>
                        <a:pt x="17" y="62"/>
                        <a:pt x="31" y="35"/>
                        <a:pt x="44" y="8"/>
                      </a:cubicBezTo>
                      <a:cubicBezTo>
                        <a:pt x="47" y="2"/>
                        <a:pt x="51" y="0"/>
                        <a:pt x="57" y="0"/>
                      </a:cubicBezTo>
                      <a:cubicBezTo>
                        <a:pt x="68" y="1"/>
                        <a:pt x="79" y="1"/>
                        <a:pt x="90" y="0"/>
                      </a:cubicBezTo>
                      <a:cubicBezTo>
                        <a:pt x="99" y="0"/>
                        <a:pt x="103" y="2"/>
                        <a:pt x="97" y="11"/>
                      </a:cubicBezTo>
                      <a:cubicBezTo>
                        <a:pt x="91" y="21"/>
                        <a:pt x="97" y="21"/>
                        <a:pt x="105" y="21"/>
                      </a:cubicBezTo>
                      <a:cubicBezTo>
                        <a:pt x="125" y="21"/>
                        <a:pt x="145" y="21"/>
                        <a:pt x="166" y="21"/>
                      </a:cubicBezTo>
                      <a:cubicBezTo>
                        <a:pt x="178" y="20"/>
                        <a:pt x="180" y="22"/>
                        <a:pt x="176" y="34"/>
                      </a:cubicBezTo>
                      <a:cubicBezTo>
                        <a:pt x="155" y="94"/>
                        <a:pt x="135" y="154"/>
                        <a:pt x="115" y="214"/>
                      </a:cubicBezTo>
                      <a:cubicBezTo>
                        <a:pt x="111" y="226"/>
                        <a:pt x="107" y="238"/>
                        <a:pt x="103" y="249"/>
                      </a:cubicBezTo>
                      <a:cubicBezTo>
                        <a:pt x="95" y="269"/>
                        <a:pt x="80" y="282"/>
                        <a:pt x="59" y="283"/>
                      </a:cubicBezTo>
                      <a:cubicBezTo>
                        <a:pt x="40" y="285"/>
                        <a:pt x="20" y="284"/>
                        <a:pt x="0" y="28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defTabSz="914400">
                    <a:defRPr/>
                  </a:pPr>
                  <a:endParaRPr lang="zh-CN" altLang="en-US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53" name="Freeform 37"/>
                <p:cNvSpPr/>
                <p:nvPr/>
              </p:nvSpPr>
              <p:spPr bwMode="auto">
                <a:xfrm>
                  <a:off x="1221748" y="1917700"/>
                  <a:ext cx="604838" cy="1071563"/>
                </a:xfrm>
                <a:custGeom>
                  <a:avLst/>
                  <a:gdLst>
                    <a:gd name="T0" fmla="*/ 29 w 161"/>
                    <a:gd name="T1" fmla="*/ 133 h 285"/>
                    <a:gd name="T2" fmla="*/ 97 w 161"/>
                    <a:gd name="T3" fmla="*/ 6 h 285"/>
                    <a:gd name="T4" fmla="*/ 108 w 161"/>
                    <a:gd name="T5" fmla="*/ 0 h 285"/>
                    <a:gd name="T6" fmla="*/ 161 w 161"/>
                    <a:gd name="T7" fmla="*/ 0 h 285"/>
                    <a:gd name="T8" fmla="*/ 130 w 161"/>
                    <a:gd name="T9" fmla="*/ 58 h 285"/>
                    <a:gd name="T10" fmla="*/ 130 w 161"/>
                    <a:gd name="T11" fmla="*/ 74 h 285"/>
                    <a:gd name="T12" fmla="*/ 128 w 161"/>
                    <a:gd name="T13" fmla="*/ 84 h 285"/>
                    <a:gd name="T14" fmla="*/ 64 w 161"/>
                    <a:gd name="T15" fmla="*/ 275 h 285"/>
                    <a:gd name="T16" fmla="*/ 50 w 161"/>
                    <a:gd name="T17" fmla="*/ 284 h 285"/>
                    <a:gd name="T18" fmla="*/ 11 w 161"/>
                    <a:gd name="T19" fmla="*/ 284 h 285"/>
                    <a:gd name="T20" fmla="*/ 3 w 161"/>
                    <a:gd name="T21" fmla="*/ 273 h 285"/>
                    <a:gd name="T22" fmla="*/ 45 w 161"/>
                    <a:gd name="T23" fmla="*/ 152 h 285"/>
                    <a:gd name="T24" fmla="*/ 29 w 161"/>
                    <a:gd name="T25" fmla="*/ 133 h 2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61" h="285">
                      <a:moveTo>
                        <a:pt x="29" y="133"/>
                      </a:moveTo>
                      <a:cubicBezTo>
                        <a:pt x="53" y="90"/>
                        <a:pt x="75" y="48"/>
                        <a:pt x="97" y="6"/>
                      </a:cubicBezTo>
                      <a:cubicBezTo>
                        <a:pt x="99" y="2"/>
                        <a:pt x="103" y="0"/>
                        <a:pt x="108" y="0"/>
                      </a:cubicBezTo>
                      <a:cubicBezTo>
                        <a:pt x="125" y="0"/>
                        <a:pt x="141" y="0"/>
                        <a:pt x="161" y="0"/>
                      </a:cubicBezTo>
                      <a:cubicBezTo>
                        <a:pt x="150" y="21"/>
                        <a:pt x="140" y="40"/>
                        <a:pt x="130" y="58"/>
                      </a:cubicBezTo>
                      <a:cubicBezTo>
                        <a:pt x="128" y="63"/>
                        <a:pt x="120" y="68"/>
                        <a:pt x="130" y="74"/>
                      </a:cubicBezTo>
                      <a:cubicBezTo>
                        <a:pt x="131" y="75"/>
                        <a:pt x="129" y="80"/>
                        <a:pt x="128" y="84"/>
                      </a:cubicBezTo>
                      <a:cubicBezTo>
                        <a:pt x="107" y="147"/>
                        <a:pt x="85" y="211"/>
                        <a:pt x="64" y="275"/>
                      </a:cubicBezTo>
                      <a:cubicBezTo>
                        <a:pt x="61" y="282"/>
                        <a:pt x="58" y="285"/>
                        <a:pt x="50" y="284"/>
                      </a:cubicBezTo>
                      <a:cubicBezTo>
                        <a:pt x="37" y="284"/>
                        <a:pt x="24" y="284"/>
                        <a:pt x="11" y="284"/>
                      </a:cubicBezTo>
                      <a:cubicBezTo>
                        <a:pt x="2" y="285"/>
                        <a:pt x="0" y="282"/>
                        <a:pt x="3" y="273"/>
                      </a:cubicBezTo>
                      <a:cubicBezTo>
                        <a:pt x="17" y="233"/>
                        <a:pt x="31" y="192"/>
                        <a:pt x="45" y="152"/>
                      </a:cubicBezTo>
                      <a:cubicBezTo>
                        <a:pt x="50" y="135"/>
                        <a:pt x="50" y="135"/>
                        <a:pt x="29" y="13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defTabSz="914400">
                    <a:defRPr/>
                  </a:pPr>
                  <a:endParaRPr lang="zh-CN" altLang="en-US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54" name="Freeform 38"/>
                <p:cNvSpPr/>
                <p:nvPr/>
              </p:nvSpPr>
              <p:spPr bwMode="auto">
                <a:xfrm>
                  <a:off x="1886911" y="1966913"/>
                  <a:ext cx="660400" cy="1033463"/>
                </a:xfrm>
                <a:custGeom>
                  <a:avLst/>
                  <a:gdLst>
                    <a:gd name="T0" fmla="*/ 176 w 176"/>
                    <a:gd name="T1" fmla="*/ 1 h 275"/>
                    <a:gd name="T2" fmla="*/ 93 w 176"/>
                    <a:gd name="T3" fmla="*/ 244 h 275"/>
                    <a:gd name="T4" fmla="*/ 53 w 176"/>
                    <a:gd name="T5" fmla="*/ 272 h 275"/>
                    <a:gd name="T6" fmla="*/ 12 w 176"/>
                    <a:gd name="T7" fmla="*/ 272 h 275"/>
                    <a:gd name="T8" fmla="*/ 1 w 176"/>
                    <a:gd name="T9" fmla="*/ 267 h 275"/>
                    <a:gd name="T10" fmla="*/ 11 w 176"/>
                    <a:gd name="T11" fmla="*/ 251 h 275"/>
                    <a:gd name="T12" fmla="*/ 36 w 176"/>
                    <a:gd name="T13" fmla="*/ 229 h 275"/>
                    <a:gd name="T14" fmla="*/ 103 w 176"/>
                    <a:gd name="T15" fmla="*/ 34 h 275"/>
                    <a:gd name="T16" fmla="*/ 94 w 176"/>
                    <a:gd name="T17" fmla="*/ 21 h 275"/>
                    <a:gd name="T18" fmla="*/ 76 w 176"/>
                    <a:gd name="T19" fmla="*/ 21 h 275"/>
                    <a:gd name="T20" fmla="*/ 64 w 176"/>
                    <a:gd name="T21" fmla="*/ 16 h 275"/>
                    <a:gd name="T22" fmla="*/ 76 w 176"/>
                    <a:gd name="T23" fmla="*/ 0 h 275"/>
                    <a:gd name="T24" fmla="*/ 176 w 176"/>
                    <a:gd name="T25" fmla="*/ 1 h 2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76" h="275">
                      <a:moveTo>
                        <a:pt x="176" y="1"/>
                      </a:moveTo>
                      <a:cubicBezTo>
                        <a:pt x="148" y="83"/>
                        <a:pt x="121" y="164"/>
                        <a:pt x="93" y="244"/>
                      </a:cubicBezTo>
                      <a:cubicBezTo>
                        <a:pt x="87" y="262"/>
                        <a:pt x="72" y="271"/>
                        <a:pt x="53" y="272"/>
                      </a:cubicBezTo>
                      <a:cubicBezTo>
                        <a:pt x="39" y="272"/>
                        <a:pt x="26" y="272"/>
                        <a:pt x="12" y="272"/>
                      </a:cubicBezTo>
                      <a:cubicBezTo>
                        <a:pt x="8" y="272"/>
                        <a:pt x="0" y="275"/>
                        <a:pt x="1" y="267"/>
                      </a:cubicBezTo>
                      <a:cubicBezTo>
                        <a:pt x="2" y="260"/>
                        <a:pt x="2" y="250"/>
                        <a:pt x="11" y="251"/>
                      </a:cubicBezTo>
                      <a:cubicBezTo>
                        <a:pt x="28" y="252"/>
                        <a:pt x="32" y="241"/>
                        <a:pt x="36" y="229"/>
                      </a:cubicBezTo>
                      <a:cubicBezTo>
                        <a:pt x="58" y="164"/>
                        <a:pt x="80" y="99"/>
                        <a:pt x="103" y="34"/>
                      </a:cubicBezTo>
                      <a:cubicBezTo>
                        <a:pt x="106" y="24"/>
                        <a:pt x="105" y="20"/>
                        <a:pt x="94" y="21"/>
                      </a:cubicBezTo>
                      <a:cubicBezTo>
                        <a:pt x="88" y="22"/>
                        <a:pt x="82" y="22"/>
                        <a:pt x="76" y="21"/>
                      </a:cubicBezTo>
                      <a:cubicBezTo>
                        <a:pt x="72" y="21"/>
                        <a:pt x="63" y="25"/>
                        <a:pt x="64" y="16"/>
                      </a:cubicBezTo>
                      <a:cubicBezTo>
                        <a:pt x="65" y="10"/>
                        <a:pt x="65" y="0"/>
                        <a:pt x="76" y="0"/>
                      </a:cubicBezTo>
                      <a:cubicBezTo>
                        <a:pt x="109" y="1"/>
                        <a:pt x="141" y="1"/>
                        <a:pt x="176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defTabSz="914400">
                    <a:defRPr/>
                  </a:pPr>
                  <a:endParaRPr lang="zh-CN" altLang="en-US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55" name="Freeform 45"/>
                <p:cNvSpPr/>
                <p:nvPr/>
              </p:nvSpPr>
              <p:spPr bwMode="auto">
                <a:xfrm>
                  <a:off x="1532898" y="2124075"/>
                  <a:ext cx="519113" cy="868363"/>
                </a:xfrm>
                <a:custGeom>
                  <a:avLst/>
                  <a:gdLst>
                    <a:gd name="T0" fmla="*/ 138 w 138"/>
                    <a:gd name="T1" fmla="*/ 1 h 231"/>
                    <a:gd name="T2" fmla="*/ 62 w 138"/>
                    <a:gd name="T3" fmla="*/ 222 h 231"/>
                    <a:gd name="T4" fmla="*/ 50 w 138"/>
                    <a:gd name="T5" fmla="*/ 230 h 231"/>
                    <a:gd name="T6" fmla="*/ 11 w 138"/>
                    <a:gd name="T7" fmla="*/ 230 h 231"/>
                    <a:gd name="T8" fmla="*/ 3 w 138"/>
                    <a:gd name="T9" fmla="*/ 218 h 231"/>
                    <a:gd name="T10" fmla="*/ 73 w 138"/>
                    <a:gd name="T11" fmla="*/ 11 h 231"/>
                    <a:gd name="T12" fmla="*/ 88 w 138"/>
                    <a:gd name="T13" fmla="*/ 0 h 231"/>
                    <a:gd name="T14" fmla="*/ 138 w 138"/>
                    <a:gd name="T15" fmla="*/ 1 h 2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38" h="231">
                      <a:moveTo>
                        <a:pt x="138" y="1"/>
                      </a:moveTo>
                      <a:cubicBezTo>
                        <a:pt x="112" y="76"/>
                        <a:pt x="87" y="149"/>
                        <a:pt x="62" y="222"/>
                      </a:cubicBezTo>
                      <a:cubicBezTo>
                        <a:pt x="60" y="229"/>
                        <a:pt x="56" y="230"/>
                        <a:pt x="50" y="230"/>
                      </a:cubicBezTo>
                      <a:cubicBezTo>
                        <a:pt x="37" y="230"/>
                        <a:pt x="24" y="229"/>
                        <a:pt x="11" y="230"/>
                      </a:cubicBezTo>
                      <a:cubicBezTo>
                        <a:pt x="0" y="231"/>
                        <a:pt x="0" y="226"/>
                        <a:pt x="3" y="218"/>
                      </a:cubicBezTo>
                      <a:cubicBezTo>
                        <a:pt x="27" y="149"/>
                        <a:pt x="50" y="80"/>
                        <a:pt x="73" y="11"/>
                      </a:cubicBezTo>
                      <a:cubicBezTo>
                        <a:pt x="76" y="3"/>
                        <a:pt x="79" y="0"/>
                        <a:pt x="88" y="0"/>
                      </a:cubicBezTo>
                      <a:cubicBezTo>
                        <a:pt x="104" y="1"/>
                        <a:pt x="120" y="1"/>
                        <a:pt x="13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defTabSz="914400">
                    <a:defRPr/>
                  </a:pPr>
                  <a:endParaRPr lang="zh-CN" altLang="en-US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56" name="Freeform 52"/>
                <p:cNvSpPr/>
                <p:nvPr/>
              </p:nvSpPr>
              <p:spPr bwMode="auto">
                <a:xfrm>
                  <a:off x="2899736" y="2338388"/>
                  <a:ext cx="300038" cy="425450"/>
                </a:xfrm>
                <a:custGeom>
                  <a:avLst/>
                  <a:gdLst>
                    <a:gd name="T0" fmla="*/ 28 w 80"/>
                    <a:gd name="T1" fmla="*/ 111 h 113"/>
                    <a:gd name="T2" fmla="*/ 6 w 80"/>
                    <a:gd name="T3" fmla="*/ 83 h 113"/>
                    <a:gd name="T4" fmla="*/ 19 w 80"/>
                    <a:gd name="T5" fmla="*/ 16 h 113"/>
                    <a:gd name="T6" fmla="*/ 32 w 80"/>
                    <a:gd name="T7" fmla="*/ 4 h 113"/>
                    <a:gd name="T8" fmla="*/ 73 w 80"/>
                    <a:gd name="T9" fmla="*/ 7 h 113"/>
                    <a:gd name="T10" fmla="*/ 67 w 80"/>
                    <a:gd name="T11" fmla="*/ 46 h 113"/>
                    <a:gd name="T12" fmla="*/ 59 w 80"/>
                    <a:gd name="T13" fmla="*/ 93 h 113"/>
                    <a:gd name="T14" fmla="*/ 37 w 80"/>
                    <a:gd name="T15" fmla="*/ 111 h 113"/>
                    <a:gd name="T16" fmla="*/ 28 w 80"/>
                    <a:gd name="T17" fmla="*/ 111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80" h="113">
                      <a:moveTo>
                        <a:pt x="28" y="111"/>
                      </a:moveTo>
                      <a:cubicBezTo>
                        <a:pt x="0" y="111"/>
                        <a:pt x="0" y="111"/>
                        <a:pt x="6" y="83"/>
                      </a:cubicBezTo>
                      <a:cubicBezTo>
                        <a:pt x="10" y="61"/>
                        <a:pt x="15" y="39"/>
                        <a:pt x="19" y="16"/>
                      </a:cubicBezTo>
                      <a:cubicBezTo>
                        <a:pt x="20" y="8"/>
                        <a:pt x="23" y="4"/>
                        <a:pt x="32" y="4"/>
                      </a:cubicBezTo>
                      <a:cubicBezTo>
                        <a:pt x="46" y="5"/>
                        <a:pt x="66" y="0"/>
                        <a:pt x="73" y="7"/>
                      </a:cubicBezTo>
                      <a:cubicBezTo>
                        <a:pt x="80" y="15"/>
                        <a:pt x="70" y="33"/>
                        <a:pt x="67" y="46"/>
                      </a:cubicBezTo>
                      <a:cubicBezTo>
                        <a:pt x="65" y="62"/>
                        <a:pt x="60" y="77"/>
                        <a:pt x="59" y="93"/>
                      </a:cubicBezTo>
                      <a:cubicBezTo>
                        <a:pt x="57" y="108"/>
                        <a:pt x="51" y="113"/>
                        <a:pt x="37" y="111"/>
                      </a:cubicBezTo>
                      <a:cubicBezTo>
                        <a:pt x="34" y="110"/>
                        <a:pt x="31" y="111"/>
                        <a:pt x="28" y="1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defTabSz="914400">
                    <a:defRPr/>
                  </a:pPr>
                  <a:endParaRPr lang="zh-CN" altLang="en-US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57" name="Freeform 67"/>
                <p:cNvSpPr/>
                <p:nvPr/>
              </p:nvSpPr>
              <p:spPr bwMode="auto">
                <a:xfrm>
                  <a:off x="1177298" y="1944688"/>
                  <a:ext cx="231775" cy="209550"/>
                </a:xfrm>
                <a:custGeom>
                  <a:avLst/>
                  <a:gdLst>
                    <a:gd name="T0" fmla="*/ 38 w 62"/>
                    <a:gd name="T1" fmla="*/ 0 h 56"/>
                    <a:gd name="T2" fmla="*/ 56 w 62"/>
                    <a:gd name="T3" fmla="*/ 25 h 56"/>
                    <a:gd name="T4" fmla="*/ 16 w 62"/>
                    <a:gd name="T5" fmla="*/ 56 h 56"/>
                    <a:gd name="T6" fmla="*/ 4 w 62"/>
                    <a:gd name="T7" fmla="*/ 40 h 56"/>
                    <a:gd name="T8" fmla="*/ 8 w 62"/>
                    <a:gd name="T9" fmla="*/ 24 h 56"/>
                    <a:gd name="T10" fmla="*/ 38 w 62"/>
                    <a:gd name="T11" fmla="*/ 0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2" h="56">
                      <a:moveTo>
                        <a:pt x="38" y="0"/>
                      </a:moveTo>
                      <a:cubicBezTo>
                        <a:pt x="62" y="0"/>
                        <a:pt x="62" y="0"/>
                        <a:pt x="56" y="25"/>
                      </a:cubicBezTo>
                      <a:cubicBezTo>
                        <a:pt x="49" y="56"/>
                        <a:pt x="49" y="55"/>
                        <a:pt x="16" y="56"/>
                      </a:cubicBezTo>
                      <a:cubicBezTo>
                        <a:pt x="3" y="56"/>
                        <a:pt x="0" y="52"/>
                        <a:pt x="4" y="40"/>
                      </a:cubicBezTo>
                      <a:cubicBezTo>
                        <a:pt x="6" y="35"/>
                        <a:pt x="6" y="30"/>
                        <a:pt x="8" y="24"/>
                      </a:cubicBezTo>
                      <a:cubicBezTo>
                        <a:pt x="13" y="0"/>
                        <a:pt x="13" y="0"/>
                        <a:pt x="3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defTabSz="914400">
                    <a:defRPr/>
                  </a:pPr>
                  <a:endParaRPr lang="zh-CN" altLang="en-US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58" name="Freeform 68"/>
                <p:cNvSpPr/>
                <p:nvPr/>
              </p:nvSpPr>
              <p:spPr bwMode="auto">
                <a:xfrm>
                  <a:off x="1840873" y="1917700"/>
                  <a:ext cx="266700" cy="157163"/>
                </a:xfrm>
                <a:custGeom>
                  <a:avLst/>
                  <a:gdLst>
                    <a:gd name="T0" fmla="*/ 41 w 71"/>
                    <a:gd name="T1" fmla="*/ 0 h 42"/>
                    <a:gd name="T2" fmla="*/ 64 w 71"/>
                    <a:gd name="T3" fmla="*/ 29 h 42"/>
                    <a:gd name="T4" fmla="*/ 48 w 71"/>
                    <a:gd name="T5" fmla="*/ 42 h 42"/>
                    <a:gd name="T6" fmla="*/ 11 w 71"/>
                    <a:gd name="T7" fmla="*/ 42 h 42"/>
                    <a:gd name="T8" fmla="*/ 2 w 71"/>
                    <a:gd name="T9" fmla="*/ 32 h 42"/>
                    <a:gd name="T10" fmla="*/ 41 w 71"/>
                    <a:gd name="T11" fmla="*/ 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42">
                      <a:moveTo>
                        <a:pt x="41" y="0"/>
                      </a:moveTo>
                      <a:cubicBezTo>
                        <a:pt x="71" y="0"/>
                        <a:pt x="71" y="0"/>
                        <a:pt x="64" y="29"/>
                      </a:cubicBezTo>
                      <a:cubicBezTo>
                        <a:pt x="62" y="39"/>
                        <a:pt x="58" y="42"/>
                        <a:pt x="48" y="42"/>
                      </a:cubicBezTo>
                      <a:cubicBezTo>
                        <a:pt x="36" y="41"/>
                        <a:pt x="23" y="41"/>
                        <a:pt x="11" y="42"/>
                      </a:cubicBezTo>
                      <a:cubicBezTo>
                        <a:pt x="3" y="42"/>
                        <a:pt x="0" y="41"/>
                        <a:pt x="2" y="32"/>
                      </a:cubicBezTo>
                      <a:cubicBezTo>
                        <a:pt x="10" y="0"/>
                        <a:pt x="9" y="0"/>
                        <a:pt x="4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defTabSz="914400">
                    <a:defRPr/>
                  </a:pPr>
                  <a:endParaRPr lang="zh-CN" altLang="en-US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7" name="组合 16"/>
              <p:cNvGrpSpPr/>
              <p:nvPr userDrawn="1"/>
            </p:nvGrpSpPr>
            <p:grpSpPr>
              <a:xfrm>
                <a:off x="226430" y="5742124"/>
                <a:ext cx="8058151" cy="1112838"/>
                <a:chOff x="2517148" y="3846513"/>
                <a:chExt cx="8058151" cy="1112838"/>
              </a:xfrm>
              <a:grpFill/>
            </p:grpSpPr>
            <p:sp>
              <p:nvSpPr>
                <p:cNvPr id="18" name="Freeform 22"/>
                <p:cNvSpPr/>
                <p:nvPr/>
              </p:nvSpPr>
              <p:spPr bwMode="auto">
                <a:xfrm>
                  <a:off x="9287836" y="3857625"/>
                  <a:ext cx="1287463" cy="1084263"/>
                </a:xfrm>
                <a:custGeom>
                  <a:avLst/>
                  <a:gdLst>
                    <a:gd name="T0" fmla="*/ 0 w 343"/>
                    <a:gd name="T1" fmla="*/ 287 h 288"/>
                    <a:gd name="T2" fmla="*/ 81 w 343"/>
                    <a:gd name="T3" fmla="*/ 150 h 288"/>
                    <a:gd name="T4" fmla="*/ 114 w 343"/>
                    <a:gd name="T5" fmla="*/ 95 h 288"/>
                    <a:gd name="T6" fmla="*/ 107 w 343"/>
                    <a:gd name="T7" fmla="*/ 83 h 288"/>
                    <a:gd name="T8" fmla="*/ 80 w 343"/>
                    <a:gd name="T9" fmla="*/ 83 h 288"/>
                    <a:gd name="T10" fmla="*/ 66 w 343"/>
                    <a:gd name="T11" fmla="*/ 78 h 288"/>
                    <a:gd name="T12" fmla="*/ 82 w 343"/>
                    <a:gd name="T13" fmla="*/ 61 h 288"/>
                    <a:gd name="T14" fmla="*/ 121 w 343"/>
                    <a:gd name="T15" fmla="*/ 62 h 288"/>
                    <a:gd name="T16" fmla="*/ 139 w 343"/>
                    <a:gd name="T17" fmla="*/ 51 h 288"/>
                    <a:gd name="T18" fmla="*/ 168 w 343"/>
                    <a:gd name="T19" fmla="*/ 7 h 288"/>
                    <a:gd name="T20" fmla="*/ 237 w 343"/>
                    <a:gd name="T21" fmla="*/ 5 h 288"/>
                    <a:gd name="T22" fmla="*/ 211 w 343"/>
                    <a:gd name="T23" fmla="*/ 49 h 288"/>
                    <a:gd name="T24" fmla="*/ 218 w 343"/>
                    <a:gd name="T25" fmla="*/ 62 h 288"/>
                    <a:gd name="T26" fmla="*/ 332 w 343"/>
                    <a:gd name="T27" fmla="*/ 61 h 288"/>
                    <a:gd name="T28" fmla="*/ 340 w 343"/>
                    <a:gd name="T29" fmla="*/ 73 h 288"/>
                    <a:gd name="T30" fmla="*/ 279 w 343"/>
                    <a:gd name="T31" fmla="*/ 250 h 288"/>
                    <a:gd name="T32" fmla="*/ 227 w 343"/>
                    <a:gd name="T33" fmla="*/ 287 h 288"/>
                    <a:gd name="T34" fmla="*/ 142 w 343"/>
                    <a:gd name="T35" fmla="*/ 287 h 288"/>
                    <a:gd name="T36" fmla="*/ 168 w 343"/>
                    <a:gd name="T37" fmla="*/ 264 h 288"/>
                    <a:gd name="T38" fmla="*/ 216 w 343"/>
                    <a:gd name="T39" fmla="*/ 230 h 288"/>
                    <a:gd name="T40" fmla="*/ 261 w 343"/>
                    <a:gd name="T41" fmla="*/ 97 h 288"/>
                    <a:gd name="T42" fmla="*/ 251 w 343"/>
                    <a:gd name="T43" fmla="*/ 83 h 288"/>
                    <a:gd name="T44" fmla="*/ 192 w 343"/>
                    <a:gd name="T45" fmla="*/ 86 h 288"/>
                    <a:gd name="T46" fmla="*/ 161 w 343"/>
                    <a:gd name="T47" fmla="*/ 135 h 288"/>
                    <a:gd name="T48" fmla="*/ 77 w 343"/>
                    <a:gd name="T49" fmla="*/ 277 h 288"/>
                    <a:gd name="T50" fmla="*/ 58 w 343"/>
                    <a:gd name="T51" fmla="*/ 287 h 288"/>
                    <a:gd name="T52" fmla="*/ 0 w 343"/>
                    <a:gd name="T53" fmla="*/ 287 h 2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343" h="288">
                      <a:moveTo>
                        <a:pt x="0" y="287"/>
                      </a:moveTo>
                      <a:cubicBezTo>
                        <a:pt x="28" y="239"/>
                        <a:pt x="55" y="195"/>
                        <a:pt x="81" y="150"/>
                      </a:cubicBezTo>
                      <a:cubicBezTo>
                        <a:pt x="92" y="132"/>
                        <a:pt x="103" y="113"/>
                        <a:pt x="114" y="95"/>
                      </a:cubicBezTo>
                      <a:cubicBezTo>
                        <a:pt x="120" y="85"/>
                        <a:pt x="117" y="83"/>
                        <a:pt x="107" y="83"/>
                      </a:cubicBezTo>
                      <a:cubicBezTo>
                        <a:pt x="98" y="84"/>
                        <a:pt x="89" y="84"/>
                        <a:pt x="80" y="83"/>
                      </a:cubicBezTo>
                      <a:cubicBezTo>
                        <a:pt x="75" y="83"/>
                        <a:pt x="66" y="88"/>
                        <a:pt x="66" y="78"/>
                      </a:cubicBezTo>
                      <a:cubicBezTo>
                        <a:pt x="67" y="70"/>
                        <a:pt x="68" y="60"/>
                        <a:pt x="82" y="61"/>
                      </a:cubicBezTo>
                      <a:cubicBezTo>
                        <a:pt x="95" y="62"/>
                        <a:pt x="108" y="61"/>
                        <a:pt x="121" y="62"/>
                      </a:cubicBezTo>
                      <a:cubicBezTo>
                        <a:pt x="130" y="62"/>
                        <a:pt x="135" y="59"/>
                        <a:pt x="139" y="51"/>
                      </a:cubicBezTo>
                      <a:cubicBezTo>
                        <a:pt x="149" y="35"/>
                        <a:pt x="154" y="12"/>
                        <a:pt x="168" y="7"/>
                      </a:cubicBezTo>
                      <a:cubicBezTo>
                        <a:pt x="188" y="0"/>
                        <a:pt x="213" y="5"/>
                        <a:pt x="237" y="5"/>
                      </a:cubicBezTo>
                      <a:cubicBezTo>
                        <a:pt x="228" y="21"/>
                        <a:pt x="220" y="35"/>
                        <a:pt x="211" y="49"/>
                      </a:cubicBezTo>
                      <a:cubicBezTo>
                        <a:pt x="205" y="59"/>
                        <a:pt x="206" y="62"/>
                        <a:pt x="218" y="62"/>
                      </a:cubicBezTo>
                      <a:cubicBezTo>
                        <a:pt x="256" y="61"/>
                        <a:pt x="294" y="62"/>
                        <a:pt x="332" y="61"/>
                      </a:cubicBezTo>
                      <a:cubicBezTo>
                        <a:pt x="342" y="61"/>
                        <a:pt x="343" y="64"/>
                        <a:pt x="340" y="73"/>
                      </a:cubicBezTo>
                      <a:cubicBezTo>
                        <a:pt x="319" y="132"/>
                        <a:pt x="300" y="191"/>
                        <a:pt x="279" y="250"/>
                      </a:cubicBezTo>
                      <a:cubicBezTo>
                        <a:pt x="271" y="275"/>
                        <a:pt x="253" y="287"/>
                        <a:pt x="227" y="287"/>
                      </a:cubicBezTo>
                      <a:cubicBezTo>
                        <a:pt x="199" y="287"/>
                        <a:pt x="171" y="287"/>
                        <a:pt x="142" y="287"/>
                      </a:cubicBezTo>
                      <a:cubicBezTo>
                        <a:pt x="147" y="264"/>
                        <a:pt x="147" y="264"/>
                        <a:pt x="168" y="264"/>
                      </a:cubicBezTo>
                      <a:cubicBezTo>
                        <a:pt x="210" y="263"/>
                        <a:pt x="202" y="269"/>
                        <a:pt x="216" y="230"/>
                      </a:cubicBezTo>
                      <a:cubicBezTo>
                        <a:pt x="231" y="186"/>
                        <a:pt x="246" y="141"/>
                        <a:pt x="261" y="97"/>
                      </a:cubicBezTo>
                      <a:cubicBezTo>
                        <a:pt x="266" y="85"/>
                        <a:pt x="263" y="82"/>
                        <a:pt x="251" y="83"/>
                      </a:cubicBezTo>
                      <a:cubicBezTo>
                        <a:pt x="231" y="85"/>
                        <a:pt x="207" y="76"/>
                        <a:pt x="192" y="86"/>
                      </a:cubicBezTo>
                      <a:cubicBezTo>
                        <a:pt x="177" y="96"/>
                        <a:pt x="171" y="118"/>
                        <a:pt x="161" y="135"/>
                      </a:cubicBezTo>
                      <a:cubicBezTo>
                        <a:pt x="133" y="182"/>
                        <a:pt x="105" y="229"/>
                        <a:pt x="77" y="277"/>
                      </a:cubicBezTo>
                      <a:cubicBezTo>
                        <a:pt x="73" y="285"/>
                        <a:pt x="68" y="288"/>
                        <a:pt x="58" y="287"/>
                      </a:cubicBezTo>
                      <a:cubicBezTo>
                        <a:pt x="40" y="287"/>
                        <a:pt x="22" y="287"/>
                        <a:pt x="0" y="2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defTabSz="914400">
                    <a:defRPr/>
                  </a:pPr>
                  <a:endParaRPr lang="zh-CN" altLang="en-US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19" name="Freeform 25"/>
                <p:cNvSpPr>
                  <a:spLocks noEditPoints="1"/>
                </p:cNvSpPr>
                <p:nvPr/>
              </p:nvSpPr>
              <p:spPr bwMode="auto">
                <a:xfrm>
                  <a:off x="7579686" y="3917950"/>
                  <a:ext cx="819150" cy="1027113"/>
                </a:xfrm>
                <a:custGeom>
                  <a:avLst/>
                  <a:gdLst>
                    <a:gd name="T0" fmla="*/ 218 w 218"/>
                    <a:gd name="T1" fmla="*/ 1 h 273"/>
                    <a:gd name="T2" fmla="*/ 145 w 218"/>
                    <a:gd name="T3" fmla="*/ 216 h 273"/>
                    <a:gd name="T4" fmla="*/ 66 w 218"/>
                    <a:gd name="T5" fmla="*/ 272 h 273"/>
                    <a:gd name="T6" fmla="*/ 11 w 218"/>
                    <a:gd name="T7" fmla="*/ 272 h 273"/>
                    <a:gd name="T8" fmla="*/ 3 w 218"/>
                    <a:gd name="T9" fmla="*/ 261 h 273"/>
                    <a:gd name="T10" fmla="*/ 89 w 218"/>
                    <a:gd name="T11" fmla="*/ 9 h 273"/>
                    <a:gd name="T12" fmla="*/ 100 w 218"/>
                    <a:gd name="T13" fmla="*/ 0 h 273"/>
                    <a:gd name="T14" fmla="*/ 218 w 218"/>
                    <a:gd name="T15" fmla="*/ 1 h 273"/>
                    <a:gd name="T16" fmla="*/ 68 w 218"/>
                    <a:gd name="T17" fmla="*/ 250 h 273"/>
                    <a:gd name="T18" fmla="*/ 88 w 218"/>
                    <a:gd name="T19" fmla="*/ 233 h 273"/>
                    <a:gd name="T20" fmla="*/ 154 w 218"/>
                    <a:gd name="T21" fmla="*/ 36 h 273"/>
                    <a:gd name="T22" fmla="*/ 154 w 218"/>
                    <a:gd name="T23" fmla="*/ 23 h 273"/>
                    <a:gd name="T24" fmla="*/ 133 w 218"/>
                    <a:gd name="T25" fmla="*/ 30 h 273"/>
                    <a:gd name="T26" fmla="*/ 62 w 218"/>
                    <a:gd name="T27" fmla="*/ 241 h 273"/>
                    <a:gd name="T28" fmla="*/ 68 w 218"/>
                    <a:gd name="T29" fmla="*/ 250 h 2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218" h="273">
                      <a:moveTo>
                        <a:pt x="218" y="1"/>
                      </a:moveTo>
                      <a:cubicBezTo>
                        <a:pt x="193" y="74"/>
                        <a:pt x="169" y="145"/>
                        <a:pt x="145" y="216"/>
                      </a:cubicBezTo>
                      <a:cubicBezTo>
                        <a:pt x="127" y="271"/>
                        <a:pt x="121" y="273"/>
                        <a:pt x="66" y="272"/>
                      </a:cubicBezTo>
                      <a:cubicBezTo>
                        <a:pt x="48" y="271"/>
                        <a:pt x="29" y="271"/>
                        <a:pt x="11" y="272"/>
                      </a:cubicBezTo>
                      <a:cubicBezTo>
                        <a:pt x="2" y="272"/>
                        <a:pt x="0" y="269"/>
                        <a:pt x="3" y="261"/>
                      </a:cubicBezTo>
                      <a:cubicBezTo>
                        <a:pt x="32" y="177"/>
                        <a:pt x="61" y="93"/>
                        <a:pt x="89" y="9"/>
                      </a:cubicBezTo>
                      <a:cubicBezTo>
                        <a:pt x="91" y="3"/>
                        <a:pt x="93" y="0"/>
                        <a:pt x="100" y="0"/>
                      </a:cubicBezTo>
                      <a:cubicBezTo>
                        <a:pt x="139" y="1"/>
                        <a:pt x="177" y="1"/>
                        <a:pt x="218" y="1"/>
                      </a:cubicBezTo>
                      <a:close/>
                      <a:moveTo>
                        <a:pt x="68" y="250"/>
                      </a:moveTo>
                      <a:cubicBezTo>
                        <a:pt x="81" y="251"/>
                        <a:pt x="84" y="242"/>
                        <a:pt x="88" y="233"/>
                      </a:cubicBezTo>
                      <a:cubicBezTo>
                        <a:pt x="110" y="167"/>
                        <a:pt x="132" y="102"/>
                        <a:pt x="154" y="36"/>
                      </a:cubicBezTo>
                      <a:cubicBezTo>
                        <a:pt x="156" y="32"/>
                        <a:pt x="163" y="25"/>
                        <a:pt x="154" y="23"/>
                      </a:cubicBezTo>
                      <a:cubicBezTo>
                        <a:pt x="147" y="22"/>
                        <a:pt x="137" y="17"/>
                        <a:pt x="133" y="30"/>
                      </a:cubicBezTo>
                      <a:cubicBezTo>
                        <a:pt x="110" y="100"/>
                        <a:pt x="86" y="170"/>
                        <a:pt x="62" y="241"/>
                      </a:cubicBezTo>
                      <a:cubicBezTo>
                        <a:pt x="59" y="248"/>
                        <a:pt x="61" y="251"/>
                        <a:pt x="68" y="25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defTabSz="914400">
                    <a:defRPr/>
                  </a:pPr>
                  <a:endParaRPr lang="zh-CN" altLang="en-US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20" name="Freeform 26"/>
                <p:cNvSpPr>
                  <a:spLocks noEditPoints="1"/>
                </p:cNvSpPr>
                <p:nvPr/>
              </p:nvSpPr>
              <p:spPr bwMode="auto">
                <a:xfrm>
                  <a:off x="3628398" y="3851275"/>
                  <a:ext cx="757238" cy="1085850"/>
                </a:xfrm>
                <a:custGeom>
                  <a:avLst/>
                  <a:gdLst>
                    <a:gd name="T0" fmla="*/ 180 w 202"/>
                    <a:gd name="T1" fmla="*/ 5 h 289"/>
                    <a:gd name="T2" fmla="*/ 162 w 202"/>
                    <a:gd name="T3" fmla="*/ 38 h 289"/>
                    <a:gd name="T4" fmla="*/ 170 w 202"/>
                    <a:gd name="T5" fmla="*/ 50 h 289"/>
                    <a:gd name="T6" fmla="*/ 173 w 202"/>
                    <a:gd name="T7" fmla="*/ 50 h 289"/>
                    <a:gd name="T8" fmla="*/ 193 w 202"/>
                    <a:gd name="T9" fmla="*/ 77 h 289"/>
                    <a:gd name="T10" fmla="*/ 131 w 202"/>
                    <a:gd name="T11" fmla="*/ 258 h 289"/>
                    <a:gd name="T12" fmla="*/ 88 w 202"/>
                    <a:gd name="T13" fmla="*/ 289 h 289"/>
                    <a:gd name="T14" fmla="*/ 11 w 202"/>
                    <a:gd name="T15" fmla="*/ 289 h 289"/>
                    <a:gd name="T16" fmla="*/ 3 w 202"/>
                    <a:gd name="T17" fmla="*/ 278 h 289"/>
                    <a:gd name="T18" fmla="*/ 78 w 202"/>
                    <a:gd name="T19" fmla="*/ 58 h 289"/>
                    <a:gd name="T20" fmla="*/ 87 w 202"/>
                    <a:gd name="T21" fmla="*/ 50 h 289"/>
                    <a:gd name="T22" fmla="*/ 107 w 202"/>
                    <a:gd name="T23" fmla="*/ 37 h 289"/>
                    <a:gd name="T24" fmla="*/ 159 w 202"/>
                    <a:gd name="T25" fmla="*/ 5 h 289"/>
                    <a:gd name="T26" fmla="*/ 180 w 202"/>
                    <a:gd name="T27" fmla="*/ 5 h 289"/>
                    <a:gd name="T28" fmla="*/ 95 w 202"/>
                    <a:gd name="T29" fmla="*/ 159 h 289"/>
                    <a:gd name="T30" fmla="*/ 117 w 202"/>
                    <a:gd name="T31" fmla="*/ 148 h 289"/>
                    <a:gd name="T32" fmla="*/ 138 w 202"/>
                    <a:gd name="T33" fmla="*/ 86 h 289"/>
                    <a:gd name="T34" fmla="*/ 137 w 202"/>
                    <a:gd name="T35" fmla="*/ 74 h 289"/>
                    <a:gd name="T36" fmla="*/ 122 w 202"/>
                    <a:gd name="T37" fmla="*/ 81 h 289"/>
                    <a:gd name="T38" fmla="*/ 95 w 202"/>
                    <a:gd name="T39" fmla="*/ 159 h 289"/>
                    <a:gd name="T40" fmla="*/ 105 w 202"/>
                    <a:gd name="T41" fmla="*/ 184 h 289"/>
                    <a:gd name="T42" fmla="*/ 83 w 202"/>
                    <a:gd name="T43" fmla="*/ 192 h 289"/>
                    <a:gd name="T44" fmla="*/ 62 w 202"/>
                    <a:gd name="T45" fmla="*/ 256 h 289"/>
                    <a:gd name="T46" fmla="*/ 62 w 202"/>
                    <a:gd name="T47" fmla="*/ 265 h 289"/>
                    <a:gd name="T48" fmla="*/ 72 w 202"/>
                    <a:gd name="T49" fmla="*/ 265 h 289"/>
                    <a:gd name="T50" fmla="*/ 80 w 202"/>
                    <a:gd name="T51" fmla="*/ 255 h 289"/>
                    <a:gd name="T52" fmla="*/ 105 w 202"/>
                    <a:gd name="T53" fmla="*/ 184 h 2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202" h="289">
                      <a:moveTo>
                        <a:pt x="180" y="5"/>
                      </a:moveTo>
                      <a:cubicBezTo>
                        <a:pt x="173" y="18"/>
                        <a:pt x="168" y="28"/>
                        <a:pt x="162" y="38"/>
                      </a:cubicBezTo>
                      <a:cubicBezTo>
                        <a:pt x="155" y="49"/>
                        <a:pt x="159" y="51"/>
                        <a:pt x="170" y="50"/>
                      </a:cubicBezTo>
                      <a:cubicBezTo>
                        <a:pt x="171" y="50"/>
                        <a:pt x="172" y="50"/>
                        <a:pt x="173" y="50"/>
                      </a:cubicBezTo>
                      <a:cubicBezTo>
                        <a:pt x="202" y="50"/>
                        <a:pt x="202" y="50"/>
                        <a:pt x="193" y="77"/>
                      </a:cubicBezTo>
                      <a:cubicBezTo>
                        <a:pt x="172" y="137"/>
                        <a:pt x="152" y="197"/>
                        <a:pt x="131" y="258"/>
                      </a:cubicBezTo>
                      <a:cubicBezTo>
                        <a:pt x="123" y="281"/>
                        <a:pt x="112" y="289"/>
                        <a:pt x="88" y="289"/>
                      </a:cubicBezTo>
                      <a:cubicBezTo>
                        <a:pt x="62" y="289"/>
                        <a:pt x="37" y="289"/>
                        <a:pt x="11" y="289"/>
                      </a:cubicBezTo>
                      <a:cubicBezTo>
                        <a:pt x="2" y="289"/>
                        <a:pt x="0" y="287"/>
                        <a:pt x="3" y="278"/>
                      </a:cubicBezTo>
                      <a:cubicBezTo>
                        <a:pt x="28" y="205"/>
                        <a:pt x="53" y="132"/>
                        <a:pt x="78" y="58"/>
                      </a:cubicBezTo>
                      <a:cubicBezTo>
                        <a:pt x="79" y="54"/>
                        <a:pt x="81" y="49"/>
                        <a:pt x="87" y="50"/>
                      </a:cubicBezTo>
                      <a:cubicBezTo>
                        <a:pt x="98" y="53"/>
                        <a:pt x="104" y="46"/>
                        <a:pt x="107" y="37"/>
                      </a:cubicBezTo>
                      <a:cubicBezTo>
                        <a:pt x="115" y="11"/>
                        <a:pt x="132" y="0"/>
                        <a:pt x="159" y="5"/>
                      </a:cubicBezTo>
                      <a:cubicBezTo>
                        <a:pt x="165" y="6"/>
                        <a:pt x="171" y="5"/>
                        <a:pt x="180" y="5"/>
                      </a:cubicBezTo>
                      <a:close/>
                      <a:moveTo>
                        <a:pt x="95" y="159"/>
                      </a:moveTo>
                      <a:cubicBezTo>
                        <a:pt x="108" y="163"/>
                        <a:pt x="114" y="160"/>
                        <a:pt x="117" y="148"/>
                      </a:cubicBezTo>
                      <a:cubicBezTo>
                        <a:pt x="123" y="127"/>
                        <a:pt x="131" y="106"/>
                        <a:pt x="138" y="86"/>
                      </a:cubicBezTo>
                      <a:cubicBezTo>
                        <a:pt x="139" y="82"/>
                        <a:pt x="145" y="76"/>
                        <a:pt x="137" y="74"/>
                      </a:cubicBezTo>
                      <a:cubicBezTo>
                        <a:pt x="131" y="72"/>
                        <a:pt x="124" y="72"/>
                        <a:pt x="122" y="81"/>
                      </a:cubicBezTo>
                      <a:cubicBezTo>
                        <a:pt x="113" y="107"/>
                        <a:pt x="104" y="132"/>
                        <a:pt x="95" y="159"/>
                      </a:cubicBezTo>
                      <a:close/>
                      <a:moveTo>
                        <a:pt x="105" y="184"/>
                      </a:moveTo>
                      <a:cubicBezTo>
                        <a:pt x="95" y="184"/>
                        <a:pt x="87" y="181"/>
                        <a:pt x="83" y="192"/>
                      </a:cubicBezTo>
                      <a:cubicBezTo>
                        <a:pt x="77" y="214"/>
                        <a:pt x="69" y="235"/>
                        <a:pt x="62" y="256"/>
                      </a:cubicBezTo>
                      <a:cubicBezTo>
                        <a:pt x="61" y="259"/>
                        <a:pt x="57" y="263"/>
                        <a:pt x="62" y="265"/>
                      </a:cubicBezTo>
                      <a:cubicBezTo>
                        <a:pt x="65" y="266"/>
                        <a:pt x="69" y="266"/>
                        <a:pt x="72" y="265"/>
                      </a:cubicBezTo>
                      <a:cubicBezTo>
                        <a:pt x="77" y="263"/>
                        <a:pt x="79" y="259"/>
                        <a:pt x="80" y="255"/>
                      </a:cubicBezTo>
                      <a:cubicBezTo>
                        <a:pt x="88" y="232"/>
                        <a:pt x="96" y="209"/>
                        <a:pt x="105" y="18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defTabSz="914400">
                    <a:defRPr/>
                  </a:pPr>
                  <a:endParaRPr lang="zh-CN" altLang="en-US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21" name="Freeform 27"/>
                <p:cNvSpPr>
                  <a:spLocks noEditPoints="1"/>
                </p:cNvSpPr>
                <p:nvPr/>
              </p:nvSpPr>
              <p:spPr bwMode="auto">
                <a:xfrm>
                  <a:off x="4757111" y="3917950"/>
                  <a:ext cx="792163" cy="977900"/>
                </a:xfrm>
                <a:custGeom>
                  <a:avLst/>
                  <a:gdLst>
                    <a:gd name="T0" fmla="*/ 211 w 211"/>
                    <a:gd name="T1" fmla="*/ 1 h 260"/>
                    <a:gd name="T2" fmla="*/ 174 w 211"/>
                    <a:gd name="T3" fmla="*/ 110 h 260"/>
                    <a:gd name="T4" fmla="*/ 136 w 211"/>
                    <a:gd name="T5" fmla="*/ 224 h 260"/>
                    <a:gd name="T6" fmla="*/ 85 w 211"/>
                    <a:gd name="T7" fmla="*/ 260 h 260"/>
                    <a:gd name="T8" fmla="*/ 12 w 211"/>
                    <a:gd name="T9" fmla="*/ 260 h 260"/>
                    <a:gd name="T10" fmla="*/ 4 w 211"/>
                    <a:gd name="T11" fmla="*/ 249 h 260"/>
                    <a:gd name="T12" fmla="*/ 86 w 211"/>
                    <a:gd name="T13" fmla="*/ 9 h 260"/>
                    <a:gd name="T14" fmla="*/ 96 w 211"/>
                    <a:gd name="T15" fmla="*/ 0 h 260"/>
                    <a:gd name="T16" fmla="*/ 211 w 211"/>
                    <a:gd name="T17" fmla="*/ 1 h 260"/>
                    <a:gd name="T18" fmla="*/ 110 w 211"/>
                    <a:gd name="T19" fmla="*/ 118 h 260"/>
                    <a:gd name="T20" fmla="*/ 121 w 211"/>
                    <a:gd name="T21" fmla="*/ 110 h 260"/>
                    <a:gd name="T22" fmla="*/ 147 w 211"/>
                    <a:gd name="T23" fmla="*/ 33 h 260"/>
                    <a:gd name="T24" fmla="*/ 145 w 211"/>
                    <a:gd name="T25" fmla="*/ 23 h 260"/>
                    <a:gd name="T26" fmla="*/ 132 w 211"/>
                    <a:gd name="T27" fmla="*/ 29 h 260"/>
                    <a:gd name="T28" fmla="*/ 104 w 211"/>
                    <a:gd name="T29" fmla="*/ 111 h 260"/>
                    <a:gd name="T30" fmla="*/ 110 w 211"/>
                    <a:gd name="T31" fmla="*/ 118 h 260"/>
                    <a:gd name="T32" fmla="*/ 109 w 211"/>
                    <a:gd name="T33" fmla="*/ 143 h 260"/>
                    <a:gd name="T34" fmla="*/ 90 w 211"/>
                    <a:gd name="T35" fmla="*/ 152 h 260"/>
                    <a:gd name="T36" fmla="*/ 65 w 211"/>
                    <a:gd name="T37" fmla="*/ 227 h 260"/>
                    <a:gd name="T38" fmla="*/ 64 w 211"/>
                    <a:gd name="T39" fmla="*/ 236 h 260"/>
                    <a:gd name="T40" fmla="*/ 75 w 211"/>
                    <a:gd name="T41" fmla="*/ 235 h 260"/>
                    <a:gd name="T42" fmla="*/ 82 w 211"/>
                    <a:gd name="T43" fmla="*/ 225 h 260"/>
                    <a:gd name="T44" fmla="*/ 109 w 211"/>
                    <a:gd name="T45" fmla="*/ 143 h 2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11" h="260">
                      <a:moveTo>
                        <a:pt x="211" y="1"/>
                      </a:moveTo>
                      <a:cubicBezTo>
                        <a:pt x="198" y="38"/>
                        <a:pt x="186" y="74"/>
                        <a:pt x="174" y="110"/>
                      </a:cubicBezTo>
                      <a:cubicBezTo>
                        <a:pt x="161" y="148"/>
                        <a:pt x="148" y="186"/>
                        <a:pt x="136" y="224"/>
                      </a:cubicBezTo>
                      <a:cubicBezTo>
                        <a:pt x="127" y="248"/>
                        <a:pt x="111" y="260"/>
                        <a:pt x="85" y="260"/>
                      </a:cubicBezTo>
                      <a:cubicBezTo>
                        <a:pt x="61" y="260"/>
                        <a:pt x="36" y="260"/>
                        <a:pt x="12" y="260"/>
                      </a:cubicBezTo>
                      <a:cubicBezTo>
                        <a:pt x="3" y="260"/>
                        <a:pt x="0" y="259"/>
                        <a:pt x="4" y="249"/>
                      </a:cubicBezTo>
                      <a:cubicBezTo>
                        <a:pt x="31" y="169"/>
                        <a:pt x="58" y="89"/>
                        <a:pt x="86" y="9"/>
                      </a:cubicBezTo>
                      <a:cubicBezTo>
                        <a:pt x="87" y="4"/>
                        <a:pt x="89" y="0"/>
                        <a:pt x="96" y="0"/>
                      </a:cubicBezTo>
                      <a:cubicBezTo>
                        <a:pt x="134" y="1"/>
                        <a:pt x="171" y="1"/>
                        <a:pt x="211" y="1"/>
                      </a:cubicBezTo>
                      <a:close/>
                      <a:moveTo>
                        <a:pt x="110" y="118"/>
                      </a:moveTo>
                      <a:cubicBezTo>
                        <a:pt x="117" y="120"/>
                        <a:pt x="119" y="115"/>
                        <a:pt x="121" y="110"/>
                      </a:cubicBezTo>
                      <a:cubicBezTo>
                        <a:pt x="130" y="84"/>
                        <a:pt x="138" y="59"/>
                        <a:pt x="147" y="33"/>
                      </a:cubicBezTo>
                      <a:cubicBezTo>
                        <a:pt x="148" y="30"/>
                        <a:pt x="153" y="24"/>
                        <a:pt x="145" y="23"/>
                      </a:cubicBezTo>
                      <a:cubicBezTo>
                        <a:pt x="140" y="22"/>
                        <a:pt x="135" y="21"/>
                        <a:pt x="132" y="29"/>
                      </a:cubicBezTo>
                      <a:cubicBezTo>
                        <a:pt x="123" y="56"/>
                        <a:pt x="114" y="83"/>
                        <a:pt x="104" y="111"/>
                      </a:cubicBezTo>
                      <a:cubicBezTo>
                        <a:pt x="102" y="116"/>
                        <a:pt x="103" y="119"/>
                        <a:pt x="110" y="118"/>
                      </a:cubicBezTo>
                      <a:close/>
                      <a:moveTo>
                        <a:pt x="109" y="143"/>
                      </a:moveTo>
                      <a:cubicBezTo>
                        <a:pt x="99" y="140"/>
                        <a:pt x="93" y="141"/>
                        <a:pt x="90" y="152"/>
                      </a:cubicBezTo>
                      <a:cubicBezTo>
                        <a:pt x="82" y="177"/>
                        <a:pt x="73" y="202"/>
                        <a:pt x="65" y="227"/>
                      </a:cubicBezTo>
                      <a:cubicBezTo>
                        <a:pt x="64" y="230"/>
                        <a:pt x="60" y="234"/>
                        <a:pt x="64" y="236"/>
                      </a:cubicBezTo>
                      <a:cubicBezTo>
                        <a:pt x="67" y="239"/>
                        <a:pt x="71" y="237"/>
                        <a:pt x="75" y="235"/>
                      </a:cubicBezTo>
                      <a:cubicBezTo>
                        <a:pt x="78" y="233"/>
                        <a:pt x="80" y="229"/>
                        <a:pt x="82" y="225"/>
                      </a:cubicBezTo>
                      <a:cubicBezTo>
                        <a:pt x="91" y="198"/>
                        <a:pt x="100" y="171"/>
                        <a:pt x="109" y="14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defTabSz="914400">
                    <a:defRPr/>
                  </a:pPr>
                  <a:endParaRPr lang="zh-CN" altLang="en-US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22" name="Freeform 29"/>
                <p:cNvSpPr/>
                <p:nvPr/>
              </p:nvSpPr>
              <p:spPr bwMode="auto">
                <a:xfrm>
                  <a:off x="4341186" y="3854450"/>
                  <a:ext cx="674688" cy="1082675"/>
                </a:xfrm>
                <a:custGeom>
                  <a:avLst/>
                  <a:gdLst>
                    <a:gd name="T0" fmla="*/ 0 w 180"/>
                    <a:gd name="T1" fmla="*/ 288 h 288"/>
                    <a:gd name="T2" fmla="*/ 26 w 180"/>
                    <a:gd name="T3" fmla="*/ 265 h 288"/>
                    <a:gd name="T4" fmla="*/ 45 w 180"/>
                    <a:gd name="T5" fmla="*/ 252 h 288"/>
                    <a:gd name="T6" fmla="*/ 111 w 180"/>
                    <a:gd name="T7" fmla="*/ 60 h 288"/>
                    <a:gd name="T8" fmla="*/ 102 w 180"/>
                    <a:gd name="T9" fmla="*/ 48 h 288"/>
                    <a:gd name="T10" fmla="*/ 71 w 180"/>
                    <a:gd name="T11" fmla="*/ 67 h 288"/>
                    <a:gd name="T12" fmla="*/ 13 w 180"/>
                    <a:gd name="T13" fmla="*/ 102 h 288"/>
                    <a:gd name="T14" fmla="*/ 1 w 180"/>
                    <a:gd name="T15" fmla="*/ 102 h 288"/>
                    <a:gd name="T16" fmla="*/ 11 w 180"/>
                    <a:gd name="T17" fmla="*/ 79 h 288"/>
                    <a:gd name="T18" fmla="*/ 43 w 180"/>
                    <a:gd name="T19" fmla="*/ 14 h 288"/>
                    <a:gd name="T20" fmla="*/ 59 w 180"/>
                    <a:gd name="T21" fmla="*/ 4 h 288"/>
                    <a:gd name="T22" fmla="*/ 83 w 180"/>
                    <a:gd name="T23" fmla="*/ 4 h 288"/>
                    <a:gd name="T24" fmla="*/ 95 w 180"/>
                    <a:gd name="T25" fmla="*/ 19 h 288"/>
                    <a:gd name="T26" fmla="*/ 103 w 180"/>
                    <a:gd name="T27" fmla="*/ 25 h 288"/>
                    <a:gd name="T28" fmla="*/ 169 w 180"/>
                    <a:gd name="T29" fmla="*/ 25 h 288"/>
                    <a:gd name="T30" fmla="*/ 177 w 180"/>
                    <a:gd name="T31" fmla="*/ 36 h 288"/>
                    <a:gd name="T32" fmla="*/ 103 w 180"/>
                    <a:gd name="T33" fmla="*/ 254 h 288"/>
                    <a:gd name="T34" fmla="*/ 53 w 180"/>
                    <a:gd name="T35" fmla="*/ 288 h 288"/>
                    <a:gd name="T36" fmla="*/ 0 w 180"/>
                    <a:gd name="T37" fmla="*/ 288 h 2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180" h="288">
                      <a:moveTo>
                        <a:pt x="0" y="288"/>
                      </a:moveTo>
                      <a:cubicBezTo>
                        <a:pt x="0" y="269"/>
                        <a:pt x="9" y="262"/>
                        <a:pt x="26" y="265"/>
                      </a:cubicBezTo>
                      <a:cubicBezTo>
                        <a:pt x="36" y="266"/>
                        <a:pt x="42" y="262"/>
                        <a:pt x="45" y="252"/>
                      </a:cubicBezTo>
                      <a:cubicBezTo>
                        <a:pt x="67" y="188"/>
                        <a:pt x="88" y="124"/>
                        <a:pt x="111" y="60"/>
                      </a:cubicBezTo>
                      <a:cubicBezTo>
                        <a:pt x="114" y="50"/>
                        <a:pt x="111" y="49"/>
                        <a:pt x="102" y="48"/>
                      </a:cubicBezTo>
                      <a:cubicBezTo>
                        <a:pt x="86" y="46"/>
                        <a:pt x="75" y="51"/>
                        <a:pt x="71" y="67"/>
                      </a:cubicBezTo>
                      <a:cubicBezTo>
                        <a:pt x="63" y="98"/>
                        <a:pt x="43" y="108"/>
                        <a:pt x="13" y="102"/>
                      </a:cubicBezTo>
                      <a:cubicBezTo>
                        <a:pt x="9" y="102"/>
                        <a:pt x="6" y="102"/>
                        <a:pt x="1" y="102"/>
                      </a:cubicBezTo>
                      <a:cubicBezTo>
                        <a:pt x="2" y="93"/>
                        <a:pt x="7" y="86"/>
                        <a:pt x="11" y="79"/>
                      </a:cubicBezTo>
                      <a:cubicBezTo>
                        <a:pt x="21" y="57"/>
                        <a:pt x="32" y="36"/>
                        <a:pt x="43" y="14"/>
                      </a:cubicBezTo>
                      <a:cubicBezTo>
                        <a:pt x="46" y="7"/>
                        <a:pt x="50" y="3"/>
                        <a:pt x="59" y="4"/>
                      </a:cubicBezTo>
                      <a:cubicBezTo>
                        <a:pt x="67" y="5"/>
                        <a:pt x="75" y="4"/>
                        <a:pt x="83" y="4"/>
                      </a:cubicBezTo>
                      <a:cubicBezTo>
                        <a:pt x="92" y="5"/>
                        <a:pt x="106" y="0"/>
                        <a:pt x="95" y="19"/>
                      </a:cubicBezTo>
                      <a:cubicBezTo>
                        <a:pt x="91" y="26"/>
                        <a:pt x="100" y="25"/>
                        <a:pt x="103" y="25"/>
                      </a:cubicBezTo>
                      <a:cubicBezTo>
                        <a:pt x="125" y="25"/>
                        <a:pt x="147" y="25"/>
                        <a:pt x="169" y="25"/>
                      </a:cubicBezTo>
                      <a:cubicBezTo>
                        <a:pt x="179" y="24"/>
                        <a:pt x="180" y="28"/>
                        <a:pt x="177" y="36"/>
                      </a:cubicBezTo>
                      <a:cubicBezTo>
                        <a:pt x="152" y="108"/>
                        <a:pt x="128" y="181"/>
                        <a:pt x="103" y="254"/>
                      </a:cubicBezTo>
                      <a:cubicBezTo>
                        <a:pt x="95" y="276"/>
                        <a:pt x="77" y="288"/>
                        <a:pt x="53" y="288"/>
                      </a:cubicBezTo>
                      <a:cubicBezTo>
                        <a:pt x="35" y="288"/>
                        <a:pt x="17" y="288"/>
                        <a:pt x="0" y="28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defTabSz="914400">
                    <a:defRPr/>
                  </a:pPr>
                  <a:endParaRPr lang="zh-CN" altLang="en-US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23" name="Freeform 31"/>
                <p:cNvSpPr/>
                <p:nvPr/>
              </p:nvSpPr>
              <p:spPr bwMode="auto">
                <a:xfrm>
                  <a:off x="5392111" y="3865563"/>
                  <a:ext cx="735013" cy="1087438"/>
                </a:xfrm>
                <a:custGeom>
                  <a:avLst/>
                  <a:gdLst>
                    <a:gd name="T0" fmla="*/ 196 w 196"/>
                    <a:gd name="T1" fmla="*/ 0 h 289"/>
                    <a:gd name="T2" fmla="*/ 190 w 196"/>
                    <a:gd name="T3" fmla="*/ 26 h 289"/>
                    <a:gd name="T4" fmla="*/ 191 w 196"/>
                    <a:gd name="T5" fmla="*/ 45 h 289"/>
                    <a:gd name="T6" fmla="*/ 183 w 196"/>
                    <a:gd name="T7" fmla="*/ 64 h 289"/>
                    <a:gd name="T8" fmla="*/ 171 w 196"/>
                    <a:gd name="T9" fmla="*/ 79 h 289"/>
                    <a:gd name="T10" fmla="*/ 114 w 196"/>
                    <a:gd name="T11" fmla="*/ 246 h 289"/>
                    <a:gd name="T12" fmla="*/ 60 w 196"/>
                    <a:gd name="T13" fmla="*/ 285 h 289"/>
                    <a:gd name="T14" fmla="*/ 12 w 196"/>
                    <a:gd name="T15" fmla="*/ 285 h 289"/>
                    <a:gd name="T16" fmla="*/ 1 w 196"/>
                    <a:gd name="T17" fmla="*/ 281 h 289"/>
                    <a:gd name="T18" fmla="*/ 12 w 196"/>
                    <a:gd name="T19" fmla="*/ 262 h 289"/>
                    <a:gd name="T20" fmla="*/ 15 w 196"/>
                    <a:gd name="T21" fmla="*/ 261 h 289"/>
                    <a:gd name="T22" fmla="*/ 52 w 196"/>
                    <a:gd name="T23" fmla="*/ 233 h 289"/>
                    <a:gd name="T24" fmla="*/ 105 w 196"/>
                    <a:gd name="T25" fmla="*/ 78 h 289"/>
                    <a:gd name="T26" fmla="*/ 96 w 196"/>
                    <a:gd name="T27" fmla="*/ 65 h 289"/>
                    <a:gd name="T28" fmla="*/ 48 w 196"/>
                    <a:gd name="T29" fmla="*/ 65 h 289"/>
                    <a:gd name="T30" fmla="*/ 36 w 196"/>
                    <a:gd name="T31" fmla="*/ 59 h 289"/>
                    <a:gd name="T32" fmla="*/ 49 w 196"/>
                    <a:gd name="T33" fmla="*/ 42 h 289"/>
                    <a:gd name="T34" fmla="*/ 106 w 196"/>
                    <a:gd name="T35" fmla="*/ 42 h 289"/>
                    <a:gd name="T36" fmla="*/ 120 w 196"/>
                    <a:gd name="T37" fmla="*/ 32 h 289"/>
                    <a:gd name="T38" fmla="*/ 165 w 196"/>
                    <a:gd name="T39" fmla="*/ 0 h 289"/>
                    <a:gd name="T40" fmla="*/ 196 w 196"/>
                    <a:gd name="T41" fmla="*/ 0 h 2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96" h="289">
                      <a:moveTo>
                        <a:pt x="196" y="0"/>
                      </a:moveTo>
                      <a:cubicBezTo>
                        <a:pt x="196" y="10"/>
                        <a:pt x="191" y="18"/>
                        <a:pt x="190" y="26"/>
                      </a:cubicBezTo>
                      <a:cubicBezTo>
                        <a:pt x="189" y="32"/>
                        <a:pt x="180" y="38"/>
                        <a:pt x="191" y="45"/>
                      </a:cubicBezTo>
                      <a:cubicBezTo>
                        <a:pt x="194" y="47"/>
                        <a:pt x="191" y="62"/>
                        <a:pt x="183" y="64"/>
                      </a:cubicBezTo>
                      <a:cubicBezTo>
                        <a:pt x="174" y="67"/>
                        <a:pt x="173" y="73"/>
                        <a:pt x="171" y="79"/>
                      </a:cubicBezTo>
                      <a:cubicBezTo>
                        <a:pt x="152" y="135"/>
                        <a:pt x="133" y="191"/>
                        <a:pt x="114" y="246"/>
                      </a:cubicBezTo>
                      <a:cubicBezTo>
                        <a:pt x="104" y="276"/>
                        <a:pt x="92" y="285"/>
                        <a:pt x="60" y="285"/>
                      </a:cubicBezTo>
                      <a:cubicBezTo>
                        <a:pt x="44" y="285"/>
                        <a:pt x="28" y="285"/>
                        <a:pt x="12" y="285"/>
                      </a:cubicBezTo>
                      <a:cubicBezTo>
                        <a:pt x="8" y="284"/>
                        <a:pt x="0" y="289"/>
                        <a:pt x="1" y="281"/>
                      </a:cubicBezTo>
                      <a:cubicBezTo>
                        <a:pt x="2" y="274"/>
                        <a:pt x="1" y="264"/>
                        <a:pt x="12" y="262"/>
                      </a:cubicBezTo>
                      <a:cubicBezTo>
                        <a:pt x="13" y="261"/>
                        <a:pt x="14" y="261"/>
                        <a:pt x="15" y="261"/>
                      </a:cubicBezTo>
                      <a:cubicBezTo>
                        <a:pt x="42" y="259"/>
                        <a:pt x="43" y="259"/>
                        <a:pt x="52" y="233"/>
                      </a:cubicBezTo>
                      <a:cubicBezTo>
                        <a:pt x="69" y="181"/>
                        <a:pt x="87" y="130"/>
                        <a:pt x="105" y="78"/>
                      </a:cubicBezTo>
                      <a:cubicBezTo>
                        <a:pt x="108" y="68"/>
                        <a:pt x="108" y="64"/>
                        <a:pt x="96" y="65"/>
                      </a:cubicBezTo>
                      <a:cubicBezTo>
                        <a:pt x="80" y="66"/>
                        <a:pt x="64" y="66"/>
                        <a:pt x="48" y="65"/>
                      </a:cubicBezTo>
                      <a:cubicBezTo>
                        <a:pt x="43" y="65"/>
                        <a:pt x="34" y="69"/>
                        <a:pt x="36" y="59"/>
                      </a:cubicBezTo>
                      <a:cubicBezTo>
                        <a:pt x="37" y="53"/>
                        <a:pt x="36" y="42"/>
                        <a:pt x="49" y="42"/>
                      </a:cubicBezTo>
                      <a:cubicBezTo>
                        <a:pt x="68" y="42"/>
                        <a:pt x="87" y="42"/>
                        <a:pt x="106" y="42"/>
                      </a:cubicBezTo>
                      <a:cubicBezTo>
                        <a:pt x="114" y="43"/>
                        <a:pt x="118" y="39"/>
                        <a:pt x="120" y="32"/>
                      </a:cubicBezTo>
                      <a:cubicBezTo>
                        <a:pt x="131" y="0"/>
                        <a:pt x="131" y="0"/>
                        <a:pt x="165" y="0"/>
                      </a:cubicBezTo>
                      <a:cubicBezTo>
                        <a:pt x="175" y="0"/>
                        <a:pt x="186" y="0"/>
                        <a:pt x="19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defTabSz="914400">
                    <a:defRPr/>
                  </a:pPr>
                  <a:endParaRPr lang="zh-CN" altLang="en-US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24" name="Freeform 34"/>
                <p:cNvSpPr/>
                <p:nvPr/>
              </p:nvSpPr>
              <p:spPr bwMode="auto">
                <a:xfrm>
                  <a:off x="7152648" y="3884613"/>
                  <a:ext cx="723900" cy="1060450"/>
                </a:xfrm>
                <a:custGeom>
                  <a:avLst/>
                  <a:gdLst>
                    <a:gd name="T0" fmla="*/ 178 w 193"/>
                    <a:gd name="T1" fmla="*/ 52 h 282"/>
                    <a:gd name="T2" fmla="*/ 152 w 193"/>
                    <a:gd name="T3" fmla="*/ 75 h 282"/>
                    <a:gd name="T4" fmla="*/ 124 w 193"/>
                    <a:gd name="T5" fmla="*/ 95 h 282"/>
                    <a:gd name="T6" fmla="*/ 66 w 193"/>
                    <a:gd name="T7" fmla="*/ 269 h 282"/>
                    <a:gd name="T8" fmla="*/ 49 w 193"/>
                    <a:gd name="T9" fmla="*/ 281 h 282"/>
                    <a:gd name="T10" fmla="*/ 19 w 193"/>
                    <a:gd name="T11" fmla="*/ 281 h 282"/>
                    <a:gd name="T12" fmla="*/ 6 w 193"/>
                    <a:gd name="T13" fmla="*/ 264 h 282"/>
                    <a:gd name="T14" fmla="*/ 65 w 193"/>
                    <a:gd name="T15" fmla="*/ 90 h 282"/>
                    <a:gd name="T16" fmla="*/ 54 w 193"/>
                    <a:gd name="T17" fmla="*/ 75 h 282"/>
                    <a:gd name="T18" fmla="*/ 46 w 193"/>
                    <a:gd name="T19" fmla="*/ 75 h 282"/>
                    <a:gd name="T20" fmla="*/ 32 w 193"/>
                    <a:gd name="T21" fmla="*/ 69 h 282"/>
                    <a:gd name="T22" fmla="*/ 46 w 193"/>
                    <a:gd name="T23" fmla="*/ 52 h 282"/>
                    <a:gd name="T24" fmla="*/ 70 w 193"/>
                    <a:gd name="T25" fmla="*/ 52 h 282"/>
                    <a:gd name="T26" fmla="*/ 80 w 193"/>
                    <a:gd name="T27" fmla="*/ 45 h 282"/>
                    <a:gd name="T28" fmla="*/ 67 w 193"/>
                    <a:gd name="T29" fmla="*/ 24 h 282"/>
                    <a:gd name="T30" fmla="*/ 51 w 193"/>
                    <a:gd name="T31" fmla="*/ 19 h 282"/>
                    <a:gd name="T32" fmla="*/ 69 w 193"/>
                    <a:gd name="T33" fmla="*/ 1 h 282"/>
                    <a:gd name="T34" fmla="*/ 193 w 193"/>
                    <a:gd name="T35" fmla="*/ 1 h 282"/>
                    <a:gd name="T36" fmla="*/ 169 w 193"/>
                    <a:gd name="T37" fmla="*/ 25 h 282"/>
                    <a:gd name="T38" fmla="*/ 148 w 193"/>
                    <a:gd name="T39" fmla="*/ 28 h 282"/>
                    <a:gd name="T40" fmla="*/ 142 w 193"/>
                    <a:gd name="T41" fmla="*/ 50 h 282"/>
                    <a:gd name="T42" fmla="*/ 158 w 193"/>
                    <a:gd name="T43" fmla="*/ 52 h 282"/>
                    <a:gd name="T44" fmla="*/ 178 w 193"/>
                    <a:gd name="T45" fmla="*/ 52 h 2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193" h="282">
                      <a:moveTo>
                        <a:pt x="178" y="52"/>
                      </a:moveTo>
                      <a:cubicBezTo>
                        <a:pt x="177" y="71"/>
                        <a:pt x="169" y="78"/>
                        <a:pt x="152" y="75"/>
                      </a:cubicBezTo>
                      <a:cubicBezTo>
                        <a:pt x="136" y="72"/>
                        <a:pt x="129" y="79"/>
                        <a:pt x="124" y="95"/>
                      </a:cubicBezTo>
                      <a:cubicBezTo>
                        <a:pt x="106" y="153"/>
                        <a:pt x="85" y="211"/>
                        <a:pt x="66" y="269"/>
                      </a:cubicBezTo>
                      <a:cubicBezTo>
                        <a:pt x="62" y="278"/>
                        <a:pt x="58" y="282"/>
                        <a:pt x="49" y="281"/>
                      </a:cubicBezTo>
                      <a:cubicBezTo>
                        <a:pt x="39" y="280"/>
                        <a:pt x="29" y="281"/>
                        <a:pt x="19" y="281"/>
                      </a:cubicBezTo>
                      <a:cubicBezTo>
                        <a:pt x="0" y="281"/>
                        <a:pt x="0" y="281"/>
                        <a:pt x="6" y="264"/>
                      </a:cubicBezTo>
                      <a:cubicBezTo>
                        <a:pt x="26" y="206"/>
                        <a:pt x="45" y="147"/>
                        <a:pt x="65" y="90"/>
                      </a:cubicBezTo>
                      <a:cubicBezTo>
                        <a:pt x="70" y="77"/>
                        <a:pt x="67" y="73"/>
                        <a:pt x="54" y="75"/>
                      </a:cubicBezTo>
                      <a:cubicBezTo>
                        <a:pt x="52" y="75"/>
                        <a:pt x="48" y="76"/>
                        <a:pt x="46" y="75"/>
                      </a:cubicBezTo>
                      <a:cubicBezTo>
                        <a:pt x="41" y="73"/>
                        <a:pt x="31" y="79"/>
                        <a:pt x="32" y="69"/>
                      </a:cubicBezTo>
                      <a:cubicBezTo>
                        <a:pt x="33" y="62"/>
                        <a:pt x="33" y="51"/>
                        <a:pt x="46" y="52"/>
                      </a:cubicBezTo>
                      <a:cubicBezTo>
                        <a:pt x="54" y="52"/>
                        <a:pt x="62" y="52"/>
                        <a:pt x="70" y="52"/>
                      </a:cubicBezTo>
                      <a:cubicBezTo>
                        <a:pt x="75" y="52"/>
                        <a:pt x="78" y="51"/>
                        <a:pt x="80" y="45"/>
                      </a:cubicBezTo>
                      <a:cubicBezTo>
                        <a:pt x="89" y="25"/>
                        <a:pt x="89" y="25"/>
                        <a:pt x="67" y="24"/>
                      </a:cubicBezTo>
                      <a:cubicBezTo>
                        <a:pt x="61" y="24"/>
                        <a:pt x="51" y="30"/>
                        <a:pt x="51" y="19"/>
                      </a:cubicBezTo>
                      <a:cubicBezTo>
                        <a:pt x="51" y="10"/>
                        <a:pt x="54" y="0"/>
                        <a:pt x="69" y="1"/>
                      </a:cubicBezTo>
                      <a:cubicBezTo>
                        <a:pt x="110" y="2"/>
                        <a:pt x="152" y="1"/>
                        <a:pt x="193" y="1"/>
                      </a:cubicBezTo>
                      <a:cubicBezTo>
                        <a:pt x="190" y="24"/>
                        <a:pt x="190" y="24"/>
                        <a:pt x="169" y="25"/>
                      </a:cubicBezTo>
                      <a:cubicBezTo>
                        <a:pt x="162" y="25"/>
                        <a:pt x="153" y="21"/>
                        <a:pt x="148" y="28"/>
                      </a:cubicBezTo>
                      <a:cubicBezTo>
                        <a:pt x="144" y="34"/>
                        <a:pt x="139" y="43"/>
                        <a:pt x="142" y="50"/>
                      </a:cubicBezTo>
                      <a:cubicBezTo>
                        <a:pt x="143" y="55"/>
                        <a:pt x="152" y="51"/>
                        <a:pt x="158" y="52"/>
                      </a:cubicBezTo>
                      <a:cubicBezTo>
                        <a:pt x="164" y="52"/>
                        <a:pt x="171" y="52"/>
                        <a:pt x="178" y="5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defTabSz="914400">
                    <a:defRPr/>
                  </a:pPr>
                  <a:endParaRPr lang="zh-CN" altLang="en-US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25" name="Freeform 35"/>
                <p:cNvSpPr/>
                <p:nvPr/>
              </p:nvSpPr>
              <p:spPr bwMode="auto">
                <a:xfrm>
                  <a:off x="6503361" y="3933825"/>
                  <a:ext cx="762000" cy="1019175"/>
                </a:xfrm>
                <a:custGeom>
                  <a:avLst/>
                  <a:gdLst>
                    <a:gd name="T0" fmla="*/ 0 w 203"/>
                    <a:gd name="T1" fmla="*/ 24 h 271"/>
                    <a:gd name="T2" fmla="*/ 26 w 203"/>
                    <a:gd name="T3" fmla="*/ 0 h 271"/>
                    <a:gd name="T4" fmla="*/ 203 w 203"/>
                    <a:gd name="T5" fmla="*/ 0 h 271"/>
                    <a:gd name="T6" fmla="*/ 174 w 203"/>
                    <a:gd name="T7" fmla="*/ 88 h 271"/>
                    <a:gd name="T8" fmla="*/ 124 w 203"/>
                    <a:gd name="T9" fmla="*/ 232 h 271"/>
                    <a:gd name="T10" fmla="*/ 74 w 203"/>
                    <a:gd name="T11" fmla="*/ 267 h 271"/>
                    <a:gd name="T12" fmla="*/ 44 w 203"/>
                    <a:gd name="T13" fmla="*/ 267 h 271"/>
                    <a:gd name="T14" fmla="*/ 32 w 203"/>
                    <a:gd name="T15" fmla="*/ 264 h 271"/>
                    <a:gd name="T16" fmla="*/ 42 w 203"/>
                    <a:gd name="T17" fmla="*/ 246 h 271"/>
                    <a:gd name="T18" fmla="*/ 67 w 203"/>
                    <a:gd name="T19" fmla="*/ 221 h 271"/>
                    <a:gd name="T20" fmla="*/ 128 w 203"/>
                    <a:gd name="T21" fmla="*/ 41 h 271"/>
                    <a:gd name="T22" fmla="*/ 116 w 203"/>
                    <a:gd name="T23" fmla="*/ 24 h 271"/>
                    <a:gd name="T24" fmla="*/ 0 w 203"/>
                    <a:gd name="T25" fmla="*/ 24 h 2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03" h="271">
                      <a:moveTo>
                        <a:pt x="0" y="24"/>
                      </a:moveTo>
                      <a:cubicBezTo>
                        <a:pt x="4" y="0"/>
                        <a:pt x="4" y="0"/>
                        <a:pt x="26" y="0"/>
                      </a:cubicBezTo>
                      <a:cubicBezTo>
                        <a:pt x="84" y="0"/>
                        <a:pt x="143" y="0"/>
                        <a:pt x="203" y="0"/>
                      </a:cubicBezTo>
                      <a:cubicBezTo>
                        <a:pt x="193" y="30"/>
                        <a:pt x="183" y="59"/>
                        <a:pt x="174" y="88"/>
                      </a:cubicBezTo>
                      <a:cubicBezTo>
                        <a:pt x="157" y="136"/>
                        <a:pt x="141" y="184"/>
                        <a:pt x="124" y="232"/>
                      </a:cubicBezTo>
                      <a:cubicBezTo>
                        <a:pt x="116" y="258"/>
                        <a:pt x="102" y="267"/>
                        <a:pt x="74" y="267"/>
                      </a:cubicBezTo>
                      <a:cubicBezTo>
                        <a:pt x="64" y="267"/>
                        <a:pt x="54" y="268"/>
                        <a:pt x="44" y="267"/>
                      </a:cubicBezTo>
                      <a:cubicBezTo>
                        <a:pt x="40" y="267"/>
                        <a:pt x="32" y="271"/>
                        <a:pt x="32" y="264"/>
                      </a:cubicBezTo>
                      <a:cubicBezTo>
                        <a:pt x="33" y="258"/>
                        <a:pt x="33" y="246"/>
                        <a:pt x="42" y="246"/>
                      </a:cubicBezTo>
                      <a:cubicBezTo>
                        <a:pt x="59" y="245"/>
                        <a:pt x="63" y="233"/>
                        <a:pt x="67" y="221"/>
                      </a:cubicBezTo>
                      <a:cubicBezTo>
                        <a:pt x="87" y="161"/>
                        <a:pt x="107" y="101"/>
                        <a:pt x="128" y="41"/>
                      </a:cubicBezTo>
                      <a:cubicBezTo>
                        <a:pt x="134" y="23"/>
                        <a:pt x="134" y="24"/>
                        <a:pt x="116" y="24"/>
                      </a:cubicBezTo>
                      <a:cubicBezTo>
                        <a:pt x="78" y="24"/>
                        <a:pt x="39" y="24"/>
                        <a:pt x="0" y="2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defTabSz="914400">
                    <a:defRPr/>
                  </a:pPr>
                  <a:endParaRPr lang="zh-CN" altLang="en-US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26" name="Freeform 36"/>
                <p:cNvSpPr>
                  <a:spLocks noEditPoints="1"/>
                </p:cNvSpPr>
                <p:nvPr/>
              </p:nvSpPr>
              <p:spPr bwMode="auto">
                <a:xfrm>
                  <a:off x="6225548" y="4137025"/>
                  <a:ext cx="698500" cy="646113"/>
                </a:xfrm>
                <a:custGeom>
                  <a:avLst/>
                  <a:gdLst>
                    <a:gd name="T0" fmla="*/ 0 w 186"/>
                    <a:gd name="T1" fmla="*/ 171 h 172"/>
                    <a:gd name="T2" fmla="*/ 56 w 186"/>
                    <a:gd name="T3" fmla="*/ 6 h 172"/>
                    <a:gd name="T4" fmla="*/ 65 w 186"/>
                    <a:gd name="T5" fmla="*/ 0 h 172"/>
                    <a:gd name="T6" fmla="*/ 186 w 186"/>
                    <a:gd name="T7" fmla="*/ 0 h 172"/>
                    <a:gd name="T8" fmla="*/ 136 w 186"/>
                    <a:gd name="T9" fmla="*/ 146 h 172"/>
                    <a:gd name="T10" fmla="*/ 104 w 186"/>
                    <a:gd name="T11" fmla="*/ 171 h 172"/>
                    <a:gd name="T12" fmla="*/ 0 w 186"/>
                    <a:gd name="T13" fmla="*/ 171 h 172"/>
                    <a:gd name="T14" fmla="*/ 89 w 186"/>
                    <a:gd name="T15" fmla="*/ 97 h 172"/>
                    <a:gd name="T16" fmla="*/ 74 w 186"/>
                    <a:gd name="T17" fmla="*/ 107 h 172"/>
                    <a:gd name="T18" fmla="*/ 63 w 186"/>
                    <a:gd name="T19" fmla="*/ 141 h 172"/>
                    <a:gd name="T20" fmla="*/ 74 w 186"/>
                    <a:gd name="T21" fmla="*/ 153 h 172"/>
                    <a:gd name="T22" fmla="*/ 85 w 186"/>
                    <a:gd name="T23" fmla="*/ 142 h 172"/>
                    <a:gd name="T24" fmla="*/ 97 w 186"/>
                    <a:gd name="T25" fmla="*/ 107 h 172"/>
                    <a:gd name="T26" fmla="*/ 89 w 186"/>
                    <a:gd name="T27" fmla="*/ 97 h 172"/>
                    <a:gd name="T28" fmla="*/ 97 w 186"/>
                    <a:gd name="T29" fmla="*/ 75 h 172"/>
                    <a:gd name="T30" fmla="*/ 111 w 186"/>
                    <a:gd name="T31" fmla="*/ 66 h 172"/>
                    <a:gd name="T32" fmla="*/ 125 w 186"/>
                    <a:gd name="T33" fmla="*/ 26 h 172"/>
                    <a:gd name="T34" fmla="*/ 122 w 186"/>
                    <a:gd name="T35" fmla="*/ 18 h 172"/>
                    <a:gd name="T36" fmla="*/ 101 w 186"/>
                    <a:gd name="T37" fmla="*/ 28 h 172"/>
                    <a:gd name="T38" fmla="*/ 89 w 186"/>
                    <a:gd name="T39" fmla="*/ 63 h 172"/>
                    <a:gd name="T40" fmla="*/ 97 w 186"/>
                    <a:gd name="T41" fmla="*/ 75 h 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86" h="172">
                      <a:moveTo>
                        <a:pt x="0" y="171"/>
                      </a:moveTo>
                      <a:cubicBezTo>
                        <a:pt x="19" y="115"/>
                        <a:pt x="38" y="61"/>
                        <a:pt x="56" y="6"/>
                      </a:cubicBezTo>
                      <a:cubicBezTo>
                        <a:pt x="58" y="1"/>
                        <a:pt x="60" y="0"/>
                        <a:pt x="65" y="0"/>
                      </a:cubicBezTo>
                      <a:cubicBezTo>
                        <a:pt x="105" y="0"/>
                        <a:pt x="145" y="0"/>
                        <a:pt x="186" y="0"/>
                      </a:cubicBezTo>
                      <a:cubicBezTo>
                        <a:pt x="169" y="50"/>
                        <a:pt x="153" y="98"/>
                        <a:pt x="136" y="146"/>
                      </a:cubicBezTo>
                      <a:cubicBezTo>
                        <a:pt x="131" y="160"/>
                        <a:pt x="119" y="170"/>
                        <a:pt x="104" y="171"/>
                      </a:cubicBezTo>
                      <a:cubicBezTo>
                        <a:pt x="70" y="172"/>
                        <a:pt x="36" y="171"/>
                        <a:pt x="0" y="171"/>
                      </a:cubicBezTo>
                      <a:close/>
                      <a:moveTo>
                        <a:pt x="89" y="97"/>
                      </a:moveTo>
                      <a:cubicBezTo>
                        <a:pt x="81" y="96"/>
                        <a:pt x="76" y="98"/>
                        <a:pt x="74" y="107"/>
                      </a:cubicBezTo>
                      <a:cubicBezTo>
                        <a:pt x="71" y="119"/>
                        <a:pt x="66" y="130"/>
                        <a:pt x="63" y="141"/>
                      </a:cubicBezTo>
                      <a:cubicBezTo>
                        <a:pt x="59" y="153"/>
                        <a:pt x="62" y="156"/>
                        <a:pt x="74" y="153"/>
                      </a:cubicBezTo>
                      <a:cubicBezTo>
                        <a:pt x="81" y="152"/>
                        <a:pt x="83" y="147"/>
                        <a:pt x="85" y="142"/>
                      </a:cubicBezTo>
                      <a:cubicBezTo>
                        <a:pt x="89" y="131"/>
                        <a:pt x="93" y="118"/>
                        <a:pt x="97" y="107"/>
                      </a:cubicBezTo>
                      <a:cubicBezTo>
                        <a:pt x="101" y="98"/>
                        <a:pt x="97" y="97"/>
                        <a:pt x="89" y="97"/>
                      </a:cubicBezTo>
                      <a:close/>
                      <a:moveTo>
                        <a:pt x="97" y="75"/>
                      </a:moveTo>
                      <a:cubicBezTo>
                        <a:pt x="105" y="76"/>
                        <a:pt x="109" y="73"/>
                        <a:pt x="111" y="66"/>
                      </a:cubicBezTo>
                      <a:cubicBezTo>
                        <a:pt x="115" y="52"/>
                        <a:pt x="120" y="39"/>
                        <a:pt x="125" y="26"/>
                      </a:cubicBezTo>
                      <a:cubicBezTo>
                        <a:pt x="126" y="23"/>
                        <a:pt x="128" y="19"/>
                        <a:pt x="122" y="18"/>
                      </a:cubicBezTo>
                      <a:cubicBezTo>
                        <a:pt x="114" y="18"/>
                        <a:pt x="104" y="14"/>
                        <a:pt x="101" y="28"/>
                      </a:cubicBezTo>
                      <a:cubicBezTo>
                        <a:pt x="98" y="40"/>
                        <a:pt x="94" y="52"/>
                        <a:pt x="89" y="63"/>
                      </a:cubicBezTo>
                      <a:cubicBezTo>
                        <a:pt x="85" y="72"/>
                        <a:pt x="86" y="77"/>
                        <a:pt x="97" y="7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defTabSz="914400">
                    <a:defRPr/>
                  </a:pPr>
                  <a:endParaRPr lang="zh-CN" altLang="en-US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27" name="Freeform 39"/>
                <p:cNvSpPr>
                  <a:spLocks noEditPoints="1"/>
                </p:cNvSpPr>
                <p:nvPr/>
              </p:nvSpPr>
              <p:spPr bwMode="auto">
                <a:xfrm>
                  <a:off x="8630611" y="4406900"/>
                  <a:ext cx="706438" cy="549275"/>
                </a:xfrm>
                <a:custGeom>
                  <a:avLst/>
                  <a:gdLst>
                    <a:gd name="T0" fmla="*/ 0 w 188"/>
                    <a:gd name="T1" fmla="*/ 142 h 146"/>
                    <a:gd name="T2" fmla="*/ 47 w 188"/>
                    <a:gd name="T3" fmla="*/ 6 h 146"/>
                    <a:gd name="T4" fmla="*/ 57 w 188"/>
                    <a:gd name="T5" fmla="*/ 0 h 146"/>
                    <a:gd name="T6" fmla="*/ 179 w 188"/>
                    <a:gd name="T7" fmla="*/ 0 h 146"/>
                    <a:gd name="T8" fmla="*/ 185 w 188"/>
                    <a:gd name="T9" fmla="*/ 9 h 146"/>
                    <a:gd name="T10" fmla="*/ 150 w 188"/>
                    <a:gd name="T11" fmla="*/ 112 h 146"/>
                    <a:gd name="T12" fmla="*/ 106 w 188"/>
                    <a:gd name="T13" fmla="*/ 142 h 146"/>
                    <a:gd name="T14" fmla="*/ 85 w 188"/>
                    <a:gd name="T15" fmla="*/ 142 h 146"/>
                    <a:gd name="T16" fmla="*/ 73 w 188"/>
                    <a:gd name="T17" fmla="*/ 137 h 146"/>
                    <a:gd name="T18" fmla="*/ 84 w 188"/>
                    <a:gd name="T19" fmla="*/ 120 h 146"/>
                    <a:gd name="T20" fmla="*/ 94 w 188"/>
                    <a:gd name="T21" fmla="*/ 116 h 146"/>
                    <a:gd name="T22" fmla="*/ 99 w 188"/>
                    <a:gd name="T23" fmla="*/ 104 h 146"/>
                    <a:gd name="T24" fmla="*/ 89 w 188"/>
                    <a:gd name="T25" fmla="*/ 102 h 146"/>
                    <a:gd name="T26" fmla="*/ 60 w 188"/>
                    <a:gd name="T27" fmla="*/ 123 h 146"/>
                    <a:gd name="T28" fmla="*/ 33 w 188"/>
                    <a:gd name="T29" fmla="*/ 142 h 146"/>
                    <a:gd name="T30" fmla="*/ 0 w 188"/>
                    <a:gd name="T31" fmla="*/ 142 h 146"/>
                    <a:gd name="T32" fmla="*/ 89 w 188"/>
                    <a:gd name="T33" fmla="*/ 39 h 146"/>
                    <a:gd name="T34" fmla="*/ 118 w 188"/>
                    <a:gd name="T35" fmla="*/ 39 h 146"/>
                    <a:gd name="T36" fmla="*/ 126 w 188"/>
                    <a:gd name="T37" fmla="*/ 28 h 146"/>
                    <a:gd name="T38" fmla="*/ 124 w 188"/>
                    <a:gd name="T39" fmla="*/ 23 h 146"/>
                    <a:gd name="T40" fmla="*/ 89 w 188"/>
                    <a:gd name="T41" fmla="*/ 39 h 146"/>
                    <a:gd name="T42" fmla="*/ 90 w 188"/>
                    <a:gd name="T43" fmla="*/ 79 h 146"/>
                    <a:gd name="T44" fmla="*/ 112 w 188"/>
                    <a:gd name="T45" fmla="*/ 67 h 146"/>
                    <a:gd name="T46" fmla="*/ 97 w 188"/>
                    <a:gd name="T47" fmla="*/ 63 h 146"/>
                    <a:gd name="T48" fmla="*/ 77 w 188"/>
                    <a:gd name="T49" fmla="*/ 75 h 146"/>
                    <a:gd name="T50" fmla="*/ 90 w 188"/>
                    <a:gd name="T51" fmla="*/ 79 h 1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188" h="146">
                      <a:moveTo>
                        <a:pt x="0" y="142"/>
                      </a:moveTo>
                      <a:cubicBezTo>
                        <a:pt x="16" y="95"/>
                        <a:pt x="31" y="50"/>
                        <a:pt x="47" y="6"/>
                      </a:cubicBezTo>
                      <a:cubicBezTo>
                        <a:pt x="48" y="0"/>
                        <a:pt x="52" y="0"/>
                        <a:pt x="57" y="0"/>
                      </a:cubicBezTo>
                      <a:cubicBezTo>
                        <a:pt x="98" y="0"/>
                        <a:pt x="138" y="0"/>
                        <a:pt x="179" y="0"/>
                      </a:cubicBezTo>
                      <a:cubicBezTo>
                        <a:pt x="186" y="0"/>
                        <a:pt x="188" y="2"/>
                        <a:pt x="185" y="9"/>
                      </a:cubicBezTo>
                      <a:cubicBezTo>
                        <a:pt x="173" y="43"/>
                        <a:pt x="162" y="78"/>
                        <a:pt x="150" y="112"/>
                      </a:cubicBezTo>
                      <a:cubicBezTo>
                        <a:pt x="143" y="133"/>
                        <a:pt x="129" y="142"/>
                        <a:pt x="106" y="142"/>
                      </a:cubicBezTo>
                      <a:cubicBezTo>
                        <a:pt x="99" y="142"/>
                        <a:pt x="92" y="142"/>
                        <a:pt x="85" y="142"/>
                      </a:cubicBezTo>
                      <a:cubicBezTo>
                        <a:pt x="81" y="141"/>
                        <a:pt x="72" y="146"/>
                        <a:pt x="73" y="137"/>
                      </a:cubicBezTo>
                      <a:cubicBezTo>
                        <a:pt x="73" y="130"/>
                        <a:pt x="72" y="119"/>
                        <a:pt x="84" y="120"/>
                      </a:cubicBezTo>
                      <a:cubicBezTo>
                        <a:pt x="88" y="120"/>
                        <a:pt x="91" y="118"/>
                        <a:pt x="94" y="116"/>
                      </a:cubicBezTo>
                      <a:cubicBezTo>
                        <a:pt x="97" y="113"/>
                        <a:pt x="101" y="109"/>
                        <a:pt x="99" y="104"/>
                      </a:cubicBezTo>
                      <a:cubicBezTo>
                        <a:pt x="97" y="100"/>
                        <a:pt x="93" y="103"/>
                        <a:pt x="89" y="102"/>
                      </a:cubicBezTo>
                      <a:cubicBezTo>
                        <a:pt x="72" y="99"/>
                        <a:pt x="62" y="105"/>
                        <a:pt x="60" y="123"/>
                      </a:cubicBezTo>
                      <a:cubicBezTo>
                        <a:pt x="58" y="139"/>
                        <a:pt x="48" y="144"/>
                        <a:pt x="33" y="142"/>
                      </a:cubicBezTo>
                      <a:cubicBezTo>
                        <a:pt x="23" y="141"/>
                        <a:pt x="12" y="142"/>
                        <a:pt x="0" y="142"/>
                      </a:cubicBezTo>
                      <a:close/>
                      <a:moveTo>
                        <a:pt x="89" y="39"/>
                      </a:moveTo>
                      <a:cubicBezTo>
                        <a:pt x="100" y="39"/>
                        <a:pt x="109" y="39"/>
                        <a:pt x="118" y="39"/>
                      </a:cubicBezTo>
                      <a:cubicBezTo>
                        <a:pt x="125" y="39"/>
                        <a:pt x="124" y="32"/>
                        <a:pt x="126" y="28"/>
                      </a:cubicBezTo>
                      <a:cubicBezTo>
                        <a:pt x="127" y="26"/>
                        <a:pt x="127" y="24"/>
                        <a:pt x="124" y="23"/>
                      </a:cubicBezTo>
                      <a:cubicBezTo>
                        <a:pt x="111" y="16"/>
                        <a:pt x="93" y="25"/>
                        <a:pt x="89" y="39"/>
                      </a:cubicBezTo>
                      <a:close/>
                      <a:moveTo>
                        <a:pt x="90" y="79"/>
                      </a:moveTo>
                      <a:cubicBezTo>
                        <a:pt x="102" y="81"/>
                        <a:pt x="113" y="81"/>
                        <a:pt x="112" y="67"/>
                      </a:cubicBezTo>
                      <a:cubicBezTo>
                        <a:pt x="111" y="57"/>
                        <a:pt x="102" y="64"/>
                        <a:pt x="97" y="63"/>
                      </a:cubicBezTo>
                      <a:cubicBezTo>
                        <a:pt x="87" y="61"/>
                        <a:pt x="76" y="62"/>
                        <a:pt x="77" y="75"/>
                      </a:cubicBezTo>
                      <a:cubicBezTo>
                        <a:pt x="77" y="85"/>
                        <a:pt x="87" y="77"/>
                        <a:pt x="90" y="7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defTabSz="914400">
                    <a:defRPr/>
                  </a:pPr>
                  <a:endParaRPr lang="zh-CN" altLang="en-US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28" name="Freeform 41"/>
                <p:cNvSpPr/>
                <p:nvPr/>
              </p:nvSpPr>
              <p:spPr bwMode="auto">
                <a:xfrm>
                  <a:off x="8240086" y="3846513"/>
                  <a:ext cx="579438" cy="1109663"/>
                </a:xfrm>
                <a:custGeom>
                  <a:avLst/>
                  <a:gdLst>
                    <a:gd name="T0" fmla="*/ 123 w 154"/>
                    <a:gd name="T1" fmla="*/ 98 h 295"/>
                    <a:gd name="T2" fmla="*/ 125 w 154"/>
                    <a:gd name="T3" fmla="*/ 107 h 295"/>
                    <a:gd name="T4" fmla="*/ 136 w 154"/>
                    <a:gd name="T5" fmla="*/ 108 h 295"/>
                    <a:gd name="T6" fmla="*/ 150 w 154"/>
                    <a:gd name="T7" fmla="*/ 114 h 295"/>
                    <a:gd name="T8" fmla="*/ 134 w 154"/>
                    <a:gd name="T9" fmla="*/ 131 h 295"/>
                    <a:gd name="T10" fmla="*/ 102 w 154"/>
                    <a:gd name="T11" fmla="*/ 155 h 295"/>
                    <a:gd name="T12" fmla="*/ 60 w 154"/>
                    <a:gd name="T13" fmla="*/ 280 h 295"/>
                    <a:gd name="T14" fmla="*/ 44 w 154"/>
                    <a:gd name="T15" fmla="*/ 291 h 295"/>
                    <a:gd name="T16" fmla="*/ 7 w 154"/>
                    <a:gd name="T17" fmla="*/ 289 h 295"/>
                    <a:gd name="T18" fmla="*/ 16 w 154"/>
                    <a:gd name="T19" fmla="*/ 252 h 295"/>
                    <a:gd name="T20" fmla="*/ 57 w 154"/>
                    <a:gd name="T21" fmla="*/ 131 h 295"/>
                    <a:gd name="T22" fmla="*/ 39 w 154"/>
                    <a:gd name="T23" fmla="*/ 131 h 295"/>
                    <a:gd name="T24" fmla="*/ 25 w 154"/>
                    <a:gd name="T25" fmla="*/ 125 h 295"/>
                    <a:gd name="T26" fmla="*/ 41 w 154"/>
                    <a:gd name="T27" fmla="*/ 107 h 295"/>
                    <a:gd name="T28" fmla="*/ 59 w 154"/>
                    <a:gd name="T29" fmla="*/ 107 h 295"/>
                    <a:gd name="T30" fmla="*/ 66 w 154"/>
                    <a:gd name="T31" fmla="*/ 98 h 295"/>
                    <a:gd name="T32" fmla="*/ 66 w 154"/>
                    <a:gd name="T33" fmla="*/ 98 h 295"/>
                    <a:gd name="T34" fmla="*/ 69 w 154"/>
                    <a:gd name="T35" fmla="*/ 89 h 295"/>
                    <a:gd name="T36" fmla="*/ 69 w 154"/>
                    <a:gd name="T37" fmla="*/ 89 h 295"/>
                    <a:gd name="T38" fmla="*/ 72 w 154"/>
                    <a:gd name="T39" fmla="*/ 80 h 295"/>
                    <a:gd name="T40" fmla="*/ 72 w 154"/>
                    <a:gd name="T41" fmla="*/ 80 h 295"/>
                    <a:gd name="T42" fmla="*/ 95 w 154"/>
                    <a:gd name="T43" fmla="*/ 18 h 295"/>
                    <a:gd name="T44" fmla="*/ 112 w 154"/>
                    <a:gd name="T45" fmla="*/ 6 h 295"/>
                    <a:gd name="T46" fmla="*/ 149 w 154"/>
                    <a:gd name="T47" fmla="*/ 10 h 295"/>
                    <a:gd name="T48" fmla="*/ 139 w 154"/>
                    <a:gd name="T49" fmla="*/ 44 h 295"/>
                    <a:gd name="T50" fmla="*/ 129 w 154"/>
                    <a:gd name="T51" fmla="*/ 83 h 295"/>
                    <a:gd name="T52" fmla="*/ 129 w 154"/>
                    <a:gd name="T53" fmla="*/ 83 h 295"/>
                    <a:gd name="T54" fmla="*/ 126 w 154"/>
                    <a:gd name="T55" fmla="*/ 92 h 295"/>
                    <a:gd name="T56" fmla="*/ 126 w 154"/>
                    <a:gd name="T57" fmla="*/ 92 h 295"/>
                    <a:gd name="T58" fmla="*/ 123 w 154"/>
                    <a:gd name="T59" fmla="*/ 98 h 2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154" h="295">
                      <a:moveTo>
                        <a:pt x="123" y="98"/>
                      </a:moveTo>
                      <a:cubicBezTo>
                        <a:pt x="118" y="102"/>
                        <a:pt x="117" y="106"/>
                        <a:pt x="125" y="107"/>
                      </a:cubicBezTo>
                      <a:cubicBezTo>
                        <a:pt x="128" y="108"/>
                        <a:pt x="132" y="107"/>
                        <a:pt x="136" y="108"/>
                      </a:cubicBezTo>
                      <a:cubicBezTo>
                        <a:pt x="141" y="109"/>
                        <a:pt x="151" y="103"/>
                        <a:pt x="150" y="114"/>
                      </a:cubicBezTo>
                      <a:cubicBezTo>
                        <a:pt x="149" y="122"/>
                        <a:pt x="148" y="131"/>
                        <a:pt x="134" y="131"/>
                      </a:cubicBezTo>
                      <a:cubicBezTo>
                        <a:pt x="110" y="131"/>
                        <a:pt x="110" y="132"/>
                        <a:pt x="102" y="155"/>
                      </a:cubicBezTo>
                      <a:cubicBezTo>
                        <a:pt x="87" y="197"/>
                        <a:pt x="73" y="238"/>
                        <a:pt x="60" y="280"/>
                      </a:cubicBezTo>
                      <a:cubicBezTo>
                        <a:pt x="57" y="288"/>
                        <a:pt x="53" y="292"/>
                        <a:pt x="44" y="291"/>
                      </a:cubicBezTo>
                      <a:cubicBezTo>
                        <a:pt x="31" y="290"/>
                        <a:pt x="11" y="295"/>
                        <a:pt x="7" y="289"/>
                      </a:cubicBezTo>
                      <a:cubicBezTo>
                        <a:pt x="0" y="279"/>
                        <a:pt x="12" y="264"/>
                        <a:pt x="16" y="252"/>
                      </a:cubicBezTo>
                      <a:cubicBezTo>
                        <a:pt x="29" y="212"/>
                        <a:pt x="43" y="172"/>
                        <a:pt x="57" y="131"/>
                      </a:cubicBezTo>
                      <a:cubicBezTo>
                        <a:pt x="50" y="131"/>
                        <a:pt x="44" y="132"/>
                        <a:pt x="39" y="131"/>
                      </a:cubicBezTo>
                      <a:cubicBezTo>
                        <a:pt x="34" y="129"/>
                        <a:pt x="24" y="136"/>
                        <a:pt x="25" y="125"/>
                      </a:cubicBezTo>
                      <a:cubicBezTo>
                        <a:pt x="25" y="117"/>
                        <a:pt x="26" y="105"/>
                        <a:pt x="41" y="107"/>
                      </a:cubicBezTo>
                      <a:cubicBezTo>
                        <a:pt x="47" y="108"/>
                        <a:pt x="53" y="107"/>
                        <a:pt x="59" y="107"/>
                      </a:cubicBezTo>
                      <a:cubicBezTo>
                        <a:pt x="66" y="108"/>
                        <a:pt x="67" y="104"/>
                        <a:pt x="66" y="98"/>
                      </a:cubicBezTo>
                      <a:cubicBezTo>
                        <a:pt x="66" y="98"/>
                        <a:pt x="66" y="98"/>
                        <a:pt x="66" y="98"/>
                      </a:cubicBezTo>
                      <a:cubicBezTo>
                        <a:pt x="70" y="96"/>
                        <a:pt x="70" y="92"/>
                        <a:pt x="69" y="89"/>
                      </a:cubicBezTo>
                      <a:cubicBezTo>
                        <a:pt x="69" y="89"/>
                        <a:pt x="69" y="89"/>
                        <a:pt x="69" y="89"/>
                      </a:cubicBezTo>
                      <a:cubicBezTo>
                        <a:pt x="73" y="87"/>
                        <a:pt x="73" y="84"/>
                        <a:pt x="72" y="80"/>
                      </a:cubicBezTo>
                      <a:cubicBezTo>
                        <a:pt x="72" y="80"/>
                        <a:pt x="72" y="80"/>
                        <a:pt x="72" y="80"/>
                      </a:cubicBezTo>
                      <a:cubicBezTo>
                        <a:pt x="84" y="61"/>
                        <a:pt x="88" y="39"/>
                        <a:pt x="95" y="18"/>
                      </a:cubicBezTo>
                      <a:cubicBezTo>
                        <a:pt x="98" y="9"/>
                        <a:pt x="102" y="5"/>
                        <a:pt x="112" y="6"/>
                      </a:cubicBezTo>
                      <a:cubicBezTo>
                        <a:pt x="125" y="8"/>
                        <a:pt x="142" y="0"/>
                        <a:pt x="149" y="10"/>
                      </a:cubicBezTo>
                      <a:cubicBezTo>
                        <a:pt x="154" y="17"/>
                        <a:pt x="142" y="32"/>
                        <a:pt x="139" y="44"/>
                      </a:cubicBezTo>
                      <a:cubicBezTo>
                        <a:pt x="136" y="57"/>
                        <a:pt x="127" y="69"/>
                        <a:pt x="129" y="83"/>
                      </a:cubicBezTo>
                      <a:cubicBezTo>
                        <a:pt x="129" y="83"/>
                        <a:pt x="129" y="83"/>
                        <a:pt x="129" y="83"/>
                      </a:cubicBezTo>
                      <a:cubicBezTo>
                        <a:pt x="124" y="85"/>
                        <a:pt x="123" y="88"/>
                        <a:pt x="126" y="92"/>
                      </a:cubicBezTo>
                      <a:cubicBezTo>
                        <a:pt x="126" y="92"/>
                        <a:pt x="126" y="92"/>
                        <a:pt x="126" y="92"/>
                      </a:cubicBezTo>
                      <a:cubicBezTo>
                        <a:pt x="121" y="92"/>
                        <a:pt x="123" y="96"/>
                        <a:pt x="123" y="9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defTabSz="914400">
                    <a:defRPr/>
                  </a:pPr>
                  <a:endParaRPr lang="zh-CN" altLang="en-US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29" name="Freeform 43"/>
                <p:cNvSpPr/>
                <p:nvPr/>
              </p:nvSpPr>
              <p:spPr bwMode="auto">
                <a:xfrm>
                  <a:off x="8803648" y="3868738"/>
                  <a:ext cx="701675" cy="504825"/>
                </a:xfrm>
                <a:custGeom>
                  <a:avLst/>
                  <a:gdLst>
                    <a:gd name="T0" fmla="*/ 161 w 187"/>
                    <a:gd name="T1" fmla="*/ 107 h 134"/>
                    <a:gd name="T2" fmla="*/ 134 w 187"/>
                    <a:gd name="T3" fmla="*/ 130 h 134"/>
                    <a:gd name="T4" fmla="*/ 13 w 187"/>
                    <a:gd name="T5" fmla="*/ 130 h 134"/>
                    <a:gd name="T6" fmla="*/ 1 w 187"/>
                    <a:gd name="T7" fmla="*/ 126 h 134"/>
                    <a:gd name="T8" fmla="*/ 13 w 187"/>
                    <a:gd name="T9" fmla="*/ 107 h 134"/>
                    <a:gd name="T10" fmla="*/ 45 w 187"/>
                    <a:gd name="T11" fmla="*/ 107 h 134"/>
                    <a:gd name="T12" fmla="*/ 58 w 187"/>
                    <a:gd name="T13" fmla="*/ 93 h 134"/>
                    <a:gd name="T14" fmla="*/ 45 w 187"/>
                    <a:gd name="T15" fmla="*/ 87 h 134"/>
                    <a:gd name="T16" fmla="*/ 40 w 187"/>
                    <a:gd name="T17" fmla="*/ 87 h 134"/>
                    <a:gd name="T18" fmla="*/ 26 w 187"/>
                    <a:gd name="T19" fmla="*/ 82 h 134"/>
                    <a:gd name="T20" fmla="*/ 41 w 187"/>
                    <a:gd name="T21" fmla="*/ 64 h 134"/>
                    <a:gd name="T22" fmla="*/ 51 w 187"/>
                    <a:gd name="T23" fmla="*/ 65 h 134"/>
                    <a:gd name="T24" fmla="*/ 73 w 187"/>
                    <a:gd name="T25" fmla="*/ 44 h 134"/>
                    <a:gd name="T26" fmla="*/ 45 w 187"/>
                    <a:gd name="T27" fmla="*/ 44 h 134"/>
                    <a:gd name="T28" fmla="*/ 33 w 187"/>
                    <a:gd name="T29" fmla="*/ 39 h 134"/>
                    <a:gd name="T30" fmla="*/ 45 w 187"/>
                    <a:gd name="T31" fmla="*/ 21 h 134"/>
                    <a:gd name="T32" fmla="*/ 63 w 187"/>
                    <a:gd name="T33" fmla="*/ 21 h 134"/>
                    <a:gd name="T34" fmla="*/ 88 w 187"/>
                    <a:gd name="T35" fmla="*/ 6 h 134"/>
                    <a:gd name="T36" fmla="*/ 97 w 187"/>
                    <a:gd name="T37" fmla="*/ 0 h 134"/>
                    <a:gd name="T38" fmla="*/ 142 w 187"/>
                    <a:gd name="T39" fmla="*/ 0 h 134"/>
                    <a:gd name="T40" fmla="*/ 148 w 187"/>
                    <a:gd name="T41" fmla="*/ 10 h 134"/>
                    <a:gd name="T42" fmla="*/ 157 w 187"/>
                    <a:gd name="T43" fmla="*/ 21 h 134"/>
                    <a:gd name="T44" fmla="*/ 173 w 187"/>
                    <a:gd name="T45" fmla="*/ 22 h 134"/>
                    <a:gd name="T46" fmla="*/ 186 w 187"/>
                    <a:gd name="T47" fmla="*/ 27 h 134"/>
                    <a:gd name="T48" fmla="*/ 171 w 187"/>
                    <a:gd name="T49" fmla="*/ 44 h 134"/>
                    <a:gd name="T50" fmla="*/ 146 w 187"/>
                    <a:gd name="T51" fmla="*/ 44 h 134"/>
                    <a:gd name="T52" fmla="*/ 138 w 187"/>
                    <a:gd name="T53" fmla="*/ 46 h 134"/>
                    <a:gd name="T54" fmla="*/ 132 w 187"/>
                    <a:gd name="T55" fmla="*/ 61 h 134"/>
                    <a:gd name="T56" fmla="*/ 144 w 187"/>
                    <a:gd name="T57" fmla="*/ 64 h 134"/>
                    <a:gd name="T58" fmla="*/ 152 w 187"/>
                    <a:gd name="T59" fmla="*/ 65 h 134"/>
                    <a:gd name="T60" fmla="*/ 164 w 187"/>
                    <a:gd name="T61" fmla="*/ 70 h 134"/>
                    <a:gd name="T62" fmla="*/ 151 w 187"/>
                    <a:gd name="T63" fmla="*/ 87 h 134"/>
                    <a:gd name="T64" fmla="*/ 134 w 187"/>
                    <a:gd name="T65" fmla="*/ 87 h 134"/>
                    <a:gd name="T66" fmla="*/ 118 w 187"/>
                    <a:gd name="T67" fmla="*/ 99 h 134"/>
                    <a:gd name="T68" fmla="*/ 124 w 187"/>
                    <a:gd name="T69" fmla="*/ 107 h 134"/>
                    <a:gd name="T70" fmla="*/ 161 w 187"/>
                    <a:gd name="T71" fmla="*/ 107 h 1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87" h="134">
                      <a:moveTo>
                        <a:pt x="161" y="107"/>
                      </a:moveTo>
                      <a:cubicBezTo>
                        <a:pt x="156" y="130"/>
                        <a:pt x="156" y="130"/>
                        <a:pt x="134" y="130"/>
                      </a:cubicBezTo>
                      <a:cubicBezTo>
                        <a:pt x="94" y="130"/>
                        <a:pt x="53" y="130"/>
                        <a:pt x="13" y="130"/>
                      </a:cubicBezTo>
                      <a:cubicBezTo>
                        <a:pt x="9" y="130"/>
                        <a:pt x="0" y="134"/>
                        <a:pt x="1" y="126"/>
                      </a:cubicBezTo>
                      <a:cubicBezTo>
                        <a:pt x="2" y="119"/>
                        <a:pt x="1" y="108"/>
                        <a:pt x="13" y="107"/>
                      </a:cubicBezTo>
                      <a:cubicBezTo>
                        <a:pt x="24" y="107"/>
                        <a:pt x="34" y="106"/>
                        <a:pt x="45" y="107"/>
                      </a:cubicBezTo>
                      <a:cubicBezTo>
                        <a:pt x="56" y="108"/>
                        <a:pt x="57" y="100"/>
                        <a:pt x="58" y="93"/>
                      </a:cubicBezTo>
                      <a:cubicBezTo>
                        <a:pt x="58" y="84"/>
                        <a:pt x="50" y="88"/>
                        <a:pt x="45" y="87"/>
                      </a:cubicBezTo>
                      <a:cubicBezTo>
                        <a:pt x="44" y="87"/>
                        <a:pt x="41" y="88"/>
                        <a:pt x="40" y="87"/>
                      </a:cubicBezTo>
                      <a:cubicBezTo>
                        <a:pt x="35" y="85"/>
                        <a:pt x="25" y="92"/>
                        <a:pt x="26" y="82"/>
                      </a:cubicBezTo>
                      <a:cubicBezTo>
                        <a:pt x="27" y="75"/>
                        <a:pt x="27" y="63"/>
                        <a:pt x="41" y="64"/>
                      </a:cubicBezTo>
                      <a:cubicBezTo>
                        <a:pt x="44" y="65"/>
                        <a:pt x="48" y="64"/>
                        <a:pt x="51" y="65"/>
                      </a:cubicBezTo>
                      <a:cubicBezTo>
                        <a:pt x="66" y="67"/>
                        <a:pt x="73" y="60"/>
                        <a:pt x="73" y="44"/>
                      </a:cubicBezTo>
                      <a:cubicBezTo>
                        <a:pt x="64" y="44"/>
                        <a:pt x="54" y="45"/>
                        <a:pt x="45" y="44"/>
                      </a:cubicBezTo>
                      <a:cubicBezTo>
                        <a:pt x="41" y="44"/>
                        <a:pt x="32" y="48"/>
                        <a:pt x="33" y="39"/>
                      </a:cubicBezTo>
                      <a:cubicBezTo>
                        <a:pt x="34" y="32"/>
                        <a:pt x="33" y="22"/>
                        <a:pt x="45" y="21"/>
                      </a:cubicBezTo>
                      <a:cubicBezTo>
                        <a:pt x="51" y="21"/>
                        <a:pt x="57" y="21"/>
                        <a:pt x="63" y="21"/>
                      </a:cubicBezTo>
                      <a:cubicBezTo>
                        <a:pt x="75" y="22"/>
                        <a:pt x="87" y="23"/>
                        <a:pt x="88" y="6"/>
                      </a:cubicBezTo>
                      <a:cubicBezTo>
                        <a:pt x="88" y="1"/>
                        <a:pt x="93" y="0"/>
                        <a:pt x="97" y="0"/>
                      </a:cubicBezTo>
                      <a:cubicBezTo>
                        <a:pt x="112" y="0"/>
                        <a:pt x="127" y="0"/>
                        <a:pt x="142" y="0"/>
                      </a:cubicBezTo>
                      <a:cubicBezTo>
                        <a:pt x="150" y="0"/>
                        <a:pt x="152" y="3"/>
                        <a:pt x="148" y="10"/>
                      </a:cubicBezTo>
                      <a:cubicBezTo>
                        <a:pt x="144" y="19"/>
                        <a:pt x="148" y="22"/>
                        <a:pt x="157" y="21"/>
                      </a:cubicBezTo>
                      <a:cubicBezTo>
                        <a:pt x="162" y="21"/>
                        <a:pt x="168" y="20"/>
                        <a:pt x="173" y="22"/>
                      </a:cubicBezTo>
                      <a:cubicBezTo>
                        <a:pt x="178" y="23"/>
                        <a:pt x="187" y="16"/>
                        <a:pt x="186" y="27"/>
                      </a:cubicBezTo>
                      <a:cubicBezTo>
                        <a:pt x="185" y="34"/>
                        <a:pt x="185" y="46"/>
                        <a:pt x="171" y="44"/>
                      </a:cubicBezTo>
                      <a:cubicBezTo>
                        <a:pt x="163" y="44"/>
                        <a:pt x="154" y="44"/>
                        <a:pt x="146" y="44"/>
                      </a:cubicBezTo>
                      <a:cubicBezTo>
                        <a:pt x="143" y="44"/>
                        <a:pt x="139" y="44"/>
                        <a:pt x="138" y="46"/>
                      </a:cubicBezTo>
                      <a:cubicBezTo>
                        <a:pt x="135" y="51"/>
                        <a:pt x="132" y="56"/>
                        <a:pt x="132" y="61"/>
                      </a:cubicBezTo>
                      <a:cubicBezTo>
                        <a:pt x="133" y="67"/>
                        <a:pt x="140" y="64"/>
                        <a:pt x="144" y="64"/>
                      </a:cubicBezTo>
                      <a:cubicBezTo>
                        <a:pt x="146" y="65"/>
                        <a:pt x="150" y="64"/>
                        <a:pt x="152" y="65"/>
                      </a:cubicBezTo>
                      <a:cubicBezTo>
                        <a:pt x="157" y="66"/>
                        <a:pt x="166" y="61"/>
                        <a:pt x="164" y="70"/>
                      </a:cubicBezTo>
                      <a:cubicBezTo>
                        <a:pt x="164" y="77"/>
                        <a:pt x="164" y="88"/>
                        <a:pt x="151" y="87"/>
                      </a:cubicBezTo>
                      <a:cubicBezTo>
                        <a:pt x="145" y="87"/>
                        <a:pt x="140" y="88"/>
                        <a:pt x="134" y="87"/>
                      </a:cubicBezTo>
                      <a:cubicBezTo>
                        <a:pt x="124" y="85"/>
                        <a:pt x="120" y="90"/>
                        <a:pt x="118" y="99"/>
                      </a:cubicBezTo>
                      <a:cubicBezTo>
                        <a:pt x="116" y="106"/>
                        <a:pt x="118" y="107"/>
                        <a:pt x="124" y="107"/>
                      </a:cubicBezTo>
                      <a:cubicBezTo>
                        <a:pt x="136" y="107"/>
                        <a:pt x="148" y="107"/>
                        <a:pt x="161" y="10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defTabSz="914400">
                    <a:defRPr/>
                  </a:pPr>
                  <a:endParaRPr lang="zh-CN" altLang="en-US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30" name="Freeform 46"/>
                <p:cNvSpPr/>
                <p:nvPr/>
              </p:nvSpPr>
              <p:spPr bwMode="auto">
                <a:xfrm>
                  <a:off x="5898523" y="4154488"/>
                  <a:ext cx="492125" cy="782638"/>
                </a:xfrm>
                <a:custGeom>
                  <a:avLst/>
                  <a:gdLst>
                    <a:gd name="T0" fmla="*/ 0 w 131"/>
                    <a:gd name="T1" fmla="*/ 208 h 208"/>
                    <a:gd name="T2" fmla="*/ 37 w 131"/>
                    <a:gd name="T3" fmla="*/ 98 h 208"/>
                    <a:gd name="T4" fmla="*/ 66 w 131"/>
                    <a:gd name="T5" fmla="*/ 14 h 208"/>
                    <a:gd name="T6" fmla="*/ 82 w 131"/>
                    <a:gd name="T7" fmla="*/ 1 h 208"/>
                    <a:gd name="T8" fmla="*/ 121 w 131"/>
                    <a:gd name="T9" fmla="*/ 1 h 208"/>
                    <a:gd name="T10" fmla="*/ 128 w 131"/>
                    <a:gd name="T11" fmla="*/ 11 h 208"/>
                    <a:gd name="T12" fmla="*/ 63 w 131"/>
                    <a:gd name="T13" fmla="*/ 202 h 208"/>
                    <a:gd name="T14" fmla="*/ 55 w 131"/>
                    <a:gd name="T15" fmla="*/ 208 h 208"/>
                    <a:gd name="T16" fmla="*/ 0 w 131"/>
                    <a:gd name="T17" fmla="*/ 208 h 2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1" h="208">
                      <a:moveTo>
                        <a:pt x="0" y="208"/>
                      </a:moveTo>
                      <a:cubicBezTo>
                        <a:pt x="13" y="171"/>
                        <a:pt x="25" y="135"/>
                        <a:pt x="37" y="98"/>
                      </a:cubicBezTo>
                      <a:cubicBezTo>
                        <a:pt x="47" y="70"/>
                        <a:pt x="57" y="42"/>
                        <a:pt x="66" y="14"/>
                      </a:cubicBezTo>
                      <a:cubicBezTo>
                        <a:pt x="69" y="5"/>
                        <a:pt x="72" y="0"/>
                        <a:pt x="82" y="1"/>
                      </a:cubicBezTo>
                      <a:cubicBezTo>
                        <a:pt x="95" y="2"/>
                        <a:pt x="108" y="2"/>
                        <a:pt x="121" y="1"/>
                      </a:cubicBezTo>
                      <a:cubicBezTo>
                        <a:pt x="129" y="1"/>
                        <a:pt x="131" y="4"/>
                        <a:pt x="128" y="11"/>
                      </a:cubicBezTo>
                      <a:cubicBezTo>
                        <a:pt x="107" y="75"/>
                        <a:pt x="85" y="138"/>
                        <a:pt x="63" y="202"/>
                      </a:cubicBezTo>
                      <a:cubicBezTo>
                        <a:pt x="62" y="207"/>
                        <a:pt x="60" y="208"/>
                        <a:pt x="55" y="208"/>
                      </a:cubicBezTo>
                      <a:cubicBezTo>
                        <a:pt x="37" y="208"/>
                        <a:pt x="19" y="208"/>
                        <a:pt x="0" y="20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defTabSz="914400">
                    <a:defRPr/>
                  </a:pPr>
                  <a:endParaRPr lang="zh-CN" altLang="en-US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31" name="Freeform 47"/>
                <p:cNvSpPr/>
                <p:nvPr/>
              </p:nvSpPr>
              <p:spPr bwMode="auto">
                <a:xfrm>
                  <a:off x="2690186" y="3873500"/>
                  <a:ext cx="484188" cy="673100"/>
                </a:xfrm>
                <a:custGeom>
                  <a:avLst/>
                  <a:gdLst>
                    <a:gd name="T0" fmla="*/ 12 w 129"/>
                    <a:gd name="T1" fmla="*/ 91 h 179"/>
                    <a:gd name="T2" fmla="*/ 59 w 129"/>
                    <a:gd name="T3" fmla="*/ 6 h 179"/>
                    <a:gd name="T4" fmla="*/ 68 w 129"/>
                    <a:gd name="T5" fmla="*/ 0 h 179"/>
                    <a:gd name="T6" fmla="*/ 129 w 129"/>
                    <a:gd name="T7" fmla="*/ 0 h 179"/>
                    <a:gd name="T8" fmla="*/ 116 w 129"/>
                    <a:gd name="T9" fmla="*/ 25 h 179"/>
                    <a:gd name="T10" fmla="*/ 96 w 129"/>
                    <a:gd name="T11" fmla="*/ 84 h 179"/>
                    <a:gd name="T12" fmla="*/ 69 w 129"/>
                    <a:gd name="T13" fmla="*/ 166 h 179"/>
                    <a:gd name="T14" fmla="*/ 51 w 129"/>
                    <a:gd name="T15" fmla="*/ 178 h 179"/>
                    <a:gd name="T16" fmla="*/ 0 w 129"/>
                    <a:gd name="T17" fmla="*/ 178 h 179"/>
                    <a:gd name="T18" fmla="*/ 24 w 129"/>
                    <a:gd name="T19" fmla="*/ 105 h 179"/>
                    <a:gd name="T20" fmla="*/ 12 w 129"/>
                    <a:gd name="T21" fmla="*/ 91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29" h="179">
                      <a:moveTo>
                        <a:pt x="12" y="91"/>
                      </a:moveTo>
                      <a:cubicBezTo>
                        <a:pt x="29" y="61"/>
                        <a:pt x="44" y="33"/>
                        <a:pt x="59" y="6"/>
                      </a:cubicBezTo>
                      <a:cubicBezTo>
                        <a:pt x="61" y="2"/>
                        <a:pt x="64" y="0"/>
                        <a:pt x="68" y="0"/>
                      </a:cubicBezTo>
                      <a:cubicBezTo>
                        <a:pt x="88" y="0"/>
                        <a:pt x="107" y="0"/>
                        <a:pt x="129" y="0"/>
                      </a:cubicBezTo>
                      <a:cubicBezTo>
                        <a:pt x="124" y="9"/>
                        <a:pt x="121" y="18"/>
                        <a:pt x="116" y="25"/>
                      </a:cubicBezTo>
                      <a:cubicBezTo>
                        <a:pt x="101" y="42"/>
                        <a:pt x="103" y="64"/>
                        <a:pt x="96" y="84"/>
                      </a:cubicBezTo>
                      <a:cubicBezTo>
                        <a:pt x="86" y="111"/>
                        <a:pt x="77" y="138"/>
                        <a:pt x="69" y="166"/>
                      </a:cubicBezTo>
                      <a:cubicBezTo>
                        <a:pt x="65" y="176"/>
                        <a:pt x="61" y="179"/>
                        <a:pt x="51" y="178"/>
                      </a:cubicBezTo>
                      <a:cubicBezTo>
                        <a:pt x="34" y="178"/>
                        <a:pt x="18" y="178"/>
                        <a:pt x="0" y="178"/>
                      </a:cubicBezTo>
                      <a:cubicBezTo>
                        <a:pt x="8" y="153"/>
                        <a:pt x="16" y="129"/>
                        <a:pt x="24" y="105"/>
                      </a:cubicBezTo>
                      <a:cubicBezTo>
                        <a:pt x="29" y="94"/>
                        <a:pt x="27" y="90"/>
                        <a:pt x="12" y="9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defTabSz="914400">
                    <a:defRPr/>
                  </a:pPr>
                  <a:endParaRPr lang="zh-CN" altLang="en-US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32" name="Freeform 48"/>
                <p:cNvSpPr/>
                <p:nvPr/>
              </p:nvSpPr>
              <p:spPr bwMode="auto">
                <a:xfrm>
                  <a:off x="3091823" y="3873500"/>
                  <a:ext cx="795338" cy="304800"/>
                </a:xfrm>
                <a:custGeom>
                  <a:avLst/>
                  <a:gdLst>
                    <a:gd name="T0" fmla="*/ 113 w 212"/>
                    <a:gd name="T1" fmla="*/ 75 h 81"/>
                    <a:gd name="T2" fmla="*/ 131 w 212"/>
                    <a:gd name="T3" fmla="*/ 43 h 81"/>
                    <a:gd name="T4" fmla="*/ 93 w 212"/>
                    <a:gd name="T5" fmla="*/ 43 h 81"/>
                    <a:gd name="T6" fmla="*/ 83 w 212"/>
                    <a:gd name="T7" fmla="*/ 52 h 81"/>
                    <a:gd name="T8" fmla="*/ 40 w 212"/>
                    <a:gd name="T9" fmla="*/ 77 h 81"/>
                    <a:gd name="T10" fmla="*/ 0 w 212"/>
                    <a:gd name="T11" fmla="*/ 76 h 81"/>
                    <a:gd name="T12" fmla="*/ 44 w 212"/>
                    <a:gd name="T13" fmla="*/ 4 h 81"/>
                    <a:gd name="T14" fmla="*/ 54 w 212"/>
                    <a:gd name="T15" fmla="*/ 0 h 81"/>
                    <a:gd name="T16" fmla="*/ 104 w 212"/>
                    <a:gd name="T17" fmla="*/ 0 h 81"/>
                    <a:gd name="T18" fmla="*/ 109 w 212"/>
                    <a:gd name="T19" fmla="*/ 9 h 81"/>
                    <a:gd name="T20" fmla="*/ 116 w 212"/>
                    <a:gd name="T21" fmla="*/ 20 h 81"/>
                    <a:gd name="T22" fmla="*/ 201 w 212"/>
                    <a:gd name="T23" fmla="*/ 20 h 81"/>
                    <a:gd name="T24" fmla="*/ 207 w 212"/>
                    <a:gd name="T25" fmla="*/ 30 h 81"/>
                    <a:gd name="T26" fmla="*/ 206 w 212"/>
                    <a:gd name="T27" fmla="*/ 32 h 81"/>
                    <a:gd name="T28" fmla="*/ 113 w 212"/>
                    <a:gd name="T29" fmla="*/ 75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212" h="81">
                      <a:moveTo>
                        <a:pt x="113" y="75"/>
                      </a:moveTo>
                      <a:cubicBezTo>
                        <a:pt x="119" y="64"/>
                        <a:pt x="124" y="55"/>
                        <a:pt x="131" y="43"/>
                      </a:cubicBezTo>
                      <a:cubicBezTo>
                        <a:pt x="117" y="43"/>
                        <a:pt x="105" y="43"/>
                        <a:pt x="93" y="43"/>
                      </a:cubicBezTo>
                      <a:cubicBezTo>
                        <a:pt x="87" y="43"/>
                        <a:pt x="84" y="48"/>
                        <a:pt x="83" y="52"/>
                      </a:cubicBezTo>
                      <a:cubicBezTo>
                        <a:pt x="75" y="73"/>
                        <a:pt x="61" y="79"/>
                        <a:pt x="40" y="77"/>
                      </a:cubicBezTo>
                      <a:cubicBezTo>
                        <a:pt x="28" y="75"/>
                        <a:pt x="15" y="76"/>
                        <a:pt x="0" y="76"/>
                      </a:cubicBezTo>
                      <a:cubicBezTo>
                        <a:pt x="15" y="51"/>
                        <a:pt x="29" y="27"/>
                        <a:pt x="44" y="4"/>
                      </a:cubicBezTo>
                      <a:cubicBezTo>
                        <a:pt x="46" y="0"/>
                        <a:pt x="50" y="0"/>
                        <a:pt x="54" y="0"/>
                      </a:cubicBezTo>
                      <a:cubicBezTo>
                        <a:pt x="71" y="0"/>
                        <a:pt x="87" y="0"/>
                        <a:pt x="104" y="0"/>
                      </a:cubicBezTo>
                      <a:cubicBezTo>
                        <a:pt x="112" y="0"/>
                        <a:pt x="115" y="1"/>
                        <a:pt x="109" y="9"/>
                      </a:cubicBezTo>
                      <a:cubicBezTo>
                        <a:pt x="102" y="18"/>
                        <a:pt x="106" y="20"/>
                        <a:pt x="116" y="20"/>
                      </a:cubicBezTo>
                      <a:cubicBezTo>
                        <a:pt x="144" y="20"/>
                        <a:pt x="173" y="20"/>
                        <a:pt x="201" y="20"/>
                      </a:cubicBezTo>
                      <a:cubicBezTo>
                        <a:pt x="212" y="19"/>
                        <a:pt x="212" y="23"/>
                        <a:pt x="207" y="30"/>
                      </a:cubicBezTo>
                      <a:cubicBezTo>
                        <a:pt x="207" y="31"/>
                        <a:pt x="207" y="31"/>
                        <a:pt x="206" y="32"/>
                      </a:cubicBezTo>
                      <a:cubicBezTo>
                        <a:pt x="179" y="81"/>
                        <a:pt x="179" y="81"/>
                        <a:pt x="113" y="7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defTabSz="914400">
                    <a:defRPr/>
                  </a:pPr>
                  <a:endParaRPr lang="zh-CN" altLang="en-US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33" name="Freeform 49"/>
                <p:cNvSpPr/>
                <p:nvPr/>
              </p:nvSpPr>
              <p:spPr bwMode="auto">
                <a:xfrm>
                  <a:off x="2787023" y="4583113"/>
                  <a:ext cx="541338" cy="361950"/>
                </a:xfrm>
                <a:custGeom>
                  <a:avLst/>
                  <a:gdLst>
                    <a:gd name="T0" fmla="*/ 76 w 144"/>
                    <a:gd name="T1" fmla="*/ 73 h 96"/>
                    <a:gd name="T2" fmla="*/ 111 w 144"/>
                    <a:gd name="T3" fmla="*/ 73 h 96"/>
                    <a:gd name="T4" fmla="*/ 144 w 144"/>
                    <a:gd name="T5" fmla="*/ 73 h 96"/>
                    <a:gd name="T6" fmla="*/ 119 w 144"/>
                    <a:gd name="T7" fmla="*/ 95 h 96"/>
                    <a:gd name="T8" fmla="*/ 13 w 144"/>
                    <a:gd name="T9" fmla="*/ 95 h 96"/>
                    <a:gd name="T10" fmla="*/ 4 w 144"/>
                    <a:gd name="T11" fmla="*/ 81 h 96"/>
                    <a:gd name="T12" fmla="*/ 27 w 144"/>
                    <a:gd name="T13" fmla="*/ 12 h 96"/>
                    <a:gd name="T14" fmla="*/ 43 w 144"/>
                    <a:gd name="T15" fmla="*/ 0 h 96"/>
                    <a:gd name="T16" fmla="*/ 100 w 144"/>
                    <a:gd name="T17" fmla="*/ 1 h 96"/>
                    <a:gd name="T18" fmla="*/ 76 w 144"/>
                    <a:gd name="T19" fmla="*/ 73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44" h="96">
                      <a:moveTo>
                        <a:pt x="76" y="73"/>
                      </a:moveTo>
                      <a:cubicBezTo>
                        <a:pt x="89" y="73"/>
                        <a:pt x="100" y="73"/>
                        <a:pt x="111" y="73"/>
                      </a:cubicBezTo>
                      <a:cubicBezTo>
                        <a:pt x="122" y="73"/>
                        <a:pt x="133" y="73"/>
                        <a:pt x="144" y="73"/>
                      </a:cubicBezTo>
                      <a:cubicBezTo>
                        <a:pt x="143" y="90"/>
                        <a:pt x="136" y="96"/>
                        <a:pt x="119" y="95"/>
                      </a:cubicBezTo>
                      <a:cubicBezTo>
                        <a:pt x="84" y="93"/>
                        <a:pt x="49" y="94"/>
                        <a:pt x="13" y="95"/>
                      </a:cubicBezTo>
                      <a:cubicBezTo>
                        <a:pt x="1" y="95"/>
                        <a:pt x="0" y="92"/>
                        <a:pt x="4" y="81"/>
                      </a:cubicBezTo>
                      <a:cubicBezTo>
                        <a:pt x="12" y="58"/>
                        <a:pt x="20" y="35"/>
                        <a:pt x="27" y="12"/>
                      </a:cubicBezTo>
                      <a:cubicBezTo>
                        <a:pt x="30" y="4"/>
                        <a:pt x="34" y="0"/>
                        <a:pt x="43" y="0"/>
                      </a:cubicBezTo>
                      <a:cubicBezTo>
                        <a:pt x="61" y="1"/>
                        <a:pt x="80" y="1"/>
                        <a:pt x="100" y="1"/>
                      </a:cubicBezTo>
                      <a:cubicBezTo>
                        <a:pt x="92" y="25"/>
                        <a:pt x="84" y="48"/>
                        <a:pt x="76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defTabSz="914400">
                    <a:defRPr/>
                  </a:pPr>
                  <a:endParaRPr lang="zh-CN" altLang="en-US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34" name="Freeform 50"/>
                <p:cNvSpPr/>
                <p:nvPr/>
              </p:nvSpPr>
              <p:spPr bwMode="auto">
                <a:xfrm>
                  <a:off x="3161673" y="4189413"/>
                  <a:ext cx="414338" cy="360363"/>
                </a:xfrm>
                <a:custGeom>
                  <a:avLst/>
                  <a:gdLst>
                    <a:gd name="T0" fmla="*/ 3 w 110"/>
                    <a:gd name="T1" fmla="*/ 73 h 96"/>
                    <a:gd name="T2" fmla="*/ 24 w 110"/>
                    <a:gd name="T3" fmla="*/ 57 h 96"/>
                    <a:gd name="T4" fmla="*/ 39 w 110"/>
                    <a:gd name="T5" fmla="*/ 10 h 96"/>
                    <a:gd name="T6" fmla="*/ 53 w 110"/>
                    <a:gd name="T7" fmla="*/ 0 h 96"/>
                    <a:gd name="T8" fmla="*/ 99 w 110"/>
                    <a:gd name="T9" fmla="*/ 0 h 96"/>
                    <a:gd name="T10" fmla="*/ 107 w 110"/>
                    <a:gd name="T11" fmla="*/ 9 h 96"/>
                    <a:gd name="T12" fmla="*/ 87 w 110"/>
                    <a:gd name="T13" fmla="*/ 67 h 96"/>
                    <a:gd name="T14" fmla="*/ 45 w 110"/>
                    <a:gd name="T15" fmla="*/ 94 h 96"/>
                    <a:gd name="T16" fmla="*/ 0 w 110"/>
                    <a:gd name="T17" fmla="*/ 93 h 96"/>
                    <a:gd name="T18" fmla="*/ 0 w 110"/>
                    <a:gd name="T19" fmla="*/ 90 h 96"/>
                    <a:gd name="T20" fmla="*/ 3 w 110"/>
                    <a:gd name="T21" fmla="*/ 73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0" h="96">
                      <a:moveTo>
                        <a:pt x="3" y="73"/>
                      </a:moveTo>
                      <a:cubicBezTo>
                        <a:pt x="15" y="74"/>
                        <a:pt x="21" y="68"/>
                        <a:pt x="24" y="57"/>
                      </a:cubicBezTo>
                      <a:cubicBezTo>
                        <a:pt x="29" y="41"/>
                        <a:pt x="35" y="26"/>
                        <a:pt x="39" y="10"/>
                      </a:cubicBezTo>
                      <a:cubicBezTo>
                        <a:pt x="42" y="3"/>
                        <a:pt x="45" y="0"/>
                        <a:pt x="53" y="0"/>
                      </a:cubicBezTo>
                      <a:cubicBezTo>
                        <a:pt x="68" y="1"/>
                        <a:pt x="84" y="1"/>
                        <a:pt x="99" y="0"/>
                      </a:cubicBezTo>
                      <a:cubicBezTo>
                        <a:pt x="106" y="0"/>
                        <a:pt x="110" y="1"/>
                        <a:pt x="107" y="9"/>
                      </a:cubicBezTo>
                      <a:cubicBezTo>
                        <a:pt x="101" y="29"/>
                        <a:pt x="95" y="48"/>
                        <a:pt x="87" y="67"/>
                      </a:cubicBezTo>
                      <a:cubicBezTo>
                        <a:pt x="79" y="85"/>
                        <a:pt x="65" y="95"/>
                        <a:pt x="45" y="94"/>
                      </a:cubicBezTo>
                      <a:cubicBezTo>
                        <a:pt x="30" y="94"/>
                        <a:pt x="15" y="96"/>
                        <a:pt x="0" y="93"/>
                      </a:cubicBezTo>
                      <a:cubicBezTo>
                        <a:pt x="0" y="92"/>
                        <a:pt x="0" y="91"/>
                        <a:pt x="0" y="90"/>
                      </a:cubicBezTo>
                      <a:cubicBezTo>
                        <a:pt x="0" y="84"/>
                        <a:pt x="5" y="79"/>
                        <a:pt x="3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defTabSz="914400">
                    <a:defRPr/>
                  </a:pPr>
                  <a:endParaRPr lang="zh-CN" altLang="en-US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35" name="Freeform 51"/>
                <p:cNvSpPr/>
                <p:nvPr/>
              </p:nvSpPr>
              <p:spPr bwMode="auto">
                <a:xfrm>
                  <a:off x="4250698" y="4291013"/>
                  <a:ext cx="300038" cy="428625"/>
                </a:xfrm>
                <a:custGeom>
                  <a:avLst/>
                  <a:gdLst>
                    <a:gd name="T0" fmla="*/ 28 w 80"/>
                    <a:gd name="T1" fmla="*/ 111 h 114"/>
                    <a:gd name="T2" fmla="*/ 6 w 80"/>
                    <a:gd name="T3" fmla="*/ 84 h 114"/>
                    <a:gd name="T4" fmla="*/ 19 w 80"/>
                    <a:gd name="T5" fmla="*/ 16 h 114"/>
                    <a:gd name="T6" fmla="*/ 32 w 80"/>
                    <a:gd name="T7" fmla="*/ 4 h 114"/>
                    <a:gd name="T8" fmla="*/ 72 w 80"/>
                    <a:gd name="T9" fmla="*/ 7 h 114"/>
                    <a:gd name="T10" fmla="*/ 67 w 80"/>
                    <a:gd name="T11" fmla="*/ 46 h 114"/>
                    <a:gd name="T12" fmla="*/ 59 w 80"/>
                    <a:gd name="T13" fmla="*/ 93 h 114"/>
                    <a:gd name="T14" fmla="*/ 37 w 80"/>
                    <a:gd name="T15" fmla="*/ 111 h 114"/>
                    <a:gd name="T16" fmla="*/ 28 w 80"/>
                    <a:gd name="T17" fmla="*/ 111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80" h="114">
                      <a:moveTo>
                        <a:pt x="28" y="111"/>
                      </a:moveTo>
                      <a:cubicBezTo>
                        <a:pt x="0" y="111"/>
                        <a:pt x="0" y="111"/>
                        <a:pt x="6" y="84"/>
                      </a:cubicBezTo>
                      <a:cubicBezTo>
                        <a:pt x="10" y="61"/>
                        <a:pt x="15" y="39"/>
                        <a:pt x="19" y="16"/>
                      </a:cubicBezTo>
                      <a:cubicBezTo>
                        <a:pt x="20" y="8"/>
                        <a:pt x="23" y="3"/>
                        <a:pt x="32" y="4"/>
                      </a:cubicBezTo>
                      <a:cubicBezTo>
                        <a:pt x="46" y="5"/>
                        <a:pt x="65" y="0"/>
                        <a:pt x="72" y="7"/>
                      </a:cubicBezTo>
                      <a:cubicBezTo>
                        <a:pt x="80" y="15"/>
                        <a:pt x="70" y="33"/>
                        <a:pt x="67" y="46"/>
                      </a:cubicBezTo>
                      <a:cubicBezTo>
                        <a:pt x="65" y="62"/>
                        <a:pt x="60" y="77"/>
                        <a:pt x="59" y="93"/>
                      </a:cubicBezTo>
                      <a:cubicBezTo>
                        <a:pt x="57" y="108"/>
                        <a:pt x="51" y="114"/>
                        <a:pt x="37" y="111"/>
                      </a:cubicBezTo>
                      <a:cubicBezTo>
                        <a:pt x="34" y="110"/>
                        <a:pt x="31" y="111"/>
                        <a:pt x="28" y="1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defTabSz="914400">
                    <a:defRPr/>
                  </a:pPr>
                  <a:endParaRPr lang="zh-CN" altLang="en-US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36" name="Freeform 53"/>
                <p:cNvSpPr/>
                <p:nvPr/>
              </p:nvSpPr>
              <p:spPr bwMode="auto">
                <a:xfrm>
                  <a:off x="6998661" y="4233863"/>
                  <a:ext cx="368300" cy="722313"/>
                </a:xfrm>
                <a:custGeom>
                  <a:avLst/>
                  <a:gdLst>
                    <a:gd name="T0" fmla="*/ 98 w 98"/>
                    <a:gd name="T1" fmla="*/ 1 h 192"/>
                    <a:gd name="T2" fmla="*/ 69 w 98"/>
                    <a:gd name="T3" fmla="*/ 82 h 192"/>
                    <a:gd name="T4" fmla="*/ 35 w 98"/>
                    <a:gd name="T5" fmla="*/ 177 h 192"/>
                    <a:gd name="T6" fmla="*/ 4 w 98"/>
                    <a:gd name="T7" fmla="*/ 187 h 192"/>
                    <a:gd name="T8" fmla="*/ 4 w 98"/>
                    <a:gd name="T9" fmla="*/ 180 h 192"/>
                    <a:gd name="T10" fmla="*/ 65 w 98"/>
                    <a:gd name="T11" fmla="*/ 8 h 192"/>
                    <a:gd name="T12" fmla="*/ 74 w 98"/>
                    <a:gd name="T13" fmla="*/ 1 h 192"/>
                    <a:gd name="T14" fmla="*/ 98 w 98"/>
                    <a:gd name="T15" fmla="*/ 1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8" h="192">
                      <a:moveTo>
                        <a:pt x="98" y="1"/>
                      </a:moveTo>
                      <a:cubicBezTo>
                        <a:pt x="88" y="29"/>
                        <a:pt x="79" y="56"/>
                        <a:pt x="69" y="82"/>
                      </a:cubicBezTo>
                      <a:cubicBezTo>
                        <a:pt x="58" y="114"/>
                        <a:pt x="46" y="145"/>
                        <a:pt x="35" y="177"/>
                      </a:cubicBezTo>
                      <a:cubicBezTo>
                        <a:pt x="32" y="186"/>
                        <a:pt x="13" y="192"/>
                        <a:pt x="4" y="187"/>
                      </a:cubicBezTo>
                      <a:cubicBezTo>
                        <a:pt x="0" y="185"/>
                        <a:pt x="3" y="182"/>
                        <a:pt x="4" y="180"/>
                      </a:cubicBezTo>
                      <a:cubicBezTo>
                        <a:pt x="24" y="123"/>
                        <a:pt x="45" y="65"/>
                        <a:pt x="65" y="8"/>
                      </a:cubicBezTo>
                      <a:cubicBezTo>
                        <a:pt x="67" y="4"/>
                        <a:pt x="69" y="0"/>
                        <a:pt x="74" y="1"/>
                      </a:cubicBezTo>
                      <a:cubicBezTo>
                        <a:pt x="82" y="1"/>
                        <a:pt x="89" y="1"/>
                        <a:pt x="9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defTabSz="914400">
                    <a:defRPr/>
                  </a:pPr>
                  <a:endParaRPr lang="zh-CN" altLang="en-US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37" name="Freeform 54"/>
                <p:cNvSpPr/>
                <p:nvPr/>
              </p:nvSpPr>
              <p:spPr bwMode="auto">
                <a:xfrm>
                  <a:off x="7422523" y="4219575"/>
                  <a:ext cx="346075" cy="728663"/>
                </a:xfrm>
                <a:custGeom>
                  <a:avLst/>
                  <a:gdLst>
                    <a:gd name="T0" fmla="*/ 16 w 92"/>
                    <a:gd name="T1" fmla="*/ 192 h 194"/>
                    <a:gd name="T2" fmla="*/ 4 w 92"/>
                    <a:gd name="T3" fmla="*/ 176 h 194"/>
                    <a:gd name="T4" fmla="*/ 55 w 92"/>
                    <a:gd name="T5" fmla="*/ 17 h 194"/>
                    <a:gd name="T6" fmla="*/ 86 w 92"/>
                    <a:gd name="T7" fmla="*/ 5 h 194"/>
                    <a:gd name="T8" fmla="*/ 86 w 92"/>
                    <a:gd name="T9" fmla="*/ 17 h 194"/>
                    <a:gd name="T10" fmla="*/ 34 w 92"/>
                    <a:gd name="T11" fmla="*/ 179 h 194"/>
                    <a:gd name="T12" fmla="*/ 16 w 92"/>
                    <a:gd name="T13" fmla="*/ 192 h 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2" h="194">
                      <a:moveTo>
                        <a:pt x="16" y="192"/>
                      </a:moveTo>
                      <a:cubicBezTo>
                        <a:pt x="1" y="194"/>
                        <a:pt x="0" y="189"/>
                        <a:pt x="4" y="176"/>
                      </a:cubicBezTo>
                      <a:cubicBezTo>
                        <a:pt x="22" y="124"/>
                        <a:pt x="38" y="70"/>
                        <a:pt x="55" y="17"/>
                      </a:cubicBezTo>
                      <a:cubicBezTo>
                        <a:pt x="59" y="7"/>
                        <a:pt x="76" y="0"/>
                        <a:pt x="86" y="5"/>
                      </a:cubicBezTo>
                      <a:cubicBezTo>
                        <a:pt x="92" y="9"/>
                        <a:pt x="87" y="13"/>
                        <a:pt x="86" y="17"/>
                      </a:cubicBezTo>
                      <a:cubicBezTo>
                        <a:pt x="69" y="71"/>
                        <a:pt x="51" y="125"/>
                        <a:pt x="34" y="179"/>
                      </a:cubicBezTo>
                      <a:cubicBezTo>
                        <a:pt x="31" y="189"/>
                        <a:pt x="27" y="194"/>
                        <a:pt x="16" y="19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defTabSz="914400">
                    <a:defRPr/>
                  </a:pPr>
                  <a:endParaRPr lang="zh-CN" altLang="en-US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38" name="Freeform 55"/>
                <p:cNvSpPr/>
                <p:nvPr/>
              </p:nvSpPr>
              <p:spPr bwMode="auto">
                <a:xfrm>
                  <a:off x="5369886" y="4230688"/>
                  <a:ext cx="307975" cy="442913"/>
                </a:xfrm>
                <a:custGeom>
                  <a:avLst/>
                  <a:gdLst>
                    <a:gd name="T0" fmla="*/ 25 w 82"/>
                    <a:gd name="T1" fmla="*/ 116 h 118"/>
                    <a:gd name="T2" fmla="*/ 7 w 82"/>
                    <a:gd name="T3" fmla="*/ 94 h 118"/>
                    <a:gd name="T4" fmla="*/ 29 w 82"/>
                    <a:gd name="T5" fmla="*/ 12 h 118"/>
                    <a:gd name="T6" fmla="*/ 42 w 82"/>
                    <a:gd name="T7" fmla="*/ 1 h 118"/>
                    <a:gd name="T8" fmla="*/ 72 w 82"/>
                    <a:gd name="T9" fmla="*/ 1 h 118"/>
                    <a:gd name="T10" fmla="*/ 79 w 82"/>
                    <a:gd name="T11" fmla="*/ 12 h 118"/>
                    <a:gd name="T12" fmla="*/ 53 w 82"/>
                    <a:gd name="T13" fmla="*/ 107 h 118"/>
                    <a:gd name="T14" fmla="*/ 40 w 82"/>
                    <a:gd name="T15" fmla="*/ 117 h 118"/>
                    <a:gd name="T16" fmla="*/ 25 w 82"/>
                    <a:gd name="T17" fmla="*/ 116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82" h="118">
                      <a:moveTo>
                        <a:pt x="25" y="116"/>
                      </a:moveTo>
                      <a:cubicBezTo>
                        <a:pt x="0" y="116"/>
                        <a:pt x="0" y="116"/>
                        <a:pt x="7" y="94"/>
                      </a:cubicBezTo>
                      <a:cubicBezTo>
                        <a:pt x="14" y="66"/>
                        <a:pt x="22" y="39"/>
                        <a:pt x="29" y="12"/>
                      </a:cubicBezTo>
                      <a:cubicBezTo>
                        <a:pt x="31" y="4"/>
                        <a:pt x="34" y="0"/>
                        <a:pt x="42" y="1"/>
                      </a:cubicBezTo>
                      <a:cubicBezTo>
                        <a:pt x="52" y="2"/>
                        <a:pt x="62" y="2"/>
                        <a:pt x="72" y="1"/>
                      </a:cubicBezTo>
                      <a:cubicBezTo>
                        <a:pt x="81" y="1"/>
                        <a:pt x="82" y="4"/>
                        <a:pt x="79" y="12"/>
                      </a:cubicBezTo>
                      <a:cubicBezTo>
                        <a:pt x="70" y="43"/>
                        <a:pt x="62" y="75"/>
                        <a:pt x="53" y="107"/>
                      </a:cubicBezTo>
                      <a:cubicBezTo>
                        <a:pt x="51" y="114"/>
                        <a:pt x="48" y="118"/>
                        <a:pt x="40" y="117"/>
                      </a:cubicBezTo>
                      <a:cubicBezTo>
                        <a:pt x="35" y="116"/>
                        <a:pt x="30" y="116"/>
                        <a:pt x="25" y="11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defTabSz="914400">
                    <a:defRPr/>
                  </a:pPr>
                  <a:endParaRPr lang="zh-CN" altLang="en-US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39" name="Freeform 56"/>
                <p:cNvSpPr/>
                <p:nvPr/>
              </p:nvSpPr>
              <p:spPr bwMode="auto">
                <a:xfrm>
                  <a:off x="2517148" y="4606925"/>
                  <a:ext cx="349250" cy="322263"/>
                </a:xfrm>
                <a:custGeom>
                  <a:avLst/>
                  <a:gdLst>
                    <a:gd name="T0" fmla="*/ 0 w 93"/>
                    <a:gd name="T1" fmla="*/ 86 h 86"/>
                    <a:gd name="T2" fmla="*/ 32 w 93"/>
                    <a:gd name="T3" fmla="*/ 5 h 86"/>
                    <a:gd name="T4" fmla="*/ 42 w 93"/>
                    <a:gd name="T5" fmla="*/ 0 h 86"/>
                    <a:gd name="T6" fmla="*/ 83 w 93"/>
                    <a:gd name="T7" fmla="*/ 0 h 86"/>
                    <a:gd name="T8" fmla="*/ 90 w 93"/>
                    <a:gd name="T9" fmla="*/ 10 h 86"/>
                    <a:gd name="T10" fmla="*/ 62 w 93"/>
                    <a:gd name="T11" fmla="*/ 79 h 86"/>
                    <a:gd name="T12" fmla="*/ 54 w 93"/>
                    <a:gd name="T13" fmla="*/ 86 h 86"/>
                    <a:gd name="T14" fmla="*/ 0 w 93"/>
                    <a:gd name="T15" fmla="*/ 86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3" h="86">
                      <a:moveTo>
                        <a:pt x="0" y="86"/>
                      </a:moveTo>
                      <a:cubicBezTo>
                        <a:pt x="11" y="58"/>
                        <a:pt x="21" y="32"/>
                        <a:pt x="32" y="5"/>
                      </a:cubicBezTo>
                      <a:cubicBezTo>
                        <a:pt x="34" y="1"/>
                        <a:pt x="37" y="0"/>
                        <a:pt x="42" y="0"/>
                      </a:cubicBezTo>
                      <a:cubicBezTo>
                        <a:pt x="55" y="1"/>
                        <a:pt x="69" y="1"/>
                        <a:pt x="83" y="0"/>
                      </a:cubicBezTo>
                      <a:cubicBezTo>
                        <a:pt x="91" y="0"/>
                        <a:pt x="93" y="3"/>
                        <a:pt x="90" y="10"/>
                      </a:cubicBezTo>
                      <a:cubicBezTo>
                        <a:pt x="81" y="33"/>
                        <a:pt x="71" y="56"/>
                        <a:pt x="62" y="79"/>
                      </a:cubicBezTo>
                      <a:cubicBezTo>
                        <a:pt x="61" y="83"/>
                        <a:pt x="59" y="86"/>
                        <a:pt x="54" y="86"/>
                      </a:cubicBezTo>
                      <a:cubicBezTo>
                        <a:pt x="37" y="86"/>
                        <a:pt x="19" y="86"/>
                        <a:pt x="0" y="8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defTabSz="914400">
                    <a:defRPr/>
                  </a:pPr>
                  <a:endParaRPr lang="zh-CN" altLang="en-US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40" name="Freeform 57"/>
                <p:cNvSpPr/>
                <p:nvPr/>
              </p:nvSpPr>
              <p:spPr bwMode="auto">
                <a:xfrm>
                  <a:off x="3350586" y="4595813"/>
                  <a:ext cx="300038" cy="349250"/>
                </a:xfrm>
                <a:custGeom>
                  <a:avLst/>
                  <a:gdLst>
                    <a:gd name="T0" fmla="*/ 27 w 80"/>
                    <a:gd name="T1" fmla="*/ 91 h 93"/>
                    <a:gd name="T2" fmla="*/ 7 w 80"/>
                    <a:gd name="T3" fmla="*/ 64 h 93"/>
                    <a:gd name="T4" fmla="*/ 18 w 80"/>
                    <a:gd name="T5" fmla="*/ 16 h 93"/>
                    <a:gd name="T6" fmla="*/ 32 w 80"/>
                    <a:gd name="T7" fmla="*/ 5 h 93"/>
                    <a:gd name="T8" fmla="*/ 72 w 80"/>
                    <a:gd name="T9" fmla="*/ 7 h 93"/>
                    <a:gd name="T10" fmla="*/ 66 w 80"/>
                    <a:gd name="T11" fmla="*/ 46 h 93"/>
                    <a:gd name="T12" fmla="*/ 59 w 80"/>
                    <a:gd name="T13" fmla="*/ 74 h 93"/>
                    <a:gd name="T14" fmla="*/ 38 w 80"/>
                    <a:gd name="T15" fmla="*/ 91 h 93"/>
                    <a:gd name="T16" fmla="*/ 27 w 80"/>
                    <a:gd name="T17" fmla="*/ 91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80" h="93">
                      <a:moveTo>
                        <a:pt x="27" y="91"/>
                      </a:moveTo>
                      <a:cubicBezTo>
                        <a:pt x="0" y="91"/>
                        <a:pt x="0" y="91"/>
                        <a:pt x="7" y="64"/>
                      </a:cubicBezTo>
                      <a:cubicBezTo>
                        <a:pt x="10" y="48"/>
                        <a:pt x="15" y="32"/>
                        <a:pt x="18" y="16"/>
                      </a:cubicBezTo>
                      <a:cubicBezTo>
                        <a:pt x="20" y="7"/>
                        <a:pt x="24" y="4"/>
                        <a:pt x="32" y="5"/>
                      </a:cubicBezTo>
                      <a:cubicBezTo>
                        <a:pt x="46" y="6"/>
                        <a:pt x="66" y="0"/>
                        <a:pt x="72" y="7"/>
                      </a:cubicBezTo>
                      <a:cubicBezTo>
                        <a:pt x="80" y="15"/>
                        <a:pt x="68" y="33"/>
                        <a:pt x="66" y="46"/>
                      </a:cubicBezTo>
                      <a:cubicBezTo>
                        <a:pt x="64" y="56"/>
                        <a:pt x="60" y="65"/>
                        <a:pt x="59" y="74"/>
                      </a:cubicBezTo>
                      <a:cubicBezTo>
                        <a:pt x="58" y="88"/>
                        <a:pt x="51" y="93"/>
                        <a:pt x="38" y="91"/>
                      </a:cubicBezTo>
                      <a:cubicBezTo>
                        <a:pt x="35" y="90"/>
                        <a:pt x="31" y="91"/>
                        <a:pt x="27" y="9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defTabSz="914400">
                    <a:defRPr/>
                  </a:pPr>
                  <a:endParaRPr lang="zh-CN" altLang="en-US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41" name="Freeform 58"/>
                <p:cNvSpPr/>
                <p:nvPr/>
              </p:nvSpPr>
              <p:spPr bwMode="auto">
                <a:xfrm>
                  <a:off x="2963236" y="4203700"/>
                  <a:ext cx="300038" cy="338138"/>
                </a:xfrm>
                <a:custGeom>
                  <a:avLst/>
                  <a:gdLst>
                    <a:gd name="T0" fmla="*/ 53 w 80"/>
                    <a:gd name="T1" fmla="*/ 86 h 90"/>
                    <a:gd name="T2" fmla="*/ 53 w 80"/>
                    <a:gd name="T3" fmla="*/ 89 h 90"/>
                    <a:gd name="T4" fmla="*/ 9 w 80"/>
                    <a:gd name="T5" fmla="*/ 89 h 90"/>
                    <a:gd name="T6" fmla="*/ 3 w 80"/>
                    <a:gd name="T7" fmla="*/ 81 h 90"/>
                    <a:gd name="T8" fmla="*/ 31 w 80"/>
                    <a:gd name="T9" fmla="*/ 7 h 90"/>
                    <a:gd name="T10" fmla="*/ 40 w 80"/>
                    <a:gd name="T11" fmla="*/ 0 h 90"/>
                    <a:gd name="T12" fmla="*/ 80 w 80"/>
                    <a:gd name="T13" fmla="*/ 0 h 90"/>
                    <a:gd name="T14" fmla="*/ 56 w 80"/>
                    <a:gd name="T15" fmla="*/ 69 h 90"/>
                    <a:gd name="T16" fmla="*/ 56 w 80"/>
                    <a:gd name="T17" fmla="*/ 69 h 90"/>
                    <a:gd name="T18" fmla="*/ 53 w 80"/>
                    <a:gd name="T19" fmla="*/ 86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0" h="90">
                      <a:moveTo>
                        <a:pt x="53" y="86"/>
                      </a:moveTo>
                      <a:cubicBezTo>
                        <a:pt x="53" y="87"/>
                        <a:pt x="53" y="88"/>
                        <a:pt x="53" y="89"/>
                      </a:cubicBezTo>
                      <a:cubicBezTo>
                        <a:pt x="38" y="89"/>
                        <a:pt x="23" y="89"/>
                        <a:pt x="9" y="89"/>
                      </a:cubicBezTo>
                      <a:cubicBezTo>
                        <a:pt x="1" y="90"/>
                        <a:pt x="0" y="87"/>
                        <a:pt x="3" y="81"/>
                      </a:cubicBezTo>
                      <a:cubicBezTo>
                        <a:pt x="12" y="56"/>
                        <a:pt x="22" y="32"/>
                        <a:pt x="31" y="7"/>
                      </a:cubicBezTo>
                      <a:cubicBezTo>
                        <a:pt x="33" y="3"/>
                        <a:pt x="35" y="0"/>
                        <a:pt x="40" y="0"/>
                      </a:cubicBezTo>
                      <a:cubicBezTo>
                        <a:pt x="53" y="1"/>
                        <a:pt x="66" y="0"/>
                        <a:pt x="80" y="0"/>
                      </a:cubicBezTo>
                      <a:cubicBezTo>
                        <a:pt x="73" y="25"/>
                        <a:pt x="60" y="46"/>
                        <a:pt x="56" y="69"/>
                      </a:cubicBezTo>
                      <a:cubicBezTo>
                        <a:pt x="56" y="69"/>
                        <a:pt x="56" y="69"/>
                        <a:pt x="56" y="69"/>
                      </a:cubicBezTo>
                      <a:cubicBezTo>
                        <a:pt x="52" y="74"/>
                        <a:pt x="46" y="79"/>
                        <a:pt x="53" y="8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defTabSz="914400">
                    <a:defRPr/>
                  </a:pPr>
                  <a:endParaRPr lang="zh-CN" altLang="en-US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42" name="Freeform 59"/>
                <p:cNvSpPr/>
                <p:nvPr/>
              </p:nvSpPr>
              <p:spPr bwMode="auto">
                <a:xfrm>
                  <a:off x="3510923" y="4203700"/>
                  <a:ext cx="274638" cy="338138"/>
                </a:xfrm>
                <a:custGeom>
                  <a:avLst/>
                  <a:gdLst>
                    <a:gd name="T0" fmla="*/ 50 w 73"/>
                    <a:gd name="T1" fmla="*/ 0 h 90"/>
                    <a:gd name="T2" fmla="*/ 67 w 73"/>
                    <a:gd name="T3" fmla="*/ 23 h 90"/>
                    <a:gd name="T4" fmla="*/ 51 w 73"/>
                    <a:gd name="T5" fmla="*/ 79 h 90"/>
                    <a:gd name="T6" fmla="*/ 37 w 73"/>
                    <a:gd name="T7" fmla="*/ 89 h 90"/>
                    <a:gd name="T8" fmla="*/ 10 w 73"/>
                    <a:gd name="T9" fmla="*/ 56 h 90"/>
                    <a:gd name="T10" fmla="*/ 20 w 73"/>
                    <a:gd name="T11" fmla="*/ 23 h 90"/>
                    <a:gd name="T12" fmla="*/ 50 w 73"/>
                    <a:gd name="T13" fmla="*/ 0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3" h="90">
                      <a:moveTo>
                        <a:pt x="50" y="0"/>
                      </a:moveTo>
                      <a:cubicBezTo>
                        <a:pt x="73" y="0"/>
                        <a:pt x="73" y="0"/>
                        <a:pt x="67" y="23"/>
                      </a:cubicBezTo>
                      <a:cubicBezTo>
                        <a:pt x="61" y="41"/>
                        <a:pt x="56" y="60"/>
                        <a:pt x="51" y="79"/>
                      </a:cubicBezTo>
                      <a:cubicBezTo>
                        <a:pt x="49" y="87"/>
                        <a:pt x="45" y="89"/>
                        <a:pt x="37" y="89"/>
                      </a:cubicBezTo>
                      <a:cubicBezTo>
                        <a:pt x="0" y="90"/>
                        <a:pt x="0" y="90"/>
                        <a:pt x="10" y="56"/>
                      </a:cubicBezTo>
                      <a:cubicBezTo>
                        <a:pt x="13" y="45"/>
                        <a:pt x="17" y="34"/>
                        <a:pt x="20" y="23"/>
                      </a:cubicBezTo>
                      <a:cubicBezTo>
                        <a:pt x="27" y="0"/>
                        <a:pt x="27" y="0"/>
                        <a:pt x="5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defTabSz="914400">
                    <a:defRPr/>
                  </a:pPr>
                  <a:endParaRPr lang="zh-CN" altLang="en-US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43" name="Freeform 62"/>
                <p:cNvSpPr/>
                <p:nvPr/>
              </p:nvSpPr>
              <p:spPr bwMode="auto">
                <a:xfrm>
                  <a:off x="3133098" y="4565650"/>
                  <a:ext cx="280988" cy="247650"/>
                </a:xfrm>
                <a:custGeom>
                  <a:avLst/>
                  <a:gdLst>
                    <a:gd name="T0" fmla="*/ 30 w 75"/>
                    <a:gd name="T1" fmla="*/ 66 h 66"/>
                    <a:gd name="T2" fmla="*/ 7 w 75"/>
                    <a:gd name="T3" fmla="*/ 37 h 66"/>
                    <a:gd name="T4" fmla="*/ 55 w 75"/>
                    <a:gd name="T5" fmla="*/ 0 h 66"/>
                    <a:gd name="T6" fmla="*/ 67 w 75"/>
                    <a:gd name="T7" fmla="*/ 0 h 66"/>
                    <a:gd name="T8" fmla="*/ 74 w 75"/>
                    <a:gd name="T9" fmla="*/ 9 h 66"/>
                    <a:gd name="T10" fmla="*/ 61 w 75"/>
                    <a:gd name="T11" fmla="*/ 58 h 66"/>
                    <a:gd name="T12" fmla="*/ 51 w 75"/>
                    <a:gd name="T13" fmla="*/ 66 h 66"/>
                    <a:gd name="T14" fmla="*/ 30 w 75"/>
                    <a:gd name="T15" fmla="*/ 66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5" h="66">
                      <a:moveTo>
                        <a:pt x="30" y="66"/>
                      </a:moveTo>
                      <a:cubicBezTo>
                        <a:pt x="0" y="66"/>
                        <a:pt x="0" y="66"/>
                        <a:pt x="7" y="37"/>
                      </a:cubicBezTo>
                      <a:cubicBezTo>
                        <a:pt x="17" y="0"/>
                        <a:pt x="17" y="0"/>
                        <a:pt x="55" y="0"/>
                      </a:cubicBezTo>
                      <a:cubicBezTo>
                        <a:pt x="59" y="0"/>
                        <a:pt x="63" y="1"/>
                        <a:pt x="67" y="0"/>
                      </a:cubicBezTo>
                      <a:cubicBezTo>
                        <a:pt x="73" y="0"/>
                        <a:pt x="75" y="3"/>
                        <a:pt x="74" y="9"/>
                      </a:cubicBezTo>
                      <a:cubicBezTo>
                        <a:pt x="69" y="25"/>
                        <a:pt x="65" y="41"/>
                        <a:pt x="61" y="58"/>
                      </a:cubicBezTo>
                      <a:cubicBezTo>
                        <a:pt x="60" y="63"/>
                        <a:pt x="57" y="66"/>
                        <a:pt x="51" y="66"/>
                      </a:cubicBezTo>
                      <a:cubicBezTo>
                        <a:pt x="44" y="65"/>
                        <a:pt x="37" y="66"/>
                        <a:pt x="30" y="6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defTabSz="914400">
                    <a:defRPr/>
                  </a:pPr>
                  <a:endParaRPr lang="zh-CN" altLang="en-US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44" name="Freeform 63"/>
                <p:cNvSpPr/>
                <p:nvPr/>
              </p:nvSpPr>
              <p:spPr bwMode="auto">
                <a:xfrm>
                  <a:off x="8124198" y="4351338"/>
                  <a:ext cx="296863" cy="608013"/>
                </a:xfrm>
                <a:custGeom>
                  <a:avLst/>
                  <a:gdLst>
                    <a:gd name="T0" fmla="*/ 79 w 79"/>
                    <a:gd name="T1" fmla="*/ 5 h 162"/>
                    <a:gd name="T2" fmla="*/ 27 w 79"/>
                    <a:gd name="T3" fmla="*/ 150 h 162"/>
                    <a:gd name="T4" fmla="*/ 0 w 79"/>
                    <a:gd name="T5" fmla="*/ 159 h 162"/>
                    <a:gd name="T6" fmla="*/ 19 w 79"/>
                    <a:gd name="T7" fmla="*/ 104 h 162"/>
                    <a:gd name="T8" fmla="*/ 48 w 79"/>
                    <a:gd name="T9" fmla="*/ 22 h 162"/>
                    <a:gd name="T10" fmla="*/ 79 w 79"/>
                    <a:gd name="T11" fmla="*/ 5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9" h="162">
                      <a:moveTo>
                        <a:pt x="79" y="5"/>
                      </a:moveTo>
                      <a:cubicBezTo>
                        <a:pt x="62" y="53"/>
                        <a:pt x="45" y="102"/>
                        <a:pt x="27" y="150"/>
                      </a:cubicBezTo>
                      <a:cubicBezTo>
                        <a:pt x="23" y="162"/>
                        <a:pt x="11" y="152"/>
                        <a:pt x="0" y="159"/>
                      </a:cubicBezTo>
                      <a:cubicBezTo>
                        <a:pt x="8" y="138"/>
                        <a:pt x="13" y="121"/>
                        <a:pt x="19" y="104"/>
                      </a:cubicBezTo>
                      <a:cubicBezTo>
                        <a:pt x="29" y="76"/>
                        <a:pt x="40" y="50"/>
                        <a:pt x="48" y="22"/>
                      </a:cubicBezTo>
                      <a:cubicBezTo>
                        <a:pt x="53" y="5"/>
                        <a:pt x="61" y="0"/>
                        <a:pt x="79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defTabSz="914400">
                    <a:defRPr/>
                  </a:pPr>
                  <a:endParaRPr lang="zh-CN" altLang="en-US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45" name="Freeform 64"/>
                <p:cNvSpPr/>
                <p:nvPr/>
              </p:nvSpPr>
              <p:spPr bwMode="auto">
                <a:xfrm>
                  <a:off x="8476623" y="4343400"/>
                  <a:ext cx="288925" cy="598488"/>
                </a:xfrm>
                <a:custGeom>
                  <a:avLst/>
                  <a:gdLst>
                    <a:gd name="T0" fmla="*/ 0 w 77"/>
                    <a:gd name="T1" fmla="*/ 157 h 159"/>
                    <a:gd name="T2" fmla="*/ 47 w 77"/>
                    <a:gd name="T3" fmla="*/ 12 h 159"/>
                    <a:gd name="T4" fmla="*/ 68 w 77"/>
                    <a:gd name="T5" fmla="*/ 6 h 159"/>
                    <a:gd name="T6" fmla="*/ 69 w 77"/>
                    <a:gd name="T7" fmla="*/ 18 h 159"/>
                    <a:gd name="T8" fmla="*/ 31 w 77"/>
                    <a:gd name="T9" fmla="*/ 139 h 159"/>
                    <a:gd name="T10" fmla="*/ 0 w 77"/>
                    <a:gd name="T11" fmla="*/ 157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7" h="159">
                      <a:moveTo>
                        <a:pt x="0" y="157"/>
                      </a:moveTo>
                      <a:cubicBezTo>
                        <a:pt x="16" y="108"/>
                        <a:pt x="32" y="60"/>
                        <a:pt x="47" y="12"/>
                      </a:cubicBezTo>
                      <a:cubicBezTo>
                        <a:pt x="51" y="0"/>
                        <a:pt x="61" y="5"/>
                        <a:pt x="68" y="6"/>
                      </a:cubicBezTo>
                      <a:cubicBezTo>
                        <a:pt x="77" y="7"/>
                        <a:pt x="70" y="14"/>
                        <a:pt x="69" y="18"/>
                      </a:cubicBezTo>
                      <a:cubicBezTo>
                        <a:pt x="56" y="58"/>
                        <a:pt x="44" y="98"/>
                        <a:pt x="31" y="139"/>
                      </a:cubicBezTo>
                      <a:cubicBezTo>
                        <a:pt x="24" y="159"/>
                        <a:pt x="24" y="159"/>
                        <a:pt x="0" y="15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defTabSz="914400">
                    <a:defRPr/>
                  </a:pPr>
                  <a:endParaRPr lang="zh-CN" altLang="en-US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46" name="Freeform 65"/>
                <p:cNvSpPr/>
                <p:nvPr/>
              </p:nvSpPr>
              <p:spPr bwMode="auto">
                <a:xfrm>
                  <a:off x="6187448" y="3876675"/>
                  <a:ext cx="280988" cy="211138"/>
                </a:xfrm>
                <a:custGeom>
                  <a:avLst/>
                  <a:gdLst>
                    <a:gd name="T0" fmla="*/ 31 w 75"/>
                    <a:gd name="T1" fmla="*/ 56 h 56"/>
                    <a:gd name="T2" fmla="*/ 7 w 75"/>
                    <a:gd name="T3" fmla="*/ 26 h 56"/>
                    <a:gd name="T4" fmla="*/ 39 w 75"/>
                    <a:gd name="T5" fmla="*/ 0 h 56"/>
                    <a:gd name="T6" fmla="*/ 52 w 75"/>
                    <a:gd name="T7" fmla="*/ 0 h 56"/>
                    <a:gd name="T8" fmla="*/ 70 w 75"/>
                    <a:gd name="T9" fmla="*/ 21 h 56"/>
                    <a:gd name="T10" fmla="*/ 68 w 75"/>
                    <a:gd name="T11" fmla="*/ 28 h 56"/>
                    <a:gd name="T12" fmla="*/ 31 w 75"/>
                    <a:gd name="T13" fmla="*/ 56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5" h="56">
                      <a:moveTo>
                        <a:pt x="31" y="56"/>
                      </a:moveTo>
                      <a:cubicBezTo>
                        <a:pt x="0" y="56"/>
                        <a:pt x="0" y="56"/>
                        <a:pt x="7" y="26"/>
                      </a:cubicBezTo>
                      <a:cubicBezTo>
                        <a:pt x="13" y="0"/>
                        <a:pt x="13" y="0"/>
                        <a:pt x="39" y="0"/>
                      </a:cubicBezTo>
                      <a:cubicBezTo>
                        <a:pt x="43" y="0"/>
                        <a:pt x="48" y="0"/>
                        <a:pt x="52" y="0"/>
                      </a:cubicBezTo>
                      <a:cubicBezTo>
                        <a:pt x="75" y="0"/>
                        <a:pt x="75" y="0"/>
                        <a:pt x="70" y="21"/>
                      </a:cubicBezTo>
                      <a:cubicBezTo>
                        <a:pt x="69" y="23"/>
                        <a:pt x="68" y="26"/>
                        <a:pt x="68" y="28"/>
                      </a:cubicBezTo>
                      <a:cubicBezTo>
                        <a:pt x="61" y="56"/>
                        <a:pt x="61" y="56"/>
                        <a:pt x="31" y="5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defTabSz="914400">
                    <a:defRPr/>
                  </a:pPr>
                  <a:endParaRPr lang="zh-CN" altLang="en-US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47" name="Freeform 69"/>
                <p:cNvSpPr/>
                <p:nvPr/>
              </p:nvSpPr>
              <p:spPr bwMode="auto">
                <a:xfrm>
                  <a:off x="8702048" y="3865563"/>
                  <a:ext cx="236538" cy="384175"/>
                </a:xfrm>
                <a:custGeom>
                  <a:avLst/>
                  <a:gdLst>
                    <a:gd name="T0" fmla="*/ 6 w 63"/>
                    <a:gd name="T1" fmla="*/ 78 h 102"/>
                    <a:gd name="T2" fmla="*/ 31 w 63"/>
                    <a:gd name="T3" fmla="*/ 22 h 102"/>
                    <a:gd name="T4" fmla="*/ 63 w 63"/>
                    <a:gd name="T5" fmla="*/ 5 h 102"/>
                    <a:gd name="T6" fmla="*/ 26 w 63"/>
                    <a:gd name="T7" fmla="*/ 93 h 102"/>
                    <a:gd name="T8" fmla="*/ 0 w 63"/>
                    <a:gd name="T9" fmla="*/ 93 h 102"/>
                    <a:gd name="T10" fmla="*/ 0 w 63"/>
                    <a:gd name="T11" fmla="*/ 93 h 102"/>
                    <a:gd name="T12" fmla="*/ 3 w 63"/>
                    <a:gd name="T13" fmla="*/ 87 h 102"/>
                    <a:gd name="T14" fmla="*/ 3 w 63"/>
                    <a:gd name="T15" fmla="*/ 87 h 102"/>
                    <a:gd name="T16" fmla="*/ 6 w 63"/>
                    <a:gd name="T17" fmla="*/ 78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3" h="102">
                      <a:moveTo>
                        <a:pt x="6" y="78"/>
                      </a:moveTo>
                      <a:cubicBezTo>
                        <a:pt x="18" y="61"/>
                        <a:pt x="24" y="41"/>
                        <a:pt x="31" y="22"/>
                      </a:cubicBezTo>
                      <a:cubicBezTo>
                        <a:pt x="37" y="5"/>
                        <a:pt x="45" y="0"/>
                        <a:pt x="63" y="5"/>
                      </a:cubicBezTo>
                      <a:cubicBezTo>
                        <a:pt x="51" y="34"/>
                        <a:pt x="39" y="64"/>
                        <a:pt x="26" y="93"/>
                      </a:cubicBezTo>
                      <a:cubicBezTo>
                        <a:pt x="23" y="102"/>
                        <a:pt x="8" y="101"/>
                        <a:pt x="0" y="93"/>
                      </a:cubicBezTo>
                      <a:cubicBezTo>
                        <a:pt x="0" y="93"/>
                        <a:pt x="0" y="93"/>
                        <a:pt x="0" y="93"/>
                      </a:cubicBezTo>
                      <a:cubicBezTo>
                        <a:pt x="4" y="92"/>
                        <a:pt x="3" y="90"/>
                        <a:pt x="3" y="87"/>
                      </a:cubicBezTo>
                      <a:cubicBezTo>
                        <a:pt x="3" y="87"/>
                        <a:pt x="3" y="87"/>
                        <a:pt x="3" y="87"/>
                      </a:cubicBezTo>
                      <a:cubicBezTo>
                        <a:pt x="6" y="85"/>
                        <a:pt x="7" y="82"/>
                        <a:pt x="6" y="7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defTabSz="914400">
                    <a:defRPr/>
                  </a:pPr>
                  <a:endParaRPr lang="zh-CN" altLang="en-US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48" name="Freeform 70"/>
                <p:cNvSpPr/>
                <p:nvPr/>
              </p:nvSpPr>
              <p:spPr bwMode="auto">
                <a:xfrm>
                  <a:off x="8379786" y="3857625"/>
                  <a:ext cx="203200" cy="387350"/>
                </a:xfrm>
                <a:custGeom>
                  <a:avLst/>
                  <a:gdLst>
                    <a:gd name="T0" fmla="*/ 29 w 54"/>
                    <a:gd name="T1" fmla="*/ 95 h 103"/>
                    <a:gd name="T2" fmla="*/ 6 w 54"/>
                    <a:gd name="T3" fmla="*/ 100 h 103"/>
                    <a:gd name="T4" fmla="*/ 4 w 54"/>
                    <a:gd name="T5" fmla="*/ 93 h 103"/>
                    <a:gd name="T6" fmla="*/ 25 w 54"/>
                    <a:gd name="T7" fmla="*/ 13 h 103"/>
                    <a:gd name="T8" fmla="*/ 45 w 54"/>
                    <a:gd name="T9" fmla="*/ 6 h 103"/>
                    <a:gd name="T10" fmla="*/ 48 w 54"/>
                    <a:gd name="T11" fmla="*/ 19 h 103"/>
                    <a:gd name="T12" fmla="*/ 35 w 54"/>
                    <a:gd name="T13" fmla="*/ 77 h 103"/>
                    <a:gd name="T14" fmla="*/ 35 w 54"/>
                    <a:gd name="T15" fmla="*/ 77 h 103"/>
                    <a:gd name="T16" fmla="*/ 32 w 54"/>
                    <a:gd name="T17" fmla="*/ 86 h 103"/>
                    <a:gd name="T18" fmla="*/ 32 w 54"/>
                    <a:gd name="T19" fmla="*/ 86 h 103"/>
                    <a:gd name="T20" fmla="*/ 29 w 54"/>
                    <a:gd name="T21" fmla="*/ 95 h 1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54" h="103">
                      <a:moveTo>
                        <a:pt x="29" y="95"/>
                      </a:moveTo>
                      <a:cubicBezTo>
                        <a:pt x="23" y="103"/>
                        <a:pt x="14" y="101"/>
                        <a:pt x="6" y="100"/>
                      </a:cubicBezTo>
                      <a:cubicBezTo>
                        <a:pt x="0" y="100"/>
                        <a:pt x="3" y="96"/>
                        <a:pt x="4" y="93"/>
                      </a:cubicBezTo>
                      <a:cubicBezTo>
                        <a:pt x="11" y="66"/>
                        <a:pt x="18" y="40"/>
                        <a:pt x="25" y="13"/>
                      </a:cubicBezTo>
                      <a:cubicBezTo>
                        <a:pt x="28" y="0"/>
                        <a:pt x="38" y="5"/>
                        <a:pt x="45" y="6"/>
                      </a:cubicBezTo>
                      <a:cubicBezTo>
                        <a:pt x="54" y="7"/>
                        <a:pt x="49" y="14"/>
                        <a:pt x="48" y="19"/>
                      </a:cubicBezTo>
                      <a:cubicBezTo>
                        <a:pt x="44" y="38"/>
                        <a:pt x="34" y="56"/>
                        <a:pt x="35" y="77"/>
                      </a:cubicBezTo>
                      <a:cubicBezTo>
                        <a:pt x="35" y="77"/>
                        <a:pt x="35" y="77"/>
                        <a:pt x="35" y="77"/>
                      </a:cubicBezTo>
                      <a:cubicBezTo>
                        <a:pt x="30" y="79"/>
                        <a:pt x="31" y="82"/>
                        <a:pt x="32" y="86"/>
                      </a:cubicBezTo>
                      <a:cubicBezTo>
                        <a:pt x="32" y="86"/>
                        <a:pt x="32" y="86"/>
                        <a:pt x="32" y="86"/>
                      </a:cubicBezTo>
                      <a:cubicBezTo>
                        <a:pt x="27" y="88"/>
                        <a:pt x="29" y="92"/>
                        <a:pt x="29" y="9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defTabSz="914400">
                    <a:defRPr/>
                  </a:pPr>
                  <a:endParaRPr lang="zh-CN" altLang="en-US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</p:grpSp>
        </p:grpSp>
        <p:sp>
          <p:nvSpPr>
            <p:cNvPr id="12" name="平行四边形 11"/>
            <p:cNvSpPr/>
            <p:nvPr userDrawn="1"/>
          </p:nvSpPr>
          <p:spPr>
            <a:xfrm>
              <a:off x="8989930" y="3411411"/>
              <a:ext cx="1692000" cy="270000"/>
            </a:xfrm>
            <a:prstGeom prst="parallelogram">
              <a:avLst>
                <a:gd name="adj" fmla="val 37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914400">
                <a:defRPr/>
              </a:pPr>
              <a:r>
                <a:rPr lang="zh-CN" altLang="en-US" sz="1200" i="1" dirty="0">
                  <a:solidFill>
                    <a:schemeClr val="accent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优课</a:t>
              </a:r>
              <a:r>
                <a:rPr lang="en-US" altLang="zh-CN" sz="1200" i="1" dirty="0">
                  <a:solidFill>
                    <a:schemeClr val="accent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PPT</a:t>
              </a:r>
              <a:r>
                <a:rPr lang="zh-CN" altLang="en-US" sz="1200" i="1" dirty="0">
                  <a:solidFill>
                    <a:schemeClr val="accent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作品</a:t>
              </a:r>
              <a:endParaRPr lang="zh-CN" altLang="en-US" sz="1200" i="1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75" name="组合 74"/>
          <p:cNvGrpSpPr/>
          <p:nvPr userDrawn="1"/>
        </p:nvGrpSpPr>
        <p:grpSpPr>
          <a:xfrm>
            <a:off x="1128545" y="331963"/>
            <a:ext cx="9934910" cy="646331"/>
            <a:chOff x="1363496" y="522463"/>
            <a:chExt cx="9934910" cy="646331"/>
          </a:xfrm>
        </p:grpSpPr>
        <p:sp>
          <p:nvSpPr>
            <p:cNvPr id="76" name="文本框 75"/>
            <p:cNvSpPr txBox="1"/>
            <p:nvPr/>
          </p:nvSpPr>
          <p:spPr>
            <a:xfrm>
              <a:off x="3991962" y="522463"/>
              <a:ext cx="467797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1219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600" b="1" i="0" u="none" strike="noStrike" kern="1200" cap="none" spc="0" normalizeH="0" baseline="0" noProof="0" dirty="0">
                  <a:ln>
                    <a:noFill/>
                  </a:ln>
                  <a:solidFill>
                    <a:srgbClr val="B83C44"/>
                  </a:solidFill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高考语文复习专题</a:t>
              </a:r>
              <a:endPara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B83C44"/>
                </a:solidFill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grpSp>
          <p:nvGrpSpPr>
            <p:cNvPr id="77" name="组合 76"/>
            <p:cNvGrpSpPr/>
            <p:nvPr/>
          </p:nvGrpSpPr>
          <p:grpSpPr>
            <a:xfrm>
              <a:off x="1363496" y="845628"/>
              <a:ext cx="9934910" cy="0"/>
              <a:chOff x="1363496" y="865761"/>
              <a:chExt cx="9934910" cy="0"/>
            </a:xfrm>
          </p:grpSpPr>
          <p:cxnSp>
            <p:nvCxnSpPr>
              <p:cNvPr id="78" name="直接连接符 77"/>
              <p:cNvCxnSpPr/>
              <p:nvPr/>
            </p:nvCxnSpPr>
            <p:spPr>
              <a:xfrm>
                <a:off x="8709025" y="865761"/>
                <a:ext cx="2589381" cy="0"/>
              </a:xfrm>
              <a:prstGeom prst="line">
                <a:avLst/>
              </a:prstGeom>
              <a:ln>
                <a:gradFill flip="none" rotWithShape="1">
                  <a:gsLst>
                    <a:gs pos="0">
                      <a:srgbClr val="B83C44">
                        <a:alpha val="0"/>
                      </a:srgbClr>
                    </a:gs>
                    <a:gs pos="100000">
                      <a:srgbClr val="B83C44"/>
                    </a:gs>
                  </a:gsLst>
                  <a:lin ang="1080000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直接连接符 78"/>
              <p:cNvCxnSpPr/>
              <p:nvPr/>
            </p:nvCxnSpPr>
            <p:spPr>
              <a:xfrm flipH="1">
                <a:off x="1363496" y="865761"/>
                <a:ext cx="2589381" cy="0"/>
              </a:xfrm>
              <a:prstGeom prst="line">
                <a:avLst/>
              </a:prstGeom>
              <a:ln>
                <a:gradFill flip="none" rotWithShape="1">
                  <a:gsLst>
                    <a:gs pos="0">
                      <a:srgbClr val="B83C44">
                        <a:alpha val="0"/>
                      </a:srgbClr>
                    </a:gs>
                    <a:gs pos="100000">
                      <a:srgbClr val="B83C44"/>
                    </a:gs>
                  </a:gsLst>
                  <a:lin ang="1080000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0" name="组合 79"/>
          <p:cNvGrpSpPr/>
          <p:nvPr userDrawn="1"/>
        </p:nvGrpSpPr>
        <p:grpSpPr>
          <a:xfrm>
            <a:off x="966485" y="1404254"/>
            <a:ext cx="10259031" cy="2404954"/>
            <a:chOff x="966484" y="1023254"/>
            <a:chExt cx="10259031" cy="2404954"/>
          </a:xfrm>
        </p:grpSpPr>
        <p:sp>
          <p:nvSpPr>
            <p:cNvPr id="81" name="矩形 80"/>
            <p:cNvSpPr/>
            <p:nvPr userDrawn="1"/>
          </p:nvSpPr>
          <p:spPr bwMode="auto">
            <a:xfrm>
              <a:off x="966484" y="1023254"/>
              <a:ext cx="10259031" cy="2404954"/>
            </a:xfrm>
            <a:prstGeom prst="rect">
              <a:avLst/>
            </a:prstGeom>
            <a:solidFill>
              <a:sysClr val="window" lastClr="FFFFFF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127000" sx="101000" sy="101000" algn="ctr" rotWithShape="0">
                <a:sysClr val="windowText" lastClr="000000">
                  <a:alpha val="30000"/>
                </a:sysClr>
              </a:outerShdw>
            </a:effectLst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90204" pitchFamily="34" charset="0"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2" name="文本框 81"/>
            <p:cNvSpPr txBox="1"/>
            <p:nvPr userDrawn="1"/>
          </p:nvSpPr>
          <p:spPr>
            <a:xfrm>
              <a:off x="1641505" y="1229361"/>
              <a:ext cx="9465109" cy="18461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457200" eaLnBrk="1" fontAlgn="auto" latinLnBrk="0" hangingPunct="1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价格：</a:t>
              </a:r>
              <a:r>
                <a:rPr kumimoji="0" lang="en-US" altLang="zh-CN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B83C44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199</a:t>
              </a:r>
              <a:r>
                <a:rPr kumimoji="0" lang="zh-CN" alt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B83C44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元</a:t>
              </a: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（初始定价</a:t>
              </a: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199</a:t>
              </a: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元，迭代</a:t>
              </a:r>
              <a:r>
                <a:rPr kumimoji="0" lang="zh-CN" altLang="en-US" sz="1600" b="0" i="0" u="none" strike="noStrike" kern="0" cap="none" spc="0" normalizeH="0" baseline="0" noProof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升级后将逐步涨价）</a:t>
              </a:r>
              <a:endPara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0" marR="0" lvl="0" indent="0" defTabSz="457200" eaLnBrk="1" fontAlgn="auto" latinLnBrk="0" hangingPunct="1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课件内容包含：</a:t>
              </a:r>
              <a:r>
                <a:rPr kumimoji="0" lang="zh-CN" alt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B83C44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六大高考语文复习专题，超</a:t>
              </a:r>
              <a:r>
                <a:rPr kumimoji="0" lang="en-US" altLang="zh-CN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B83C44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30</a:t>
              </a:r>
              <a:r>
                <a:rPr kumimoji="0" lang="zh-CN" alt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B83C44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个复习课件、教案和参考文献</a:t>
              </a:r>
              <a:r>
                <a:rPr kumimoji="0" lang="zh-CN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  <a:endParaRPr kumimoji="0" lang="en-US" altLang="zh-CN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0" marR="0" lvl="0" indent="0" defTabSz="457200" eaLnBrk="1" fontAlgn="auto" latinLnBrk="0" hangingPunct="1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其他福利可添加客服详询。</a:t>
              </a:r>
              <a:endParaRPr kumimoji="0" lang="en-US" altLang="zh-CN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3" name="椭圆 82"/>
            <p:cNvSpPr/>
            <p:nvPr userDrawn="1"/>
          </p:nvSpPr>
          <p:spPr>
            <a:xfrm>
              <a:off x="1248389" y="1473336"/>
              <a:ext cx="309744" cy="309744"/>
            </a:xfrm>
            <a:prstGeom prst="ellipse">
              <a:avLst/>
            </a:prstGeom>
            <a:solidFill>
              <a:sysClr val="windowText" lastClr="000000">
                <a:lumMod val="75000"/>
                <a:lumOff val="2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1</a:t>
              </a: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84" name="椭圆 83"/>
            <p:cNvSpPr/>
            <p:nvPr userDrawn="1"/>
          </p:nvSpPr>
          <p:spPr>
            <a:xfrm>
              <a:off x="1248389" y="2093183"/>
              <a:ext cx="309744" cy="309744"/>
            </a:xfrm>
            <a:prstGeom prst="ellipse">
              <a:avLst/>
            </a:prstGeom>
            <a:solidFill>
              <a:sysClr val="windowText" lastClr="000000">
                <a:lumMod val="75000"/>
                <a:lumOff val="2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2</a:t>
              </a: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85" name="椭圆 84"/>
            <p:cNvSpPr/>
            <p:nvPr userDrawn="1"/>
          </p:nvSpPr>
          <p:spPr>
            <a:xfrm>
              <a:off x="1248389" y="2713029"/>
              <a:ext cx="309744" cy="309744"/>
            </a:xfrm>
            <a:prstGeom prst="ellipse">
              <a:avLst/>
            </a:prstGeom>
            <a:solidFill>
              <a:sysClr val="windowText" lastClr="000000">
                <a:lumMod val="75000"/>
                <a:lumOff val="2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3</a:t>
              </a: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/>
          <a:srcRect/>
          <a:stretch>
            <a:fillRect/>
          </a:stretch>
        </p:blipFill>
        <p:spPr>
          <a:xfrm>
            <a:off x="8746498" y="4304315"/>
            <a:ext cx="1483610" cy="148361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4793496"/>
            <a:ext cx="12192000" cy="2064505"/>
          </a:xfrm>
          <a:prstGeom prst="rect">
            <a:avLst/>
          </a:prstGeom>
          <a:solidFill>
            <a:srgbClr val="BA3B44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/>
            <a:endParaRPr lang="zh-CN" altLang="en-US" sz="1600" dirty="0">
              <a:solidFill>
                <a:srgbClr val="B83D3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 userDrawn="1"/>
        </p:nvSpPr>
        <p:spPr>
          <a:xfrm>
            <a:off x="686997" y="517922"/>
            <a:ext cx="526297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zh-CN" altLang="en-US" sz="4400" b="1" dirty="0">
                <a:solidFill>
                  <a:srgbClr val="B83C4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作品使用及版权说明</a:t>
            </a:r>
            <a:endParaRPr lang="zh-CN" altLang="en-US" sz="4400" b="1" dirty="0">
              <a:solidFill>
                <a:srgbClr val="B83C4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" name="组合 8"/>
          <p:cNvGrpSpPr/>
          <p:nvPr userDrawn="1"/>
        </p:nvGrpSpPr>
        <p:grpSpPr>
          <a:xfrm>
            <a:off x="1" y="332656"/>
            <a:ext cx="570399" cy="1163355"/>
            <a:chOff x="8465672" y="1867086"/>
            <a:chExt cx="1440000" cy="2936948"/>
          </a:xfrm>
        </p:grpSpPr>
        <p:sp>
          <p:nvSpPr>
            <p:cNvPr id="10" name="等腰三角形 9"/>
            <p:cNvSpPr>
              <a:spLocks noChangeAspect="1"/>
            </p:cNvSpPr>
            <p:nvPr userDrawn="1"/>
          </p:nvSpPr>
          <p:spPr>
            <a:xfrm rot="5400000">
              <a:off x="7717198" y="2615560"/>
              <a:ext cx="2936948" cy="1440000"/>
            </a:xfrm>
            <a:prstGeom prst="triangle">
              <a:avLst/>
            </a:prstGeom>
            <a:solidFill>
              <a:srgbClr val="B83C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zh-CN" altLang="en-US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任意多边形 27"/>
            <p:cNvSpPr>
              <a:spLocks noChangeAspect="1"/>
            </p:cNvSpPr>
            <p:nvPr userDrawn="1"/>
          </p:nvSpPr>
          <p:spPr>
            <a:xfrm rot="16200000" flipV="1">
              <a:off x="8451272" y="1881486"/>
              <a:ext cx="1468800" cy="1440000"/>
            </a:xfrm>
            <a:custGeom>
              <a:avLst/>
              <a:gdLst>
                <a:gd name="connsiteX0" fmla="*/ 0 w 1468800"/>
                <a:gd name="connsiteY0" fmla="*/ 1440000 h 1440000"/>
                <a:gd name="connsiteX1" fmla="*/ 0 w 1468800"/>
                <a:gd name="connsiteY1" fmla="*/ 320 h 1440000"/>
                <a:gd name="connsiteX2" fmla="*/ 326 w 1468800"/>
                <a:gd name="connsiteY2" fmla="*/ 0 h 1440000"/>
                <a:gd name="connsiteX3" fmla="*/ 1468800 w 1468800"/>
                <a:gd name="connsiteY3" fmla="*/ 1440000 h 144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8800" h="1440000">
                  <a:moveTo>
                    <a:pt x="0" y="1440000"/>
                  </a:moveTo>
                  <a:lnTo>
                    <a:pt x="0" y="320"/>
                  </a:lnTo>
                  <a:lnTo>
                    <a:pt x="326" y="0"/>
                  </a:lnTo>
                  <a:lnTo>
                    <a:pt x="1468800" y="1440000"/>
                  </a:lnTo>
                  <a:close/>
                </a:path>
              </a:pathLst>
            </a:custGeom>
            <a:solidFill>
              <a:srgbClr val="CC606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zh-CN" altLang="en-US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2" name="矩形 11"/>
          <p:cNvSpPr/>
          <p:nvPr userDrawn="1"/>
        </p:nvSpPr>
        <p:spPr>
          <a:xfrm>
            <a:off x="1190089" y="5596506"/>
            <a:ext cx="5657778" cy="4589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>
              <a:lnSpc>
                <a:spcPct val="13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让您的课堂更加优秀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3" name="组合 12"/>
          <p:cNvGrpSpPr/>
          <p:nvPr userDrawn="1"/>
        </p:nvGrpSpPr>
        <p:grpSpPr>
          <a:xfrm>
            <a:off x="725487" y="4817821"/>
            <a:ext cx="6191780" cy="670248"/>
            <a:chOff x="7139759" y="4741907"/>
            <a:chExt cx="5558603" cy="670248"/>
          </a:xfrm>
        </p:grpSpPr>
        <p:sp>
          <p:nvSpPr>
            <p:cNvPr id="14" name="矩形 13"/>
            <p:cNvSpPr/>
            <p:nvPr/>
          </p:nvSpPr>
          <p:spPr>
            <a:xfrm>
              <a:off x="7520742" y="4741907"/>
              <a:ext cx="5177620" cy="6702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>
                <a:lnSpc>
                  <a:spcPct val="150000"/>
                </a:lnSpc>
              </a:pPr>
              <a:r>
                <a:rPr lang="zh-CN" altLang="en-US" sz="2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扫描关注“语文优课</a:t>
              </a:r>
              <a:r>
                <a:rPr lang="en-US" altLang="zh-CN" sz="2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2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”公众号</a:t>
              </a:r>
              <a:endPara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left-arrowhead-in-a-circle_44897"/>
            <p:cNvSpPr>
              <a:spLocks noChangeAspect="1"/>
            </p:cNvSpPr>
            <p:nvPr/>
          </p:nvSpPr>
          <p:spPr bwMode="auto">
            <a:xfrm flipH="1">
              <a:off x="7139759" y="4961757"/>
              <a:ext cx="318298" cy="352322"/>
            </a:xfrm>
            <a:custGeom>
              <a:avLst/>
              <a:gdLst>
                <a:gd name="T0" fmla="*/ 267 w 533"/>
                <a:gd name="T1" fmla="*/ 0 h 533"/>
                <a:gd name="T2" fmla="*/ 0 w 533"/>
                <a:gd name="T3" fmla="*/ 267 h 533"/>
                <a:gd name="T4" fmla="*/ 267 w 533"/>
                <a:gd name="T5" fmla="*/ 533 h 533"/>
                <a:gd name="T6" fmla="*/ 533 w 533"/>
                <a:gd name="T7" fmla="*/ 267 h 533"/>
                <a:gd name="T8" fmla="*/ 267 w 533"/>
                <a:gd name="T9" fmla="*/ 0 h 533"/>
                <a:gd name="T10" fmla="*/ 343 w 533"/>
                <a:gd name="T11" fmla="*/ 414 h 533"/>
                <a:gd name="T12" fmla="*/ 316 w 533"/>
                <a:gd name="T13" fmla="*/ 424 h 533"/>
                <a:gd name="T14" fmla="*/ 284 w 533"/>
                <a:gd name="T15" fmla="*/ 410 h 533"/>
                <a:gd name="T16" fmla="*/ 185 w 533"/>
                <a:gd name="T17" fmla="*/ 294 h 533"/>
                <a:gd name="T18" fmla="*/ 185 w 533"/>
                <a:gd name="T19" fmla="*/ 240 h 533"/>
                <a:gd name="T20" fmla="*/ 283 w 533"/>
                <a:gd name="T21" fmla="*/ 124 h 533"/>
                <a:gd name="T22" fmla="*/ 343 w 533"/>
                <a:gd name="T23" fmla="*/ 119 h 533"/>
                <a:gd name="T24" fmla="*/ 348 w 533"/>
                <a:gd name="T25" fmla="*/ 178 h 533"/>
                <a:gd name="T26" fmla="*/ 273 w 533"/>
                <a:gd name="T27" fmla="*/ 267 h 533"/>
                <a:gd name="T28" fmla="*/ 348 w 533"/>
                <a:gd name="T29" fmla="*/ 355 h 533"/>
                <a:gd name="T30" fmla="*/ 343 w 533"/>
                <a:gd name="T31" fmla="*/ 414 h 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33" h="533">
                  <a:moveTo>
                    <a:pt x="267" y="0"/>
                  </a:moveTo>
                  <a:cubicBezTo>
                    <a:pt x="120" y="0"/>
                    <a:pt x="0" y="120"/>
                    <a:pt x="0" y="267"/>
                  </a:cubicBezTo>
                  <a:cubicBezTo>
                    <a:pt x="0" y="414"/>
                    <a:pt x="120" y="533"/>
                    <a:pt x="267" y="533"/>
                  </a:cubicBezTo>
                  <a:cubicBezTo>
                    <a:pt x="414" y="533"/>
                    <a:pt x="533" y="414"/>
                    <a:pt x="533" y="267"/>
                  </a:cubicBezTo>
                  <a:cubicBezTo>
                    <a:pt x="533" y="120"/>
                    <a:pt x="414" y="0"/>
                    <a:pt x="267" y="0"/>
                  </a:cubicBezTo>
                  <a:close/>
                  <a:moveTo>
                    <a:pt x="343" y="414"/>
                  </a:moveTo>
                  <a:cubicBezTo>
                    <a:pt x="335" y="421"/>
                    <a:pt x="326" y="424"/>
                    <a:pt x="316" y="424"/>
                  </a:cubicBezTo>
                  <a:cubicBezTo>
                    <a:pt x="304" y="424"/>
                    <a:pt x="292" y="419"/>
                    <a:pt x="284" y="410"/>
                  </a:cubicBezTo>
                  <a:lnTo>
                    <a:pt x="185" y="294"/>
                  </a:lnTo>
                  <a:cubicBezTo>
                    <a:pt x="172" y="278"/>
                    <a:pt x="172" y="255"/>
                    <a:pt x="185" y="240"/>
                  </a:cubicBezTo>
                  <a:lnTo>
                    <a:pt x="283" y="124"/>
                  </a:lnTo>
                  <a:cubicBezTo>
                    <a:pt x="298" y="106"/>
                    <a:pt x="325" y="104"/>
                    <a:pt x="343" y="119"/>
                  </a:cubicBezTo>
                  <a:cubicBezTo>
                    <a:pt x="360" y="134"/>
                    <a:pt x="363" y="160"/>
                    <a:pt x="348" y="178"/>
                  </a:cubicBezTo>
                  <a:lnTo>
                    <a:pt x="273" y="267"/>
                  </a:lnTo>
                  <a:lnTo>
                    <a:pt x="348" y="355"/>
                  </a:lnTo>
                  <a:cubicBezTo>
                    <a:pt x="363" y="373"/>
                    <a:pt x="361" y="399"/>
                    <a:pt x="343" y="4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6" name="组合 17"/>
          <p:cNvGrpSpPr/>
          <p:nvPr userDrawn="1"/>
        </p:nvGrpSpPr>
        <p:grpSpPr>
          <a:xfrm>
            <a:off x="686997" y="1412776"/>
            <a:ext cx="7558679" cy="3056170"/>
            <a:chOff x="686997" y="1591109"/>
            <a:chExt cx="7558679" cy="3056170"/>
          </a:xfrm>
        </p:grpSpPr>
        <p:sp>
          <p:nvSpPr>
            <p:cNvPr id="17" name="文本框 16"/>
            <p:cNvSpPr txBox="1"/>
            <p:nvPr userDrawn="1"/>
          </p:nvSpPr>
          <p:spPr>
            <a:xfrm>
              <a:off x="686997" y="1591109"/>
              <a:ext cx="7139931" cy="18411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lnSpc>
                  <a:spcPct val="130000"/>
                </a:lnSpc>
                <a:spcBef>
                  <a:spcPts val="300"/>
                </a:spcBef>
                <a:spcAft>
                  <a:spcPts val="400"/>
                </a:spcAft>
                <a:buFont typeface="Wingdings" panose="05000000000000000000" pitchFamily="2" charset="2"/>
                <a:buChar char="n"/>
              </a:pPr>
              <a:r>
                <a:rPr lang="zh-CN" altLang="en-US" sz="16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本作品使用</a:t>
              </a:r>
              <a:r>
                <a:rPr lang="en-US" altLang="zh-CN" sz="16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office365</a:t>
              </a:r>
              <a:r>
                <a:rPr lang="zh-CN" altLang="en-US" sz="16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版</a:t>
              </a:r>
              <a:r>
                <a:rPr lang="en-US" altLang="zh-CN" sz="16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6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制作，推荐</a:t>
              </a:r>
              <a:r>
                <a:rPr lang="en-US" altLang="zh-CN" sz="16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office2016</a:t>
              </a:r>
              <a:r>
                <a:rPr lang="zh-CN" altLang="en-US" sz="16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以后版本打开及使用；</a:t>
              </a:r>
              <a:endPara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342900" indent="-342900">
                <a:lnSpc>
                  <a:spcPct val="130000"/>
                </a:lnSpc>
                <a:spcBef>
                  <a:spcPts val="300"/>
                </a:spcBef>
                <a:spcAft>
                  <a:spcPts val="400"/>
                </a:spcAft>
                <a:buFont typeface="Wingdings" panose="05000000000000000000" pitchFamily="2" charset="2"/>
                <a:buChar char="n"/>
              </a:pPr>
              <a:r>
                <a:rPr lang="zh-CN" altLang="en-US" sz="16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作品由“优课</a:t>
              </a:r>
              <a:r>
                <a:rPr lang="en-US" altLang="zh-CN" sz="16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6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”原创出品，受国家著作权法保护，任何单位或个人不可以任何形式再次销售、传播，请勿以身试法，违者必究。</a:t>
              </a:r>
              <a:endParaRPr lang="en-US" altLang="zh-CN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342900" indent="-342900">
                <a:lnSpc>
                  <a:spcPct val="130000"/>
                </a:lnSpc>
                <a:spcBef>
                  <a:spcPts val="300"/>
                </a:spcBef>
                <a:spcAft>
                  <a:spcPts val="400"/>
                </a:spcAft>
                <a:buFont typeface="Wingdings" panose="05000000000000000000" pitchFamily="2" charset="2"/>
                <a:buChar char="n"/>
              </a:pPr>
              <a:r>
                <a:rPr lang="zh-CN" altLang="en-US" sz="16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购买该作品的老师，只享有课件的使用权，可用于个人的教学和公开课。但请不要有以下行为，违者必究：</a:t>
              </a:r>
              <a:endParaRPr lang="en-US" altLang="zh-CN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文本框 17"/>
            <p:cNvSpPr txBox="1"/>
            <p:nvPr userDrawn="1"/>
          </p:nvSpPr>
          <p:spPr>
            <a:xfrm>
              <a:off x="1344517" y="3448489"/>
              <a:ext cx="6901159" cy="11987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indent="0">
                <a:lnSpc>
                  <a:spcPct val="130000"/>
                </a:lnSpc>
                <a:spcBef>
                  <a:spcPts val="300"/>
                </a:spcBef>
                <a:spcAft>
                  <a:spcPts val="400"/>
                </a:spcAft>
                <a:buFontTx/>
                <a:buNone/>
              </a:pPr>
              <a:r>
                <a:rPr lang="zh-CN" altLang="en-US" sz="16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二次贩卖或传播该作品</a:t>
              </a:r>
              <a:endParaRPr lang="en-US" altLang="zh-CN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0" indent="0">
                <a:lnSpc>
                  <a:spcPct val="130000"/>
                </a:lnSpc>
                <a:spcBef>
                  <a:spcPts val="300"/>
                </a:spcBef>
                <a:spcAft>
                  <a:spcPts val="400"/>
                </a:spcAft>
                <a:buFontTx/>
                <a:buNone/>
              </a:pPr>
              <a:r>
                <a:rPr lang="zh-CN" altLang="en-US" sz="16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将该作品上传至学科网、百度文库等任何第三方网站</a:t>
              </a:r>
              <a:endParaRPr lang="en-US" altLang="zh-CN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0" indent="0">
                <a:lnSpc>
                  <a:spcPct val="130000"/>
                </a:lnSpc>
                <a:spcBef>
                  <a:spcPts val="300"/>
                </a:spcBef>
                <a:spcAft>
                  <a:spcPts val="400"/>
                </a:spcAft>
                <a:buFontTx/>
                <a:buNone/>
              </a:pPr>
              <a:r>
                <a:rPr lang="zh-CN" altLang="en-US" sz="16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未经同意将该作品分享至其他微信群、</a:t>
              </a:r>
              <a:r>
                <a:rPr lang="en-US" altLang="zh-CN" sz="16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QQ</a:t>
              </a:r>
              <a:r>
                <a:rPr lang="zh-CN" altLang="en-US" sz="16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群等</a:t>
              </a:r>
              <a:endParaRPr lang="en-US" altLang="zh-CN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椭圆 18"/>
            <p:cNvSpPr/>
            <p:nvPr userDrawn="1"/>
          </p:nvSpPr>
          <p:spPr>
            <a:xfrm>
              <a:off x="1114316" y="3539808"/>
              <a:ext cx="227429" cy="227429"/>
            </a:xfrm>
            <a:prstGeom prst="ellipse">
              <a:avLst/>
            </a:prstGeom>
            <a:solidFill>
              <a:srgbClr val="B83C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椭圆 19"/>
            <p:cNvSpPr/>
            <p:nvPr userDrawn="1"/>
          </p:nvSpPr>
          <p:spPr>
            <a:xfrm>
              <a:off x="1114316" y="3939223"/>
              <a:ext cx="227429" cy="227429"/>
            </a:xfrm>
            <a:prstGeom prst="ellipse">
              <a:avLst/>
            </a:prstGeom>
            <a:solidFill>
              <a:srgbClr val="B83C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r>
                <a:rPr lang="en-US" altLang="zh-CN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" name="椭圆 20"/>
            <p:cNvSpPr/>
            <p:nvPr userDrawn="1"/>
          </p:nvSpPr>
          <p:spPr>
            <a:xfrm>
              <a:off x="1114316" y="4338638"/>
              <a:ext cx="227429" cy="227429"/>
            </a:xfrm>
            <a:prstGeom prst="ellipse">
              <a:avLst/>
            </a:prstGeom>
            <a:solidFill>
              <a:srgbClr val="B83C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r>
                <a:rPr lang="en-US" altLang="zh-CN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22" name="图片 2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7636990" y="1576568"/>
            <a:ext cx="4178423" cy="4178423"/>
          </a:xfrm>
          <a:prstGeom prst="rect">
            <a:avLst/>
          </a:prstGeom>
          <a:solidFill>
            <a:schemeClr val="bg1"/>
          </a:solidFill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15.png"/><Relationship Id="rId8" Type="http://schemas.openxmlformats.org/officeDocument/2006/relationships/image" Target="../media/image14.GIF"/><Relationship Id="rId7" Type="http://schemas.microsoft.com/office/2007/relationships/hdphoto" Target="../media/image13.wdp"/><Relationship Id="rId6" Type="http://schemas.openxmlformats.org/officeDocument/2006/relationships/image" Target="../media/image12.png"/><Relationship Id="rId5" Type="http://schemas.microsoft.com/office/2007/relationships/hdphoto" Target="../media/image11.wdp"/><Relationship Id="rId4" Type="http://schemas.openxmlformats.org/officeDocument/2006/relationships/image" Target="../media/image10.png"/><Relationship Id="rId36" Type="http://schemas.openxmlformats.org/officeDocument/2006/relationships/slideLayout" Target="../slideLayouts/slideLayout2.xml"/><Relationship Id="rId35" Type="http://schemas.openxmlformats.org/officeDocument/2006/relationships/tags" Target="../tags/tag10.xml"/><Relationship Id="rId34" Type="http://schemas.microsoft.com/office/2007/relationships/hdphoto" Target="../media/image31.wdp"/><Relationship Id="rId33" Type="http://schemas.openxmlformats.org/officeDocument/2006/relationships/image" Target="../media/image30.png"/><Relationship Id="rId32" Type="http://schemas.microsoft.com/office/2007/relationships/hdphoto" Target="../media/image29.wdp"/><Relationship Id="rId31" Type="http://schemas.openxmlformats.org/officeDocument/2006/relationships/image" Target="../media/image28.png"/><Relationship Id="rId30" Type="http://schemas.openxmlformats.org/officeDocument/2006/relationships/tags" Target="../tags/tag9.xml"/><Relationship Id="rId3" Type="http://schemas.microsoft.com/office/2007/relationships/hdphoto" Target="../media/image9.wdp"/><Relationship Id="rId29" Type="http://schemas.openxmlformats.org/officeDocument/2006/relationships/tags" Target="../tags/tag8.xml"/><Relationship Id="rId28" Type="http://schemas.openxmlformats.org/officeDocument/2006/relationships/tags" Target="../tags/tag7.xml"/><Relationship Id="rId27" Type="http://schemas.openxmlformats.org/officeDocument/2006/relationships/tags" Target="../tags/tag6.xml"/><Relationship Id="rId26" Type="http://schemas.openxmlformats.org/officeDocument/2006/relationships/tags" Target="../tags/tag5.xml"/><Relationship Id="rId25" Type="http://schemas.openxmlformats.org/officeDocument/2006/relationships/tags" Target="../tags/tag4.xml"/><Relationship Id="rId24" Type="http://schemas.openxmlformats.org/officeDocument/2006/relationships/tags" Target="../tags/tag3.xml"/><Relationship Id="rId23" Type="http://schemas.openxmlformats.org/officeDocument/2006/relationships/tags" Target="../tags/tag2.xml"/><Relationship Id="rId22" Type="http://schemas.openxmlformats.org/officeDocument/2006/relationships/tags" Target="../tags/tag1.xml"/><Relationship Id="rId21" Type="http://schemas.microsoft.com/office/2007/relationships/hdphoto" Target="../media/image27.wdp"/><Relationship Id="rId20" Type="http://schemas.openxmlformats.org/officeDocument/2006/relationships/image" Target="../media/image26.png"/><Relationship Id="rId2" Type="http://schemas.openxmlformats.org/officeDocument/2006/relationships/image" Target="../media/image8.png"/><Relationship Id="rId19" Type="http://schemas.openxmlformats.org/officeDocument/2006/relationships/image" Target="../media/image25.png"/><Relationship Id="rId18" Type="http://schemas.microsoft.com/office/2007/relationships/hdphoto" Target="../media/image24.wdp"/><Relationship Id="rId17" Type="http://schemas.openxmlformats.org/officeDocument/2006/relationships/image" Target="../media/image23.png"/><Relationship Id="rId16" Type="http://schemas.microsoft.com/office/2007/relationships/hdphoto" Target="../media/image22.wdp"/><Relationship Id="rId15" Type="http://schemas.openxmlformats.org/officeDocument/2006/relationships/image" Target="../media/image21.png"/><Relationship Id="rId14" Type="http://schemas.microsoft.com/office/2007/relationships/hdphoto" Target="../media/image20.wdp"/><Relationship Id="rId13" Type="http://schemas.openxmlformats.org/officeDocument/2006/relationships/image" Target="../media/image19.png"/><Relationship Id="rId12" Type="http://schemas.microsoft.com/office/2007/relationships/hdphoto" Target="../media/image18.wdp"/><Relationship Id="rId11" Type="http://schemas.openxmlformats.org/officeDocument/2006/relationships/image" Target="../media/image17.png"/><Relationship Id="rId10" Type="http://schemas.microsoft.com/office/2007/relationships/hdphoto" Target="../media/image16.wdp"/><Relationship Id="rId1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3.xml"/></Relationships>
</file>

<file path=ppt/slides/_rels/slide1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26.xml"/><Relationship Id="rId4" Type="http://schemas.openxmlformats.org/officeDocument/2006/relationships/tags" Target="../tags/tag25.xml"/><Relationship Id="rId3" Type="http://schemas.openxmlformats.org/officeDocument/2006/relationships/tags" Target="../tags/tag24.xml"/><Relationship Id="rId2" Type="http://schemas.microsoft.com/office/2007/relationships/hdphoto" Target="../media/image44.wdp"/><Relationship Id="rId1" Type="http://schemas.openxmlformats.org/officeDocument/2006/relationships/image" Target="../media/image43.pn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28.xml"/><Relationship Id="rId3" Type="http://schemas.openxmlformats.org/officeDocument/2006/relationships/tags" Target="../tags/tag27.xml"/><Relationship Id="rId2" Type="http://schemas.microsoft.com/office/2007/relationships/hdphoto" Target="../media/image46.wdp"/><Relationship Id="rId1" Type="http://schemas.openxmlformats.org/officeDocument/2006/relationships/image" Target="../media/image45.png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31.xml"/><Relationship Id="rId4" Type="http://schemas.microsoft.com/office/2007/relationships/hdphoto" Target="../media/image48.wdp"/><Relationship Id="rId3" Type="http://schemas.openxmlformats.org/officeDocument/2006/relationships/image" Target="../media/image47.png"/><Relationship Id="rId2" Type="http://schemas.openxmlformats.org/officeDocument/2006/relationships/tags" Target="../tags/tag30.xml"/><Relationship Id="rId1" Type="http://schemas.openxmlformats.org/officeDocument/2006/relationships/tags" Target="../tags/tag2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3.xml"/><Relationship Id="rId1" Type="http://schemas.openxmlformats.org/officeDocument/2006/relationships/tags" Target="../tags/tag3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5.xml"/><Relationship Id="rId1" Type="http://schemas.openxmlformats.org/officeDocument/2006/relationships/tags" Target="../tags/tag34.xml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tags" Target="../tags/tag36.xml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41.xml"/><Relationship Id="rId2" Type="http://schemas.openxmlformats.org/officeDocument/2006/relationships/tags" Target="../tags/tag40.xml"/><Relationship Id="rId1" Type="http://schemas.openxmlformats.org/officeDocument/2006/relationships/tags" Target="../tags/tag39.xml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tags" Target="../tags/tag42.xml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47.xml"/><Relationship Id="rId2" Type="http://schemas.openxmlformats.org/officeDocument/2006/relationships/tags" Target="../tags/tag46.xml"/><Relationship Id="rId1" Type="http://schemas.openxmlformats.org/officeDocument/2006/relationships/tags" Target="../tags/tag45.xml"/></Relationships>
</file>

<file path=ppt/slides/_rels/slide2.xml.rels><?xml version="1.0" encoding="UTF-8" standalone="yes"?>
<Relationships xmlns="http://schemas.openxmlformats.org/package/2006/relationships"><Relationship Id="rId9" Type="http://schemas.microsoft.com/office/2007/relationships/hdphoto" Target="../media/image13.wdp"/><Relationship Id="rId8" Type="http://schemas.openxmlformats.org/officeDocument/2006/relationships/image" Target="../media/image12.png"/><Relationship Id="rId7" Type="http://schemas.microsoft.com/office/2007/relationships/hdphoto" Target="../media/image11.wdp"/><Relationship Id="rId6" Type="http://schemas.openxmlformats.org/officeDocument/2006/relationships/image" Target="../media/image10.png"/><Relationship Id="rId5" Type="http://schemas.openxmlformats.org/officeDocument/2006/relationships/image" Target="../media/image36.png"/><Relationship Id="rId4" Type="http://schemas.microsoft.com/office/2007/relationships/hdphoto" Target="../media/image35.wdp"/><Relationship Id="rId3" Type="http://schemas.openxmlformats.org/officeDocument/2006/relationships/image" Target="../media/image34.png"/><Relationship Id="rId2" Type="http://schemas.microsoft.com/office/2007/relationships/hdphoto" Target="../media/image33.wdp"/><Relationship Id="rId17" Type="http://schemas.openxmlformats.org/officeDocument/2006/relationships/slideLayout" Target="../slideLayouts/slideLayout2.xml"/><Relationship Id="rId16" Type="http://schemas.openxmlformats.org/officeDocument/2006/relationships/tags" Target="../tags/tag13.xml"/><Relationship Id="rId15" Type="http://schemas.openxmlformats.org/officeDocument/2006/relationships/tags" Target="../tags/tag12.xml"/><Relationship Id="rId14" Type="http://schemas.microsoft.com/office/2007/relationships/hdphoto" Target="../media/image38.wdp"/><Relationship Id="rId13" Type="http://schemas.openxmlformats.org/officeDocument/2006/relationships/image" Target="../media/image37.png"/><Relationship Id="rId12" Type="http://schemas.openxmlformats.org/officeDocument/2006/relationships/tags" Target="../tags/tag11.xml"/><Relationship Id="rId11" Type="http://schemas.microsoft.com/office/2007/relationships/hdphoto" Target="../media/image16.wdp"/><Relationship Id="rId10" Type="http://schemas.openxmlformats.org/officeDocument/2006/relationships/image" Target="../media/image15.png"/><Relationship Id="rId1" Type="http://schemas.openxmlformats.org/officeDocument/2006/relationships/image" Target="../media/image32.png"/></Relationships>
</file>

<file path=ppt/slides/_rels/slide2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51.xml"/><Relationship Id="rId3" Type="http://schemas.openxmlformats.org/officeDocument/2006/relationships/tags" Target="../tags/tag50.xml"/><Relationship Id="rId2" Type="http://schemas.openxmlformats.org/officeDocument/2006/relationships/tags" Target="../tags/tag49.xml"/><Relationship Id="rId1" Type="http://schemas.openxmlformats.org/officeDocument/2006/relationships/tags" Target="../tags/tag4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53.xml"/><Relationship Id="rId1" Type="http://schemas.openxmlformats.org/officeDocument/2006/relationships/tags" Target="../tags/tag52.xml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tags" Target="../tags/tag54.xml"/></Relationships>
</file>

<file path=ppt/slides/_rels/slide2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58.xml"/><Relationship Id="rId3" Type="http://schemas.openxmlformats.org/officeDocument/2006/relationships/tags" Target="../tags/tag57.xml"/><Relationship Id="rId2" Type="http://schemas.microsoft.com/office/2007/relationships/hdphoto" Target="../media/image40.wdp"/><Relationship Id="rId1" Type="http://schemas.openxmlformats.org/officeDocument/2006/relationships/image" Target="../media/image39.png"/></Relationships>
</file>

<file path=ppt/slides/_rels/slide2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61.xml"/><Relationship Id="rId3" Type="http://schemas.openxmlformats.org/officeDocument/2006/relationships/tags" Target="../tags/tag60.xml"/><Relationship Id="rId2" Type="http://schemas.openxmlformats.org/officeDocument/2006/relationships/tags" Target="../tags/tag59.xml"/><Relationship Id="rId1" Type="http://schemas.openxmlformats.org/officeDocument/2006/relationships/image" Target="../media/image49.png"/></Relationships>
</file>

<file path=ppt/slides/_rels/slide2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64.xml"/><Relationship Id="rId4" Type="http://schemas.openxmlformats.org/officeDocument/2006/relationships/tags" Target="../tags/tag63.xml"/><Relationship Id="rId3" Type="http://schemas.openxmlformats.org/officeDocument/2006/relationships/tags" Target="../tags/tag62.xml"/><Relationship Id="rId2" Type="http://schemas.microsoft.com/office/2007/relationships/hdphoto" Target="../media/image51.wdp"/><Relationship Id="rId1" Type="http://schemas.openxmlformats.org/officeDocument/2006/relationships/image" Target="../media/image50.png"/></Relationships>
</file>

<file path=ppt/slides/_rels/slide2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67.xml"/><Relationship Id="rId3" Type="http://schemas.openxmlformats.org/officeDocument/2006/relationships/tags" Target="../tags/tag66.xml"/><Relationship Id="rId2" Type="http://schemas.openxmlformats.org/officeDocument/2006/relationships/tags" Target="../tags/tag65.xml"/><Relationship Id="rId1" Type="http://schemas.openxmlformats.org/officeDocument/2006/relationships/image" Target="../media/image5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9.xml"/><Relationship Id="rId1" Type="http://schemas.openxmlformats.org/officeDocument/2006/relationships/tags" Target="../tags/tag6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1.xml"/><Relationship Id="rId1" Type="http://schemas.openxmlformats.org/officeDocument/2006/relationships/tags" Target="../tags/tag70.xml"/></Relationships>
</file>

<file path=ppt/slides/_rels/slide29.xml.rels><?xml version="1.0" encoding="UTF-8" standalone="yes"?>
<Relationships xmlns="http://schemas.openxmlformats.org/package/2006/relationships"><Relationship Id="rId9" Type="http://schemas.openxmlformats.org/officeDocument/2006/relationships/image" Target="../media/image15.png"/><Relationship Id="rId8" Type="http://schemas.microsoft.com/office/2007/relationships/hdphoto" Target="../media/image13.wdp"/><Relationship Id="rId7" Type="http://schemas.openxmlformats.org/officeDocument/2006/relationships/image" Target="../media/image12.png"/><Relationship Id="rId6" Type="http://schemas.microsoft.com/office/2007/relationships/hdphoto" Target="../media/image11.wdp"/><Relationship Id="rId5" Type="http://schemas.openxmlformats.org/officeDocument/2006/relationships/image" Target="../media/image10.png"/><Relationship Id="rId4" Type="http://schemas.microsoft.com/office/2007/relationships/hdphoto" Target="../media/image35.wdp"/><Relationship Id="rId3" Type="http://schemas.openxmlformats.org/officeDocument/2006/relationships/image" Target="../media/image34.png"/><Relationship Id="rId2" Type="http://schemas.microsoft.com/office/2007/relationships/hdphoto" Target="../media/image33.wdp"/><Relationship Id="rId17" Type="http://schemas.openxmlformats.org/officeDocument/2006/relationships/slideLayout" Target="../slideLayouts/slideLayout2.xml"/><Relationship Id="rId16" Type="http://schemas.openxmlformats.org/officeDocument/2006/relationships/tags" Target="../tags/tag74.xml"/><Relationship Id="rId15" Type="http://schemas.openxmlformats.org/officeDocument/2006/relationships/tags" Target="../tags/tag73.xml"/><Relationship Id="rId14" Type="http://schemas.openxmlformats.org/officeDocument/2006/relationships/image" Target="../media/image36.png"/><Relationship Id="rId13" Type="http://schemas.openxmlformats.org/officeDocument/2006/relationships/tags" Target="../tags/tag72.xml"/><Relationship Id="rId12" Type="http://schemas.microsoft.com/office/2007/relationships/hdphoto" Target="../media/image38.wdp"/><Relationship Id="rId11" Type="http://schemas.openxmlformats.org/officeDocument/2006/relationships/image" Target="../media/image37.png"/><Relationship Id="rId10" Type="http://schemas.microsoft.com/office/2007/relationships/hdphoto" Target="../media/image16.wdp"/><Relationship Id="rId1" Type="http://schemas.openxmlformats.org/officeDocument/2006/relationships/image" Target="../media/image3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5.xml"/></Relationships>
</file>

<file path=ppt/slides/_rels/slide3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8.xml"/><Relationship Id="rId2" Type="http://schemas.openxmlformats.org/officeDocument/2006/relationships/tags" Target="../tags/tag77.xml"/><Relationship Id="rId1" Type="http://schemas.openxmlformats.org/officeDocument/2006/relationships/tags" Target="../tags/tag76.xml"/></Relationships>
</file>

<file path=ppt/slides/_rels/slide32.xml.rels><?xml version="1.0" encoding="UTF-8" standalone="yes"?>
<Relationships xmlns="http://schemas.openxmlformats.org/package/2006/relationships"><Relationship Id="rId9" Type="http://schemas.openxmlformats.org/officeDocument/2006/relationships/image" Target="../media/image15.png"/><Relationship Id="rId8" Type="http://schemas.microsoft.com/office/2007/relationships/hdphoto" Target="../media/image13.wdp"/><Relationship Id="rId7" Type="http://schemas.openxmlformats.org/officeDocument/2006/relationships/image" Target="../media/image12.png"/><Relationship Id="rId6" Type="http://schemas.microsoft.com/office/2007/relationships/hdphoto" Target="../media/image11.wdp"/><Relationship Id="rId5" Type="http://schemas.openxmlformats.org/officeDocument/2006/relationships/image" Target="../media/image10.png"/><Relationship Id="rId4" Type="http://schemas.microsoft.com/office/2007/relationships/hdphoto" Target="../media/image35.wdp"/><Relationship Id="rId3" Type="http://schemas.openxmlformats.org/officeDocument/2006/relationships/image" Target="../media/image34.png"/><Relationship Id="rId2" Type="http://schemas.microsoft.com/office/2007/relationships/hdphoto" Target="../media/image33.wdp"/><Relationship Id="rId17" Type="http://schemas.openxmlformats.org/officeDocument/2006/relationships/slideLayout" Target="../slideLayouts/slideLayout2.xml"/><Relationship Id="rId16" Type="http://schemas.openxmlformats.org/officeDocument/2006/relationships/tags" Target="../tags/tag81.xml"/><Relationship Id="rId15" Type="http://schemas.openxmlformats.org/officeDocument/2006/relationships/tags" Target="../tags/tag80.xml"/><Relationship Id="rId14" Type="http://schemas.openxmlformats.org/officeDocument/2006/relationships/image" Target="../media/image36.png"/><Relationship Id="rId13" Type="http://schemas.openxmlformats.org/officeDocument/2006/relationships/tags" Target="../tags/tag79.xml"/><Relationship Id="rId12" Type="http://schemas.microsoft.com/office/2007/relationships/hdphoto" Target="../media/image38.wdp"/><Relationship Id="rId11" Type="http://schemas.openxmlformats.org/officeDocument/2006/relationships/image" Target="../media/image37.png"/><Relationship Id="rId10" Type="http://schemas.microsoft.com/office/2007/relationships/hdphoto" Target="../media/image16.wdp"/><Relationship Id="rId1" Type="http://schemas.openxmlformats.org/officeDocument/2006/relationships/image" Target="../media/image32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8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4.xml"/><Relationship Id="rId1" Type="http://schemas.openxmlformats.org/officeDocument/2006/relationships/tags" Target="../tags/tag8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6.xml"/><Relationship Id="rId1" Type="http://schemas.openxmlformats.org/officeDocument/2006/relationships/tags" Target="../tags/tag8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8.xml"/><Relationship Id="rId1" Type="http://schemas.openxmlformats.org/officeDocument/2006/relationships/tags" Target="../tags/tag8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0.xml"/><Relationship Id="rId1" Type="http://schemas.openxmlformats.org/officeDocument/2006/relationships/tags" Target="../tags/tag89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2.xml"/><Relationship Id="rId1" Type="http://schemas.openxmlformats.org/officeDocument/2006/relationships/tags" Target="../tags/tag9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4.xml"/><Relationship Id="rId1" Type="http://schemas.openxmlformats.org/officeDocument/2006/relationships/tags" Target="../tags/tag93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15.xml"/><Relationship Id="rId3" Type="http://schemas.openxmlformats.org/officeDocument/2006/relationships/image" Target="../media/image36.png"/><Relationship Id="rId2" Type="http://schemas.microsoft.com/office/2007/relationships/hdphoto" Target="../media/image40.wdp"/><Relationship Id="rId1" Type="http://schemas.openxmlformats.org/officeDocument/2006/relationships/image" Target="../media/image39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6.xml"/><Relationship Id="rId1" Type="http://schemas.openxmlformats.org/officeDocument/2006/relationships/tags" Target="../tags/tag95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8.xml"/><Relationship Id="rId1" Type="http://schemas.openxmlformats.org/officeDocument/2006/relationships/tags" Target="../tags/tag9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0.xml"/><Relationship Id="rId1" Type="http://schemas.openxmlformats.org/officeDocument/2006/relationships/tags" Target="../tags/tag99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2.xml"/><Relationship Id="rId1" Type="http://schemas.openxmlformats.org/officeDocument/2006/relationships/tags" Target="../tags/tag10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4.xml"/><Relationship Id="rId1" Type="http://schemas.openxmlformats.org/officeDocument/2006/relationships/tags" Target="../tags/tag10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6.xml"/><Relationship Id="rId1" Type="http://schemas.openxmlformats.org/officeDocument/2006/relationships/tags" Target="../tags/tag105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16.xml"/><Relationship Id="rId2" Type="http://schemas.microsoft.com/office/2007/relationships/hdphoto" Target="../media/image42.wdp"/><Relationship Id="rId1" Type="http://schemas.openxmlformats.org/officeDocument/2006/relationships/image" Target="../media/image41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17.xml"/><Relationship Id="rId2" Type="http://schemas.microsoft.com/office/2007/relationships/hdphoto" Target="../media/image42.wdp"/><Relationship Id="rId1" Type="http://schemas.openxmlformats.org/officeDocument/2006/relationships/image" Target="../media/image4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8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image" Target="../media/image15.png"/><Relationship Id="rId8" Type="http://schemas.microsoft.com/office/2007/relationships/hdphoto" Target="../media/image13.wdp"/><Relationship Id="rId7" Type="http://schemas.openxmlformats.org/officeDocument/2006/relationships/image" Target="../media/image12.png"/><Relationship Id="rId6" Type="http://schemas.microsoft.com/office/2007/relationships/hdphoto" Target="../media/image11.wdp"/><Relationship Id="rId5" Type="http://schemas.openxmlformats.org/officeDocument/2006/relationships/image" Target="../media/image10.png"/><Relationship Id="rId4" Type="http://schemas.microsoft.com/office/2007/relationships/hdphoto" Target="../media/image35.wdp"/><Relationship Id="rId3" Type="http://schemas.openxmlformats.org/officeDocument/2006/relationships/image" Target="../media/image34.png"/><Relationship Id="rId2" Type="http://schemas.microsoft.com/office/2007/relationships/hdphoto" Target="../media/image33.wdp"/><Relationship Id="rId17" Type="http://schemas.openxmlformats.org/officeDocument/2006/relationships/slideLayout" Target="../slideLayouts/slideLayout2.xml"/><Relationship Id="rId16" Type="http://schemas.openxmlformats.org/officeDocument/2006/relationships/tags" Target="../tags/tag21.xml"/><Relationship Id="rId15" Type="http://schemas.openxmlformats.org/officeDocument/2006/relationships/tags" Target="../tags/tag20.xml"/><Relationship Id="rId14" Type="http://schemas.openxmlformats.org/officeDocument/2006/relationships/image" Target="../media/image36.png"/><Relationship Id="rId13" Type="http://schemas.openxmlformats.org/officeDocument/2006/relationships/tags" Target="../tags/tag19.xml"/><Relationship Id="rId12" Type="http://schemas.microsoft.com/office/2007/relationships/hdphoto" Target="../media/image38.wdp"/><Relationship Id="rId11" Type="http://schemas.openxmlformats.org/officeDocument/2006/relationships/image" Target="../media/image37.png"/><Relationship Id="rId10" Type="http://schemas.microsoft.com/office/2007/relationships/hdphoto" Target="../media/image16.wdp"/><Relationship Id="rId1" Type="http://schemas.openxmlformats.org/officeDocument/2006/relationships/image" Target="../media/image3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2.xml"/><Relationship Id="rId1" Type="http://schemas.openxmlformats.org/officeDocument/2006/relationships/image" Target="../media/image3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图片 8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" r="18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40" name="Picture 16" descr="查看图片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brightnessContrast bright="-40000" contrast="40000"/>
                    </a14:imgEffect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0" y="3572350"/>
            <a:ext cx="1259529" cy="2323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/>
                    </a14:imgEffect>
                    <a14:imgEffect>
                      <a14:brightnessContrast bright="-30000" contrast="5000"/>
                    </a14:imgEffect>
                    <a14:imgEffect>
                      <a14:colorTemperature colorTemp="5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267" b="26058"/>
          <a:stretch>
            <a:fillRect/>
          </a:stretch>
        </p:blipFill>
        <p:spPr>
          <a:xfrm>
            <a:off x="0" y="4832826"/>
            <a:ext cx="4013212" cy="2025175"/>
          </a:xfrm>
          <a:custGeom>
            <a:avLst/>
            <a:gdLst>
              <a:gd name="connsiteX0" fmla="*/ 0 w 3853716"/>
              <a:gd name="connsiteY0" fmla="*/ 0 h 1944689"/>
              <a:gd name="connsiteX1" fmla="*/ 3853716 w 3853716"/>
              <a:gd name="connsiteY1" fmla="*/ 0 h 1944689"/>
              <a:gd name="connsiteX2" fmla="*/ 3853716 w 3853716"/>
              <a:gd name="connsiteY2" fmla="*/ 1944689 h 1944689"/>
              <a:gd name="connsiteX3" fmla="*/ 0 w 3853716"/>
              <a:gd name="connsiteY3" fmla="*/ 1944689 h 1944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53716" h="1944689">
                <a:moveTo>
                  <a:pt x="0" y="0"/>
                </a:moveTo>
                <a:lnTo>
                  <a:pt x="3853716" y="0"/>
                </a:lnTo>
                <a:lnTo>
                  <a:pt x="3853716" y="1944689"/>
                </a:lnTo>
                <a:lnTo>
                  <a:pt x="0" y="1944689"/>
                </a:lnTo>
                <a:close/>
              </a:path>
            </a:pathLst>
          </a:custGeom>
        </p:spPr>
      </p:pic>
      <p:pic>
        <p:nvPicPr>
          <p:cNvPr id="41" name="图片 40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Blur/>
                    </a14:imgEffect>
                    <a14:imgEffect>
                      <a14:brightnessContrast bright="-20000"/>
                    </a14:imgEffect>
                    <a14:imgEffect>
                      <a14:colorTemperature colorTemp="72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384" b="28097"/>
          <a:stretch>
            <a:fillRect/>
          </a:stretch>
        </p:blipFill>
        <p:spPr>
          <a:xfrm>
            <a:off x="10039149" y="5545639"/>
            <a:ext cx="2152852" cy="1312361"/>
          </a:xfrm>
          <a:custGeom>
            <a:avLst/>
            <a:gdLst>
              <a:gd name="connsiteX0" fmla="*/ 0 w 2603465"/>
              <a:gd name="connsiteY0" fmla="*/ 0 h 1587051"/>
              <a:gd name="connsiteX1" fmla="*/ 2603465 w 2603465"/>
              <a:gd name="connsiteY1" fmla="*/ 0 h 1587051"/>
              <a:gd name="connsiteX2" fmla="*/ 2603465 w 2603465"/>
              <a:gd name="connsiteY2" fmla="*/ 1587051 h 1587051"/>
              <a:gd name="connsiteX3" fmla="*/ 0 w 2603465"/>
              <a:gd name="connsiteY3" fmla="*/ 1587051 h 15870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03465" h="1587051">
                <a:moveTo>
                  <a:pt x="0" y="0"/>
                </a:moveTo>
                <a:lnTo>
                  <a:pt x="2603465" y="0"/>
                </a:lnTo>
                <a:lnTo>
                  <a:pt x="2603465" y="1587051"/>
                </a:lnTo>
                <a:lnTo>
                  <a:pt x="0" y="1587051"/>
                </a:lnTo>
                <a:close/>
              </a:path>
            </a:pathLst>
          </a:custGeom>
        </p:spPr>
      </p:pic>
      <p:pic>
        <p:nvPicPr>
          <p:cNvPr id="27" name="图片 26"/>
          <p:cNvPicPr>
            <a:picLocks noChangeAspect="1"/>
          </p:cNvPicPr>
          <p:nvPr/>
        </p:nvPicPr>
        <p:blipFill>
          <a:blip r:embed="rId8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6421" y="3429000"/>
            <a:ext cx="3592719" cy="2019108"/>
          </a:xfrm>
          <a:prstGeom prst="rect">
            <a:avLst/>
          </a:prstGeom>
        </p:spPr>
      </p:pic>
      <p:sp>
        <p:nvSpPr>
          <p:cNvPr id="3" name="文本框-3"/>
          <p:cNvSpPr txBox="1"/>
          <p:nvPr/>
        </p:nvSpPr>
        <p:spPr>
          <a:xfrm>
            <a:off x="3560817" y="-3403069"/>
            <a:ext cx="4801314" cy="1015663"/>
          </a:xfrm>
          <a:prstGeom prst="rect">
            <a:avLst/>
          </a:prstGeom>
          <a:noFill/>
          <a:ln w="12700">
            <a:noFill/>
            <a:prstDash val="lgDash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kumimoji="1" sz="6000" b="1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6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鸿雷行书简体" panose="00000505000000000000" pitchFamily="2" charset="-122"/>
                <a:ea typeface="鸿雷行书简体" panose="00000505000000000000" pitchFamily="2" charset="-122"/>
              </a:rPr>
              <a:t>诗歌鉴赏</a:t>
            </a:r>
            <a:r>
              <a:rPr kumimoji="1" lang="zh-CN" altLang="en-US" sz="6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鸿雷行书简体" panose="00000505000000000000" pitchFamily="2" charset="-122"/>
                <a:ea typeface="鸿雷行书简体" panose="00000505000000000000" pitchFamily="2" charset="-122"/>
                <a:sym typeface="微软雅黑" panose="020B0503020204020204" pitchFamily="34" charset="-122"/>
              </a:rPr>
              <a:t>复习</a:t>
            </a:r>
            <a:endParaRPr kumimoji="1" lang="zh-CN" altLang="en-US" sz="60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鸿雷行书简体" panose="00000505000000000000" pitchFamily="2" charset="-122"/>
              <a:ea typeface="鸿雷行书简体" panose="00000505000000000000" pitchFamily="2" charset="-122"/>
              <a:sym typeface="微软雅黑" panose="020B0503020204020204" pitchFamily="34" charset="-122"/>
            </a:endParaRPr>
          </a:p>
        </p:txBody>
      </p:sp>
      <p:sp>
        <p:nvSpPr>
          <p:cNvPr id="5" name="文本框-5"/>
          <p:cNvSpPr txBox="1"/>
          <p:nvPr/>
        </p:nvSpPr>
        <p:spPr>
          <a:xfrm>
            <a:off x="1576299" y="-1897998"/>
            <a:ext cx="8770350" cy="1200329"/>
          </a:xfrm>
          <a:prstGeom prst="rect">
            <a:avLst/>
          </a:prstGeom>
          <a:noFill/>
          <a:ln w="12700">
            <a:noFill/>
            <a:prstDash val="lgDash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kumimoji="1" sz="6000" b="1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7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鸿雷行书简体" panose="00000505000000000000" pitchFamily="2" charset="-122"/>
                <a:ea typeface="鸿雷行书简体" panose="00000505000000000000" pitchFamily="2" charset="-122"/>
              </a:rPr>
              <a:t>鉴赏诗歌的表达技巧</a:t>
            </a:r>
            <a:endParaRPr kumimoji="1" lang="zh-CN" altLang="en-US" sz="72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鸿雷行书简体" panose="00000505000000000000" pitchFamily="2" charset="-122"/>
              <a:ea typeface="鸿雷行书简体" panose="00000505000000000000" pitchFamily="2" charset="-122"/>
              <a:sym typeface="微软雅黑" panose="020B0503020204020204" pitchFamily="34" charset="-122"/>
            </a:endParaRPr>
          </a:p>
        </p:txBody>
      </p:sp>
      <p:pic>
        <p:nvPicPr>
          <p:cNvPr id="25" name="图片 24"/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colorTemperature colorTemp="8800"/>
                    </a14:imgEffect>
                    <a14:imgEffect>
                      <a14:saturation sat="50000"/>
                    </a14:imgEffect>
                  </a14:imgLayer>
                </a14:imgProps>
              </a:ext>
            </a:extLst>
          </a:blip>
          <a:srcRect t="9170" b="34316"/>
          <a:stretch>
            <a:fillRect/>
          </a:stretch>
        </p:blipFill>
        <p:spPr>
          <a:xfrm>
            <a:off x="8201789" y="5322969"/>
            <a:ext cx="868339" cy="227280"/>
          </a:xfrm>
          <a:prstGeom prst="rect">
            <a:avLst/>
          </a:prstGeom>
          <a:effectLst>
            <a:reflection blurRad="6350" stA="50000" endA="300" endPos="55000" dir="5400000" sy="-100000" algn="bl" rotWithShape="0"/>
          </a:effectLst>
        </p:spPr>
      </p:pic>
      <p:grpSp>
        <p:nvGrpSpPr>
          <p:cNvPr id="86" name="组合 85"/>
          <p:cNvGrpSpPr/>
          <p:nvPr/>
        </p:nvGrpSpPr>
        <p:grpSpPr>
          <a:xfrm>
            <a:off x="1214" y="4978674"/>
            <a:ext cx="12520345" cy="1879326"/>
            <a:chOff x="1214" y="4978674"/>
            <a:chExt cx="12520345" cy="1879326"/>
          </a:xfrm>
        </p:grpSpPr>
        <p:pic>
          <p:nvPicPr>
            <p:cNvPr id="52" name="图片 51"/>
            <p:cNvPicPr>
              <a:picLocks noChangeAspect="1"/>
            </p:cNvPicPr>
            <p:nvPr/>
          </p:nvPicPr>
          <p:blipFill rotWithShape="1">
            <a:blip r:embed="rId11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brightnessContrast bright="-5000"/>
                      </a14:imgEffect>
                      <a14:imgEffect>
                        <a14:colorTemperature colorTemp="11200"/>
                      </a14:imgEffect>
                      <a14:imgEffect>
                        <a14:saturation sat="30000"/>
                      </a14:imgEffect>
                    </a14:imgLayer>
                  </a14:imgProps>
                </a:ext>
              </a:extLst>
            </a:blip>
            <a:srcRect b="19372"/>
            <a:stretch>
              <a:fillRect/>
            </a:stretch>
          </p:blipFill>
          <p:spPr>
            <a:xfrm>
              <a:off x="8395862" y="5738356"/>
              <a:ext cx="3796138" cy="1119644"/>
            </a:xfrm>
            <a:custGeom>
              <a:avLst/>
              <a:gdLst>
                <a:gd name="connsiteX0" fmla="*/ 0 w 3796138"/>
                <a:gd name="connsiteY0" fmla="*/ 0 h 919329"/>
                <a:gd name="connsiteX1" fmla="*/ 3796138 w 3796138"/>
                <a:gd name="connsiteY1" fmla="*/ 0 h 919329"/>
                <a:gd name="connsiteX2" fmla="*/ 3796138 w 3796138"/>
                <a:gd name="connsiteY2" fmla="*/ 919329 h 919329"/>
                <a:gd name="connsiteX3" fmla="*/ 0 w 3796138"/>
                <a:gd name="connsiteY3" fmla="*/ 919329 h 919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6138" h="919329">
                  <a:moveTo>
                    <a:pt x="0" y="0"/>
                  </a:moveTo>
                  <a:lnTo>
                    <a:pt x="3796138" y="0"/>
                  </a:lnTo>
                  <a:lnTo>
                    <a:pt x="3796138" y="919329"/>
                  </a:lnTo>
                  <a:lnTo>
                    <a:pt x="0" y="919329"/>
                  </a:lnTo>
                  <a:close/>
                </a:path>
              </a:pathLst>
            </a:custGeom>
          </p:spPr>
        </p:pic>
        <p:pic>
          <p:nvPicPr>
            <p:cNvPr id="53" name="图片 52"/>
            <p:cNvPicPr>
              <a:picLocks noChangeAspect="1"/>
            </p:cNvPicPr>
            <p:nvPr/>
          </p:nvPicPr>
          <p:blipFill>
            <a:blip r:embed="rId13"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colorTemperature colorTemp="11200"/>
                      </a14:imgEffect>
                      <a14:imgEffect>
                        <a14:saturation sat="30000"/>
                      </a14:imgEffect>
                    </a14:imgLayer>
                  </a14:imgProps>
                </a:ext>
              </a:extLst>
            </a:blip>
            <a:srcRect b="8135"/>
            <a:stretch>
              <a:fillRect/>
            </a:stretch>
          </p:blipFill>
          <p:spPr>
            <a:xfrm flipH="1">
              <a:off x="26870" y="6203132"/>
              <a:ext cx="1836067" cy="654868"/>
            </a:xfrm>
            <a:custGeom>
              <a:avLst/>
              <a:gdLst>
                <a:gd name="connsiteX0" fmla="*/ 3128773 w 3128773"/>
                <a:gd name="connsiteY0" fmla="*/ 0 h 1115936"/>
                <a:gd name="connsiteX1" fmla="*/ 0 w 3128773"/>
                <a:gd name="connsiteY1" fmla="*/ 0 h 1115936"/>
                <a:gd name="connsiteX2" fmla="*/ 0 w 3128773"/>
                <a:gd name="connsiteY2" fmla="*/ 1115936 h 1115936"/>
                <a:gd name="connsiteX3" fmla="*/ 3128773 w 3128773"/>
                <a:gd name="connsiteY3" fmla="*/ 1115936 h 1115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28773" h="1115936">
                  <a:moveTo>
                    <a:pt x="3128773" y="0"/>
                  </a:moveTo>
                  <a:lnTo>
                    <a:pt x="0" y="0"/>
                  </a:lnTo>
                  <a:lnTo>
                    <a:pt x="0" y="1115936"/>
                  </a:lnTo>
                  <a:lnTo>
                    <a:pt x="3128773" y="1115936"/>
                  </a:lnTo>
                  <a:close/>
                </a:path>
              </a:pathLst>
            </a:custGeom>
          </p:spPr>
        </p:pic>
        <p:pic>
          <p:nvPicPr>
            <p:cNvPr id="64" name="图片 63"/>
            <p:cNvPicPr>
              <a:picLocks noChangeAspect="1"/>
            </p:cNvPicPr>
            <p:nvPr/>
          </p:nvPicPr>
          <p:blipFill rotWithShape="1">
            <a:blip r:embed="rId15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6">
                      <a14:imgEffect>
                        <a14:colorTemperature colorTemp="8800"/>
                      </a14:imgEffect>
                      <a14:imgEffect>
                        <a14:saturation sat="30000"/>
                      </a14:imgEffect>
                    </a14:imgLayer>
                  </a14:imgProps>
                </a:ext>
              </a:extLst>
            </a:blip>
            <a:srcRect l="41559" b="87519"/>
            <a:stretch>
              <a:fillRect/>
            </a:stretch>
          </p:blipFill>
          <p:spPr>
            <a:xfrm rot="10800000">
              <a:off x="1214" y="4978674"/>
              <a:ext cx="4989274" cy="1879326"/>
            </a:xfrm>
            <a:prstGeom prst="rect">
              <a:avLst/>
            </a:prstGeom>
          </p:spPr>
        </p:pic>
        <p:pic>
          <p:nvPicPr>
            <p:cNvPr id="65" name="图片 64"/>
            <p:cNvPicPr>
              <a:picLocks noChangeAspect="1"/>
            </p:cNvPicPr>
            <p:nvPr/>
          </p:nvPicPr>
          <p:blipFill>
            <a:blip r:embed="rId17">
              <a:extLst>
                <a:ext uri="{BEBA8EAE-BF5A-486C-A8C5-ECC9F3942E4B}">
                  <a14:imgProps xmlns:a14="http://schemas.microsoft.com/office/drawing/2010/main">
                    <a14:imgLayer r:embed="rId18">
                      <a14:imgEffect>
                        <a14:brightnessContrast bright="-5000" contrast="3000"/>
                      </a14:imgEffect>
                      <a14:imgEffect>
                        <a14:colorTemperature colorTemp="11200"/>
                      </a14:imgEffect>
                      <a14:imgEffect>
                        <a14:saturation sat="30000"/>
                      </a14:imgEffect>
                    </a14:imgLayer>
                  </a14:imgProps>
                </a:ext>
              </a:extLst>
            </a:blip>
            <a:srcRect t="63316"/>
            <a:stretch>
              <a:fillRect/>
            </a:stretch>
          </p:blipFill>
          <p:spPr>
            <a:xfrm flipV="1">
              <a:off x="2961579" y="6455117"/>
              <a:ext cx="3154173" cy="402883"/>
            </a:xfrm>
            <a:custGeom>
              <a:avLst/>
              <a:gdLst>
                <a:gd name="connsiteX0" fmla="*/ 0 w 4486275"/>
                <a:gd name="connsiteY0" fmla="*/ 573033 h 573033"/>
                <a:gd name="connsiteX1" fmla="*/ 4486275 w 4486275"/>
                <a:gd name="connsiteY1" fmla="*/ 573033 h 573033"/>
                <a:gd name="connsiteX2" fmla="*/ 4486275 w 4486275"/>
                <a:gd name="connsiteY2" fmla="*/ 0 h 573033"/>
                <a:gd name="connsiteX3" fmla="*/ 0 w 4486275"/>
                <a:gd name="connsiteY3" fmla="*/ 0 h 573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86275" h="573033">
                  <a:moveTo>
                    <a:pt x="0" y="573033"/>
                  </a:moveTo>
                  <a:lnTo>
                    <a:pt x="4486275" y="573033"/>
                  </a:lnTo>
                  <a:lnTo>
                    <a:pt x="4486275" y="0"/>
                  </a:lnTo>
                  <a:lnTo>
                    <a:pt x="0" y="0"/>
                  </a:lnTo>
                  <a:close/>
                </a:path>
              </a:pathLst>
            </a:custGeom>
          </p:spPr>
        </p:pic>
        <p:pic>
          <p:nvPicPr>
            <p:cNvPr id="66" name="图片 65"/>
            <p:cNvPicPr>
              <a:picLocks noChangeAspect="1"/>
            </p:cNvPicPr>
            <p:nvPr/>
          </p:nvPicPr>
          <p:blipFill rotWithShape="1">
            <a:blip r:embed="rId17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8">
                      <a14:imgEffect>
                        <a14:brightnessContrast bright="-5000" contrast="3000"/>
                      </a14:imgEffect>
                      <a14:imgEffect>
                        <a14:colorTemperature colorTemp="11200"/>
                      </a14:imgEffect>
                      <a14:imgEffect>
                        <a14:saturation sat="30000"/>
                      </a14:imgEffect>
                    </a14:imgLayer>
                  </a14:imgProps>
                </a:ext>
              </a:extLst>
            </a:blip>
            <a:srcRect t="-4039" b="75284"/>
            <a:stretch>
              <a:fillRect/>
            </a:stretch>
          </p:blipFill>
          <p:spPr>
            <a:xfrm>
              <a:off x="7201513" y="6325352"/>
              <a:ext cx="5320046" cy="532648"/>
            </a:xfrm>
            <a:custGeom>
              <a:avLst/>
              <a:gdLst>
                <a:gd name="connsiteX0" fmla="*/ 0 w 4486274"/>
                <a:gd name="connsiteY0" fmla="*/ 0 h 449170"/>
                <a:gd name="connsiteX1" fmla="*/ 4486274 w 4486274"/>
                <a:gd name="connsiteY1" fmla="*/ 0 h 449170"/>
                <a:gd name="connsiteX2" fmla="*/ 4486274 w 4486274"/>
                <a:gd name="connsiteY2" fmla="*/ 449170 h 449170"/>
                <a:gd name="connsiteX3" fmla="*/ 0 w 4486274"/>
                <a:gd name="connsiteY3" fmla="*/ 449170 h 449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86274" h="449170">
                  <a:moveTo>
                    <a:pt x="0" y="0"/>
                  </a:moveTo>
                  <a:lnTo>
                    <a:pt x="4486274" y="0"/>
                  </a:lnTo>
                  <a:lnTo>
                    <a:pt x="4486274" y="449170"/>
                  </a:lnTo>
                  <a:lnTo>
                    <a:pt x="0" y="449170"/>
                  </a:lnTo>
                  <a:close/>
                </a:path>
              </a:pathLst>
            </a:custGeom>
          </p:spPr>
        </p:pic>
      </p:grpSp>
      <p:pic>
        <p:nvPicPr>
          <p:cNvPr id="1038" name="Picture 14" descr="查看图片"/>
          <p:cNvPicPr>
            <a:picLocks noChangeAspect="1" noChangeArrowheads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341" b="17271"/>
          <a:stretch>
            <a:fillRect/>
          </a:stretch>
        </p:blipFill>
        <p:spPr bwMode="auto">
          <a:xfrm flipH="1">
            <a:off x="8963721" y="3235725"/>
            <a:ext cx="3460516" cy="1259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矩形: 圆角 31"/>
          <p:cNvSpPr/>
          <p:nvPr/>
        </p:nvSpPr>
        <p:spPr>
          <a:xfrm>
            <a:off x="1118568" y="2278445"/>
            <a:ext cx="10002781" cy="1779440"/>
          </a:xfrm>
          <a:prstGeom prst="roundRect">
            <a:avLst>
              <a:gd name="adj" fmla="val 6253"/>
            </a:avLst>
          </a:prstGeom>
          <a:gradFill flip="none" rotWithShape="1">
            <a:gsLst>
              <a:gs pos="0">
                <a:srgbClr val="1C5056"/>
              </a:gs>
              <a:gs pos="100000">
                <a:srgbClr val="588F81"/>
              </a:gs>
            </a:gsLst>
            <a:lin ang="13500000" scaled="1"/>
            <a:tileRect/>
          </a:gradFill>
          <a:ln w="15875">
            <a:gradFill>
              <a:gsLst>
                <a:gs pos="0">
                  <a:srgbClr val="EAE4B6"/>
                </a:gs>
                <a:gs pos="100000">
                  <a:srgbClr val="CD9B58"/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33" name="矩形: 圆角 32"/>
          <p:cNvSpPr/>
          <p:nvPr/>
        </p:nvSpPr>
        <p:spPr>
          <a:xfrm>
            <a:off x="1112934" y="2278445"/>
            <a:ext cx="210312" cy="1779440"/>
          </a:xfrm>
          <a:prstGeom prst="roundRect">
            <a:avLst>
              <a:gd name="adj" fmla="val 12805"/>
            </a:avLst>
          </a:prstGeom>
          <a:gradFill flip="none" rotWithShape="1">
            <a:gsLst>
              <a:gs pos="31000">
                <a:srgbClr val="DFEADE"/>
              </a:gs>
              <a:gs pos="100000">
                <a:srgbClr val="689680"/>
              </a:gs>
              <a:gs pos="75000">
                <a:srgbClr val="588F81"/>
              </a:gs>
            </a:gsLst>
            <a:lin ang="0" scaled="1"/>
            <a:tileRect/>
          </a:gradFill>
          <a:ln w="15875">
            <a:gradFill>
              <a:gsLst>
                <a:gs pos="0">
                  <a:srgbClr val="EAE4B6"/>
                </a:gs>
                <a:gs pos="100000">
                  <a:srgbClr val="CD9B58"/>
                </a:gs>
              </a:gsLst>
              <a:lin ang="5400000" scaled="1"/>
            </a:gradFill>
          </a:ln>
          <a:effectLst>
            <a:outerShdw blurRad="50800" dist="38100" dir="2700000" algn="tl" rotWithShape="0">
              <a:srgbClr val="1C5056">
                <a:alpha val="40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36" name="矩形: 圆角 35"/>
          <p:cNvSpPr/>
          <p:nvPr/>
        </p:nvSpPr>
        <p:spPr>
          <a:xfrm>
            <a:off x="10919242" y="2278445"/>
            <a:ext cx="210312" cy="1779440"/>
          </a:xfrm>
          <a:prstGeom prst="roundRect">
            <a:avLst>
              <a:gd name="adj" fmla="val 12805"/>
            </a:avLst>
          </a:prstGeom>
          <a:gradFill flip="none" rotWithShape="1">
            <a:gsLst>
              <a:gs pos="25000">
                <a:srgbClr val="DFEADE"/>
              </a:gs>
              <a:gs pos="100000">
                <a:srgbClr val="689680"/>
              </a:gs>
              <a:gs pos="75000">
                <a:srgbClr val="588F81"/>
              </a:gs>
            </a:gsLst>
            <a:lin ang="10800000" scaled="1"/>
            <a:tileRect/>
          </a:gradFill>
          <a:ln w="15875">
            <a:gradFill>
              <a:gsLst>
                <a:gs pos="0">
                  <a:srgbClr val="EAE4B6"/>
                </a:gs>
                <a:gs pos="100000">
                  <a:srgbClr val="CD9B58"/>
                </a:gs>
              </a:gsLst>
              <a:lin ang="5400000" scaled="1"/>
            </a:gradFill>
          </a:ln>
          <a:effectLst>
            <a:outerShdw blurRad="50800" dist="38100" dir="8100000" algn="tr" rotWithShape="0">
              <a:srgbClr val="0C2B37">
                <a:alpha val="40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pic>
        <p:nvPicPr>
          <p:cNvPr id="1042" name="Picture 18" descr="查看图片"/>
          <p:cNvPicPr>
            <a:picLocks noChangeAspect="1" noChangeArrowheads="1"/>
          </p:cNvPicPr>
          <p:nvPr/>
        </p:nvPicPr>
        <p:blipFill rotWithShape="1">
          <a:blip r:embed="rId20">
            <a:alphaModFix amt="20000"/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rightnessContrast bright="-20000" contrast="40000"/>
                    </a14:imgEffect>
                    <a14:imgEffect>
                      <a14:colorTemperature colorTemp="11200"/>
                    </a14:imgEffect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117" t="41027"/>
          <a:stretch>
            <a:fillRect/>
          </a:stretch>
        </p:blipFill>
        <p:spPr bwMode="auto">
          <a:xfrm>
            <a:off x="1339264" y="2294075"/>
            <a:ext cx="9552975" cy="1755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MG-文本框 70"/>
          <p:cNvSpPr txBox="1"/>
          <p:nvPr>
            <p:custDataLst>
              <p:tags r:id="rId22"/>
            </p:custDataLst>
          </p:nvPr>
        </p:nvSpPr>
        <p:spPr>
          <a:xfrm>
            <a:off x="1711037" y="2498634"/>
            <a:ext cx="1364585" cy="1231061"/>
          </a:xfrm>
          <a:custGeom>
            <a:avLst/>
            <a:gdLst/>
            <a:ahLst/>
            <a:cxnLst/>
            <a:rect l="l" t="t" r="r" b="b"/>
            <a:pathLst>
              <a:path w="830461" h="749201">
                <a:moveTo>
                  <a:pt x="483097" y="344686"/>
                </a:moveTo>
                <a:cubicBezTo>
                  <a:pt x="486073" y="344686"/>
                  <a:pt x="489496" y="346323"/>
                  <a:pt x="493365" y="349598"/>
                </a:cubicBezTo>
                <a:cubicBezTo>
                  <a:pt x="497235" y="352872"/>
                  <a:pt x="500956" y="356593"/>
                  <a:pt x="504528" y="360760"/>
                </a:cubicBezTo>
                <a:cubicBezTo>
                  <a:pt x="506314" y="362546"/>
                  <a:pt x="508695" y="365076"/>
                  <a:pt x="511671" y="368350"/>
                </a:cubicBezTo>
                <a:cubicBezTo>
                  <a:pt x="514648" y="371624"/>
                  <a:pt x="516136" y="375047"/>
                  <a:pt x="516136" y="378619"/>
                </a:cubicBezTo>
                <a:cubicBezTo>
                  <a:pt x="516136" y="382786"/>
                  <a:pt x="513457" y="386953"/>
                  <a:pt x="508100" y="391121"/>
                </a:cubicBezTo>
                <a:cubicBezTo>
                  <a:pt x="496193" y="398264"/>
                  <a:pt x="483097" y="403622"/>
                  <a:pt x="468809" y="407194"/>
                </a:cubicBezTo>
                <a:cubicBezTo>
                  <a:pt x="454522" y="410766"/>
                  <a:pt x="446038" y="414338"/>
                  <a:pt x="443359" y="417910"/>
                </a:cubicBezTo>
                <a:cubicBezTo>
                  <a:pt x="440680" y="421482"/>
                  <a:pt x="439341" y="425649"/>
                  <a:pt x="439341" y="430411"/>
                </a:cubicBezTo>
                <a:cubicBezTo>
                  <a:pt x="439341" y="433388"/>
                  <a:pt x="439638" y="435174"/>
                  <a:pt x="440234" y="435769"/>
                </a:cubicBezTo>
                <a:cubicBezTo>
                  <a:pt x="440234" y="441722"/>
                  <a:pt x="441127" y="447973"/>
                  <a:pt x="442913" y="454521"/>
                </a:cubicBezTo>
                <a:lnTo>
                  <a:pt x="443806" y="461665"/>
                </a:lnTo>
                <a:cubicBezTo>
                  <a:pt x="455117" y="459879"/>
                  <a:pt x="466130" y="457200"/>
                  <a:pt x="476846" y="453628"/>
                </a:cubicBezTo>
                <a:lnTo>
                  <a:pt x="486668" y="451843"/>
                </a:lnTo>
                <a:cubicBezTo>
                  <a:pt x="489050" y="451843"/>
                  <a:pt x="490984" y="452587"/>
                  <a:pt x="492473" y="454075"/>
                </a:cubicBezTo>
                <a:cubicBezTo>
                  <a:pt x="493961" y="455563"/>
                  <a:pt x="496342" y="458391"/>
                  <a:pt x="499616" y="462558"/>
                </a:cubicBezTo>
                <a:cubicBezTo>
                  <a:pt x="502890" y="466725"/>
                  <a:pt x="506314" y="470446"/>
                  <a:pt x="509885" y="473720"/>
                </a:cubicBezTo>
                <a:cubicBezTo>
                  <a:pt x="513457" y="476994"/>
                  <a:pt x="515243" y="480120"/>
                  <a:pt x="515243" y="483096"/>
                </a:cubicBezTo>
                <a:cubicBezTo>
                  <a:pt x="515243" y="485478"/>
                  <a:pt x="513755" y="487859"/>
                  <a:pt x="510779" y="490240"/>
                </a:cubicBezTo>
                <a:cubicBezTo>
                  <a:pt x="503039" y="497384"/>
                  <a:pt x="493961" y="502444"/>
                  <a:pt x="483543" y="505421"/>
                </a:cubicBezTo>
                <a:cubicBezTo>
                  <a:pt x="473125" y="508397"/>
                  <a:pt x="462856" y="511969"/>
                  <a:pt x="452736" y="516136"/>
                </a:cubicBezTo>
                <a:cubicBezTo>
                  <a:pt x="447973" y="517327"/>
                  <a:pt x="443508" y="518815"/>
                  <a:pt x="439341" y="520601"/>
                </a:cubicBezTo>
                <a:lnTo>
                  <a:pt x="439341" y="617042"/>
                </a:lnTo>
                <a:cubicBezTo>
                  <a:pt x="461963" y="602159"/>
                  <a:pt x="481906" y="586085"/>
                  <a:pt x="499170" y="568821"/>
                </a:cubicBezTo>
                <a:cubicBezTo>
                  <a:pt x="502146" y="565845"/>
                  <a:pt x="503635" y="562571"/>
                  <a:pt x="503635" y="558999"/>
                </a:cubicBezTo>
                <a:cubicBezTo>
                  <a:pt x="503635" y="556618"/>
                  <a:pt x="503039" y="554236"/>
                  <a:pt x="501849" y="551855"/>
                </a:cubicBezTo>
                <a:cubicBezTo>
                  <a:pt x="497681" y="545307"/>
                  <a:pt x="495003" y="539949"/>
                  <a:pt x="493812" y="535782"/>
                </a:cubicBezTo>
                <a:lnTo>
                  <a:pt x="493812" y="534889"/>
                </a:lnTo>
                <a:lnTo>
                  <a:pt x="495598" y="530424"/>
                </a:lnTo>
                <a:cubicBezTo>
                  <a:pt x="497384" y="523875"/>
                  <a:pt x="500807" y="518369"/>
                  <a:pt x="505867" y="513904"/>
                </a:cubicBezTo>
                <a:cubicBezTo>
                  <a:pt x="510927" y="509439"/>
                  <a:pt x="516731" y="507207"/>
                  <a:pt x="523280" y="507207"/>
                </a:cubicBezTo>
                <a:cubicBezTo>
                  <a:pt x="529233" y="507207"/>
                  <a:pt x="534293" y="509290"/>
                  <a:pt x="538460" y="513457"/>
                </a:cubicBezTo>
                <a:lnTo>
                  <a:pt x="567928" y="548283"/>
                </a:lnTo>
                <a:lnTo>
                  <a:pt x="578644" y="561678"/>
                </a:lnTo>
                <a:lnTo>
                  <a:pt x="575965" y="569714"/>
                </a:lnTo>
                <a:lnTo>
                  <a:pt x="567035" y="588467"/>
                </a:lnTo>
                <a:cubicBezTo>
                  <a:pt x="561082" y="597992"/>
                  <a:pt x="551855" y="603350"/>
                  <a:pt x="539354" y="604540"/>
                </a:cubicBezTo>
                <a:cubicBezTo>
                  <a:pt x="523875" y="606921"/>
                  <a:pt x="509290" y="611386"/>
                  <a:pt x="495598" y="617935"/>
                </a:cubicBezTo>
                <a:lnTo>
                  <a:pt x="440234" y="638473"/>
                </a:lnTo>
                <a:lnTo>
                  <a:pt x="434876" y="658118"/>
                </a:lnTo>
                <a:lnTo>
                  <a:pt x="466130" y="658118"/>
                </a:lnTo>
                <a:cubicBezTo>
                  <a:pt x="504230" y="655737"/>
                  <a:pt x="531614" y="654546"/>
                  <a:pt x="548283" y="654546"/>
                </a:cubicBezTo>
                <a:cubicBezTo>
                  <a:pt x="564357" y="654546"/>
                  <a:pt x="580132" y="656035"/>
                  <a:pt x="595611" y="659011"/>
                </a:cubicBezTo>
                <a:cubicBezTo>
                  <a:pt x="602754" y="660202"/>
                  <a:pt x="608410" y="663774"/>
                  <a:pt x="612577" y="669727"/>
                </a:cubicBezTo>
                <a:cubicBezTo>
                  <a:pt x="616744" y="675680"/>
                  <a:pt x="620911" y="681038"/>
                  <a:pt x="625078" y="685800"/>
                </a:cubicBezTo>
                <a:cubicBezTo>
                  <a:pt x="635199" y="697111"/>
                  <a:pt x="641747" y="706339"/>
                  <a:pt x="644724" y="713482"/>
                </a:cubicBezTo>
                <a:lnTo>
                  <a:pt x="646510" y="717947"/>
                </a:lnTo>
                <a:cubicBezTo>
                  <a:pt x="638175" y="729258"/>
                  <a:pt x="631031" y="734914"/>
                  <a:pt x="625078" y="734914"/>
                </a:cubicBezTo>
                <a:lnTo>
                  <a:pt x="617935" y="734021"/>
                </a:lnTo>
                <a:cubicBezTo>
                  <a:pt x="611386" y="731044"/>
                  <a:pt x="591741" y="723603"/>
                  <a:pt x="558999" y="711696"/>
                </a:cubicBezTo>
                <a:cubicBezTo>
                  <a:pt x="553046" y="709910"/>
                  <a:pt x="547093" y="708720"/>
                  <a:pt x="541139" y="708125"/>
                </a:cubicBezTo>
                <a:lnTo>
                  <a:pt x="533996" y="707232"/>
                </a:lnTo>
                <a:lnTo>
                  <a:pt x="512564" y="706339"/>
                </a:lnTo>
                <a:cubicBezTo>
                  <a:pt x="500063" y="706339"/>
                  <a:pt x="487561" y="707232"/>
                  <a:pt x="475060" y="709018"/>
                </a:cubicBezTo>
                <a:cubicBezTo>
                  <a:pt x="406003" y="710803"/>
                  <a:pt x="345281" y="718543"/>
                  <a:pt x="292894" y="732235"/>
                </a:cubicBezTo>
                <a:lnTo>
                  <a:pt x="249139" y="742950"/>
                </a:lnTo>
                <a:cubicBezTo>
                  <a:pt x="236042" y="747118"/>
                  <a:pt x="227410" y="749201"/>
                  <a:pt x="223242" y="749201"/>
                </a:cubicBezTo>
                <a:cubicBezTo>
                  <a:pt x="213122" y="749201"/>
                  <a:pt x="204490" y="744439"/>
                  <a:pt x="197346" y="734914"/>
                </a:cubicBezTo>
                <a:cubicBezTo>
                  <a:pt x="194370" y="731937"/>
                  <a:pt x="191393" y="728365"/>
                  <a:pt x="188417" y="724198"/>
                </a:cubicBezTo>
                <a:lnTo>
                  <a:pt x="183952" y="718840"/>
                </a:lnTo>
                <a:cubicBezTo>
                  <a:pt x="186333" y="704553"/>
                  <a:pt x="195263" y="696218"/>
                  <a:pt x="210741" y="693837"/>
                </a:cubicBezTo>
                <a:cubicBezTo>
                  <a:pt x="218480" y="692646"/>
                  <a:pt x="233958" y="688777"/>
                  <a:pt x="257175" y="682228"/>
                </a:cubicBezTo>
                <a:lnTo>
                  <a:pt x="314325" y="669727"/>
                </a:lnTo>
                <a:cubicBezTo>
                  <a:pt x="322660" y="667941"/>
                  <a:pt x="330994" y="666750"/>
                  <a:pt x="339328" y="666155"/>
                </a:cubicBezTo>
                <a:cubicBezTo>
                  <a:pt x="343496" y="666155"/>
                  <a:pt x="351830" y="665262"/>
                  <a:pt x="364331" y="663476"/>
                </a:cubicBezTo>
                <a:lnTo>
                  <a:pt x="371475" y="662583"/>
                </a:lnTo>
                <a:cubicBezTo>
                  <a:pt x="369094" y="654249"/>
                  <a:pt x="367903" y="646212"/>
                  <a:pt x="367903" y="638473"/>
                </a:cubicBezTo>
                <a:cubicBezTo>
                  <a:pt x="367903" y="633710"/>
                  <a:pt x="368350" y="628799"/>
                  <a:pt x="369243" y="623739"/>
                </a:cubicBezTo>
                <a:cubicBezTo>
                  <a:pt x="370136" y="618679"/>
                  <a:pt x="371178" y="600373"/>
                  <a:pt x="372368" y="568821"/>
                </a:cubicBezTo>
                <a:cubicBezTo>
                  <a:pt x="372964" y="562273"/>
                  <a:pt x="373261" y="555427"/>
                  <a:pt x="373261" y="548283"/>
                </a:cubicBezTo>
                <a:cubicBezTo>
                  <a:pt x="353616" y="554236"/>
                  <a:pt x="336054" y="563464"/>
                  <a:pt x="320576" y="575965"/>
                </a:cubicBezTo>
                <a:lnTo>
                  <a:pt x="302717" y="592932"/>
                </a:lnTo>
                <a:cubicBezTo>
                  <a:pt x="295573" y="601266"/>
                  <a:pt x="292001" y="608410"/>
                  <a:pt x="292001" y="614363"/>
                </a:cubicBezTo>
                <a:cubicBezTo>
                  <a:pt x="292001" y="617935"/>
                  <a:pt x="294382" y="619721"/>
                  <a:pt x="299145" y="619721"/>
                </a:cubicBezTo>
                <a:lnTo>
                  <a:pt x="303610" y="619721"/>
                </a:lnTo>
                <a:cubicBezTo>
                  <a:pt x="309563" y="619721"/>
                  <a:pt x="312837" y="619869"/>
                  <a:pt x="313432" y="620167"/>
                </a:cubicBezTo>
                <a:cubicBezTo>
                  <a:pt x="314028" y="620465"/>
                  <a:pt x="314623" y="620911"/>
                  <a:pt x="315218" y="621507"/>
                </a:cubicBezTo>
                <a:cubicBezTo>
                  <a:pt x="312242" y="636389"/>
                  <a:pt x="305396" y="646807"/>
                  <a:pt x="294680" y="652760"/>
                </a:cubicBezTo>
                <a:cubicBezTo>
                  <a:pt x="291108" y="654546"/>
                  <a:pt x="287834" y="655439"/>
                  <a:pt x="284857" y="655439"/>
                </a:cubicBezTo>
                <a:cubicBezTo>
                  <a:pt x="281881" y="655439"/>
                  <a:pt x="279351" y="653951"/>
                  <a:pt x="277267" y="650975"/>
                </a:cubicBezTo>
                <a:cubicBezTo>
                  <a:pt x="275183" y="647998"/>
                  <a:pt x="272058" y="645468"/>
                  <a:pt x="267891" y="643384"/>
                </a:cubicBezTo>
                <a:cubicBezTo>
                  <a:pt x="263724" y="641301"/>
                  <a:pt x="260747" y="639068"/>
                  <a:pt x="258961" y="636687"/>
                </a:cubicBezTo>
                <a:cubicBezTo>
                  <a:pt x="257175" y="634306"/>
                  <a:pt x="256282" y="632222"/>
                  <a:pt x="256282" y="630436"/>
                </a:cubicBezTo>
                <a:cubicBezTo>
                  <a:pt x="256282" y="628055"/>
                  <a:pt x="256878" y="625376"/>
                  <a:pt x="258068" y="622400"/>
                </a:cubicBezTo>
                <a:cubicBezTo>
                  <a:pt x="260449" y="611684"/>
                  <a:pt x="266105" y="603052"/>
                  <a:pt x="275035" y="596503"/>
                </a:cubicBezTo>
                <a:cubicBezTo>
                  <a:pt x="283964" y="589955"/>
                  <a:pt x="292597" y="583407"/>
                  <a:pt x="300931" y="576858"/>
                </a:cubicBezTo>
                <a:cubicBezTo>
                  <a:pt x="304503" y="573286"/>
                  <a:pt x="308372" y="570161"/>
                  <a:pt x="312539" y="567482"/>
                </a:cubicBezTo>
                <a:cubicBezTo>
                  <a:pt x="316707" y="564803"/>
                  <a:pt x="318790" y="561975"/>
                  <a:pt x="318790" y="558999"/>
                </a:cubicBezTo>
                <a:cubicBezTo>
                  <a:pt x="318790" y="556618"/>
                  <a:pt x="318195" y="553939"/>
                  <a:pt x="317004" y="550962"/>
                </a:cubicBezTo>
                <a:lnTo>
                  <a:pt x="314325" y="550962"/>
                </a:lnTo>
                <a:cubicBezTo>
                  <a:pt x="301824" y="550962"/>
                  <a:pt x="289918" y="543818"/>
                  <a:pt x="278607" y="529531"/>
                </a:cubicBezTo>
                <a:cubicBezTo>
                  <a:pt x="275630" y="525959"/>
                  <a:pt x="272653" y="522536"/>
                  <a:pt x="269677" y="519262"/>
                </a:cubicBezTo>
                <a:cubicBezTo>
                  <a:pt x="266700" y="515987"/>
                  <a:pt x="265212" y="512862"/>
                  <a:pt x="265212" y="509885"/>
                </a:cubicBezTo>
                <a:cubicBezTo>
                  <a:pt x="265212" y="504528"/>
                  <a:pt x="268784" y="498575"/>
                  <a:pt x="275928" y="492026"/>
                </a:cubicBezTo>
                <a:cubicBezTo>
                  <a:pt x="276523" y="492621"/>
                  <a:pt x="277862" y="493217"/>
                  <a:pt x="279946" y="493812"/>
                </a:cubicBezTo>
                <a:cubicBezTo>
                  <a:pt x="282030" y="494407"/>
                  <a:pt x="284560" y="495300"/>
                  <a:pt x="287536" y="496491"/>
                </a:cubicBezTo>
                <a:cubicBezTo>
                  <a:pt x="294680" y="499467"/>
                  <a:pt x="301824" y="500956"/>
                  <a:pt x="308968" y="500956"/>
                </a:cubicBezTo>
                <a:cubicBezTo>
                  <a:pt x="314921" y="500956"/>
                  <a:pt x="320874" y="500063"/>
                  <a:pt x="326827" y="498277"/>
                </a:cubicBezTo>
                <a:cubicBezTo>
                  <a:pt x="344686" y="492324"/>
                  <a:pt x="362843" y="486668"/>
                  <a:pt x="381298" y="481310"/>
                </a:cubicBezTo>
                <a:lnTo>
                  <a:pt x="384870" y="437555"/>
                </a:lnTo>
                <a:lnTo>
                  <a:pt x="374154" y="438448"/>
                </a:lnTo>
                <a:cubicBezTo>
                  <a:pt x="367606" y="438448"/>
                  <a:pt x="361355" y="439043"/>
                  <a:pt x="355402" y="440234"/>
                </a:cubicBezTo>
                <a:lnTo>
                  <a:pt x="346472" y="441127"/>
                </a:lnTo>
                <a:cubicBezTo>
                  <a:pt x="335756" y="441127"/>
                  <a:pt x="326529" y="436662"/>
                  <a:pt x="318790" y="427732"/>
                </a:cubicBezTo>
                <a:cubicBezTo>
                  <a:pt x="314623" y="423565"/>
                  <a:pt x="310307" y="419696"/>
                  <a:pt x="305842" y="416124"/>
                </a:cubicBezTo>
                <a:cubicBezTo>
                  <a:pt x="301377" y="412552"/>
                  <a:pt x="299145" y="408682"/>
                  <a:pt x="299145" y="404515"/>
                </a:cubicBezTo>
                <a:cubicBezTo>
                  <a:pt x="299145" y="396181"/>
                  <a:pt x="302717" y="392014"/>
                  <a:pt x="309861" y="392014"/>
                </a:cubicBezTo>
                <a:lnTo>
                  <a:pt x="352723" y="391121"/>
                </a:lnTo>
                <a:cubicBezTo>
                  <a:pt x="354509" y="391121"/>
                  <a:pt x="360462" y="389037"/>
                  <a:pt x="370582" y="384870"/>
                </a:cubicBezTo>
                <a:cubicBezTo>
                  <a:pt x="377131" y="381298"/>
                  <a:pt x="387549" y="377131"/>
                  <a:pt x="401836" y="372368"/>
                </a:cubicBezTo>
                <a:lnTo>
                  <a:pt x="415231" y="367903"/>
                </a:lnTo>
                <a:cubicBezTo>
                  <a:pt x="422970" y="365522"/>
                  <a:pt x="434876" y="360462"/>
                  <a:pt x="450949" y="352723"/>
                </a:cubicBezTo>
                <a:cubicBezTo>
                  <a:pt x="461070" y="347365"/>
                  <a:pt x="471786" y="344686"/>
                  <a:pt x="483097" y="344686"/>
                </a:cubicBezTo>
                <a:close/>
                <a:moveTo>
                  <a:pt x="529531" y="182166"/>
                </a:moveTo>
                <a:lnTo>
                  <a:pt x="531317" y="183059"/>
                </a:lnTo>
                <a:lnTo>
                  <a:pt x="531317" y="183952"/>
                </a:lnTo>
                <a:cubicBezTo>
                  <a:pt x="524173" y="194668"/>
                  <a:pt x="518220" y="202407"/>
                  <a:pt x="513457" y="207169"/>
                </a:cubicBezTo>
                <a:lnTo>
                  <a:pt x="517922" y="207169"/>
                </a:lnTo>
                <a:cubicBezTo>
                  <a:pt x="525066" y="207169"/>
                  <a:pt x="531019" y="205978"/>
                  <a:pt x="535781" y="203597"/>
                </a:cubicBezTo>
                <a:lnTo>
                  <a:pt x="565249" y="191096"/>
                </a:lnTo>
                <a:cubicBezTo>
                  <a:pt x="570607" y="188714"/>
                  <a:pt x="575668" y="187524"/>
                  <a:pt x="580430" y="187524"/>
                </a:cubicBezTo>
                <a:cubicBezTo>
                  <a:pt x="589955" y="187524"/>
                  <a:pt x="597992" y="192584"/>
                  <a:pt x="604540" y="202704"/>
                </a:cubicBezTo>
                <a:cubicBezTo>
                  <a:pt x="605731" y="203895"/>
                  <a:pt x="606624" y="205383"/>
                  <a:pt x="607219" y="207169"/>
                </a:cubicBezTo>
                <a:cubicBezTo>
                  <a:pt x="609600" y="211336"/>
                  <a:pt x="612726" y="215206"/>
                  <a:pt x="616595" y="218778"/>
                </a:cubicBezTo>
                <a:cubicBezTo>
                  <a:pt x="620465" y="222350"/>
                  <a:pt x="622400" y="226814"/>
                  <a:pt x="622400" y="232172"/>
                </a:cubicBezTo>
                <a:cubicBezTo>
                  <a:pt x="622400" y="241697"/>
                  <a:pt x="617637" y="248841"/>
                  <a:pt x="608112" y="253603"/>
                </a:cubicBezTo>
                <a:cubicBezTo>
                  <a:pt x="601563" y="257175"/>
                  <a:pt x="595313" y="258961"/>
                  <a:pt x="589360" y="258961"/>
                </a:cubicBezTo>
                <a:cubicBezTo>
                  <a:pt x="584597" y="258961"/>
                  <a:pt x="579835" y="257771"/>
                  <a:pt x="575072" y="255389"/>
                </a:cubicBezTo>
                <a:cubicBezTo>
                  <a:pt x="561975" y="251222"/>
                  <a:pt x="548283" y="249139"/>
                  <a:pt x="533996" y="249139"/>
                </a:cubicBezTo>
                <a:lnTo>
                  <a:pt x="520601" y="250032"/>
                </a:lnTo>
                <a:cubicBezTo>
                  <a:pt x="515243" y="250032"/>
                  <a:pt x="509290" y="248246"/>
                  <a:pt x="502742" y="244674"/>
                </a:cubicBezTo>
                <a:cubicBezTo>
                  <a:pt x="493812" y="240507"/>
                  <a:pt x="489347" y="234851"/>
                  <a:pt x="489347" y="227707"/>
                </a:cubicBezTo>
                <a:cubicBezTo>
                  <a:pt x="489347" y="224135"/>
                  <a:pt x="502742" y="208955"/>
                  <a:pt x="529531" y="182166"/>
                </a:cubicBezTo>
                <a:close/>
                <a:moveTo>
                  <a:pt x="328613" y="59829"/>
                </a:moveTo>
                <a:cubicBezTo>
                  <a:pt x="334566" y="59829"/>
                  <a:pt x="339328" y="62210"/>
                  <a:pt x="342900" y="66973"/>
                </a:cubicBezTo>
                <a:cubicBezTo>
                  <a:pt x="349449" y="74117"/>
                  <a:pt x="356295" y="80963"/>
                  <a:pt x="363439" y="87511"/>
                </a:cubicBezTo>
                <a:cubicBezTo>
                  <a:pt x="368796" y="92274"/>
                  <a:pt x="371773" y="98525"/>
                  <a:pt x="372368" y="106264"/>
                </a:cubicBezTo>
                <a:cubicBezTo>
                  <a:pt x="372368" y="111621"/>
                  <a:pt x="372071" y="116682"/>
                  <a:pt x="371475" y="121444"/>
                </a:cubicBezTo>
                <a:cubicBezTo>
                  <a:pt x="370880" y="126207"/>
                  <a:pt x="370582" y="130671"/>
                  <a:pt x="370582" y="134839"/>
                </a:cubicBezTo>
                <a:lnTo>
                  <a:pt x="370582" y="141089"/>
                </a:lnTo>
                <a:cubicBezTo>
                  <a:pt x="370582" y="152996"/>
                  <a:pt x="369392" y="164307"/>
                  <a:pt x="367011" y="175022"/>
                </a:cubicBezTo>
                <a:lnTo>
                  <a:pt x="366117" y="184845"/>
                </a:lnTo>
                <a:lnTo>
                  <a:pt x="358974" y="229493"/>
                </a:lnTo>
                <a:cubicBezTo>
                  <a:pt x="357188" y="240804"/>
                  <a:pt x="356295" y="252413"/>
                  <a:pt x="356295" y="264319"/>
                </a:cubicBezTo>
                <a:cubicBezTo>
                  <a:pt x="363439" y="257175"/>
                  <a:pt x="372964" y="248246"/>
                  <a:pt x="384870" y="237530"/>
                </a:cubicBezTo>
                <a:cubicBezTo>
                  <a:pt x="390228" y="233958"/>
                  <a:pt x="394990" y="232172"/>
                  <a:pt x="399157" y="232172"/>
                </a:cubicBezTo>
                <a:cubicBezTo>
                  <a:pt x="405706" y="232172"/>
                  <a:pt x="411957" y="236042"/>
                  <a:pt x="417910" y="243781"/>
                </a:cubicBezTo>
                <a:cubicBezTo>
                  <a:pt x="421482" y="249139"/>
                  <a:pt x="425649" y="254199"/>
                  <a:pt x="430411" y="258961"/>
                </a:cubicBezTo>
                <a:cubicBezTo>
                  <a:pt x="435174" y="263724"/>
                  <a:pt x="437555" y="266998"/>
                  <a:pt x="437555" y="268784"/>
                </a:cubicBezTo>
                <a:cubicBezTo>
                  <a:pt x="437555" y="271760"/>
                  <a:pt x="436067" y="275332"/>
                  <a:pt x="433090" y="279500"/>
                </a:cubicBezTo>
                <a:lnTo>
                  <a:pt x="429518" y="289322"/>
                </a:lnTo>
                <a:cubicBezTo>
                  <a:pt x="435472" y="290513"/>
                  <a:pt x="441127" y="292001"/>
                  <a:pt x="446485" y="293787"/>
                </a:cubicBezTo>
                <a:cubicBezTo>
                  <a:pt x="458986" y="297954"/>
                  <a:pt x="471488" y="300038"/>
                  <a:pt x="483989" y="300038"/>
                </a:cubicBezTo>
                <a:lnTo>
                  <a:pt x="490240" y="300038"/>
                </a:lnTo>
                <a:cubicBezTo>
                  <a:pt x="496193" y="300038"/>
                  <a:pt x="522089" y="305098"/>
                  <a:pt x="567928" y="315218"/>
                </a:cubicBezTo>
                <a:cubicBezTo>
                  <a:pt x="613767" y="325339"/>
                  <a:pt x="636985" y="330696"/>
                  <a:pt x="637580" y="331292"/>
                </a:cubicBezTo>
                <a:lnTo>
                  <a:pt x="654546" y="334864"/>
                </a:lnTo>
                <a:lnTo>
                  <a:pt x="719733" y="350937"/>
                </a:lnTo>
                <a:cubicBezTo>
                  <a:pt x="735807" y="354509"/>
                  <a:pt x="750392" y="361653"/>
                  <a:pt x="763488" y="372368"/>
                </a:cubicBezTo>
                <a:cubicBezTo>
                  <a:pt x="772418" y="380107"/>
                  <a:pt x="781943" y="387251"/>
                  <a:pt x="792064" y="393800"/>
                </a:cubicBezTo>
                <a:cubicBezTo>
                  <a:pt x="813495" y="410468"/>
                  <a:pt x="826294" y="420886"/>
                  <a:pt x="830461" y="425053"/>
                </a:cubicBezTo>
                <a:cubicBezTo>
                  <a:pt x="815578" y="437555"/>
                  <a:pt x="799207" y="443806"/>
                  <a:pt x="781348" y="443806"/>
                </a:cubicBezTo>
                <a:cubicBezTo>
                  <a:pt x="773609" y="443806"/>
                  <a:pt x="765572" y="442615"/>
                  <a:pt x="757238" y="440234"/>
                </a:cubicBezTo>
                <a:cubicBezTo>
                  <a:pt x="755452" y="440234"/>
                  <a:pt x="753666" y="439639"/>
                  <a:pt x="751880" y="438448"/>
                </a:cubicBezTo>
                <a:cubicBezTo>
                  <a:pt x="729258" y="436662"/>
                  <a:pt x="707827" y="432197"/>
                  <a:pt x="687586" y="425053"/>
                </a:cubicBezTo>
                <a:lnTo>
                  <a:pt x="653654" y="415231"/>
                </a:lnTo>
                <a:cubicBezTo>
                  <a:pt x="629841" y="408682"/>
                  <a:pt x="606921" y="399753"/>
                  <a:pt x="584895" y="388442"/>
                </a:cubicBezTo>
                <a:lnTo>
                  <a:pt x="563463" y="377726"/>
                </a:lnTo>
                <a:cubicBezTo>
                  <a:pt x="533698" y="364629"/>
                  <a:pt x="505421" y="349151"/>
                  <a:pt x="478631" y="331292"/>
                </a:cubicBezTo>
                <a:cubicBezTo>
                  <a:pt x="460772" y="318790"/>
                  <a:pt x="441127" y="306586"/>
                  <a:pt x="419695" y="294680"/>
                </a:cubicBezTo>
                <a:lnTo>
                  <a:pt x="413445" y="300038"/>
                </a:lnTo>
                <a:cubicBezTo>
                  <a:pt x="402729" y="310158"/>
                  <a:pt x="392014" y="318790"/>
                  <a:pt x="381298" y="325934"/>
                </a:cubicBezTo>
                <a:lnTo>
                  <a:pt x="324148" y="369689"/>
                </a:lnTo>
                <a:cubicBezTo>
                  <a:pt x="321767" y="371475"/>
                  <a:pt x="319386" y="372666"/>
                  <a:pt x="317004" y="373261"/>
                </a:cubicBezTo>
                <a:cubicBezTo>
                  <a:pt x="311051" y="375642"/>
                  <a:pt x="305991" y="379363"/>
                  <a:pt x="301824" y="384423"/>
                </a:cubicBezTo>
                <a:cubicBezTo>
                  <a:pt x="297657" y="389484"/>
                  <a:pt x="292894" y="393502"/>
                  <a:pt x="287536" y="396478"/>
                </a:cubicBezTo>
                <a:lnTo>
                  <a:pt x="279499" y="401836"/>
                </a:lnTo>
                <a:cubicBezTo>
                  <a:pt x="252115" y="420886"/>
                  <a:pt x="226814" y="442318"/>
                  <a:pt x="203597" y="466130"/>
                </a:cubicBezTo>
                <a:lnTo>
                  <a:pt x="158949" y="506314"/>
                </a:lnTo>
                <a:lnTo>
                  <a:pt x="143768" y="520601"/>
                </a:lnTo>
                <a:cubicBezTo>
                  <a:pt x="137815" y="527745"/>
                  <a:pt x="132457" y="532507"/>
                  <a:pt x="127695" y="534889"/>
                </a:cubicBezTo>
                <a:lnTo>
                  <a:pt x="107156" y="545604"/>
                </a:lnTo>
                <a:cubicBezTo>
                  <a:pt x="71438" y="565845"/>
                  <a:pt x="47328" y="575965"/>
                  <a:pt x="34826" y="575965"/>
                </a:cubicBezTo>
                <a:cubicBezTo>
                  <a:pt x="23515" y="575965"/>
                  <a:pt x="11907" y="572096"/>
                  <a:pt x="0" y="564357"/>
                </a:cubicBezTo>
                <a:cubicBezTo>
                  <a:pt x="1191" y="563761"/>
                  <a:pt x="2084" y="562868"/>
                  <a:pt x="2679" y="561678"/>
                </a:cubicBezTo>
                <a:cubicBezTo>
                  <a:pt x="4465" y="558106"/>
                  <a:pt x="23218" y="544711"/>
                  <a:pt x="58936" y="521494"/>
                </a:cubicBezTo>
                <a:cubicBezTo>
                  <a:pt x="98227" y="495300"/>
                  <a:pt x="134839" y="464939"/>
                  <a:pt x="168771" y="430411"/>
                </a:cubicBezTo>
                <a:cubicBezTo>
                  <a:pt x="186631" y="413743"/>
                  <a:pt x="204788" y="397371"/>
                  <a:pt x="223242" y="381298"/>
                </a:cubicBezTo>
                <a:cubicBezTo>
                  <a:pt x="239911" y="367010"/>
                  <a:pt x="256282" y="352425"/>
                  <a:pt x="272356" y="337542"/>
                </a:cubicBezTo>
                <a:cubicBezTo>
                  <a:pt x="280095" y="331589"/>
                  <a:pt x="287536" y="325339"/>
                  <a:pt x="294680" y="318790"/>
                </a:cubicBezTo>
                <a:cubicBezTo>
                  <a:pt x="289322" y="312242"/>
                  <a:pt x="286643" y="305098"/>
                  <a:pt x="286643" y="297359"/>
                </a:cubicBezTo>
                <a:lnTo>
                  <a:pt x="291108" y="264319"/>
                </a:lnTo>
                <a:lnTo>
                  <a:pt x="300931" y="177701"/>
                </a:lnTo>
                <a:cubicBezTo>
                  <a:pt x="305693" y="153293"/>
                  <a:pt x="308074" y="128885"/>
                  <a:pt x="308074" y="104478"/>
                </a:cubicBezTo>
                <a:cubicBezTo>
                  <a:pt x="308074" y="102096"/>
                  <a:pt x="307926" y="99566"/>
                  <a:pt x="307628" y="96887"/>
                </a:cubicBezTo>
                <a:cubicBezTo>
                  <a:pt x="307330" y="94209"/>
                  <a:pt x="307182" y="92274"/>
                  <a:pt x="307182" y="91083"/>
                </a:cubicBezTo>
                <a:cubicBezTo>
                  <a:pt x="307182" y="89893"/>
                  <a:pt x="306884" y="88702"/>
                  <a:pt x="306289" y="87511"/>
                </a:cubicBezTo>
                <a:lnTo>
                  <a:pt x="302717" y="87511"/>
                </a:lnTo>
                <a:cubicBezTo>
                  <a:pt x="290810" y="101799"/>
                  <a:pt x="273546" y="121444"/>
                  <a:pt x="250925" y="146447"/>
                </a:cubicBezTo>
                <a:cubicBezTo>
                  <a:pt x="241400" y="158353"/>
                  <a:pt x="236637" y="171153"/>
                  <a:pt x="236637" y="184845"/>
                </a:cubicBezTo>
                <a:lnTo>
                  <a:pt x="236637" y="187524"/>
                </a:lnTo>
                <a:cubicBezTo>
                  <a:pt x="236042" y="214313"/>
                  <a:pt x="233660" y="241102"/>
                  <a:pt x="229493" y="267891"/>
                </a:cubicBezTo>
                <a:cubicBezTo>
                  <a:pt x="228303" y="274439"/>
                  <a:pt x="227410" y="281285"/>
                  <a:pt x="226814" y="288429"/>
                </a:cubicBezTo>
                <a:cubicBezTo>
                  <a:pt x="226814" y="319981"/>
                  <a:pt x="219373" y="335757"/>
                  <a:pt x="204490" y="335757"/>
                </a:cubicBezTo>
                <a:lnTo>
                  <a:pt x="200025" y="335757"/>
                </a:lnTo>
                <a:cubicBezTo>
                  <a:pt x="194072" y="330994"/>
                  <a:pt x="183654" y="321171"/>
                  <a:pt x="168771" y="306289"/>
                </a:cubicBezTo>
                <a:cubicBezTo>
                  <a:pt x="164009" y="302121"/>
                  <a:pt x="161628" y="297061"/>
                  <a:pt x="161628" y="291108"/>
                </a:cubicBezTo>
                <a:lnTo>
                  <a:pt x="162521" y="285750"/>
                </a:lnTo>
                <a:cubicBezTo>
                  <a:pt x="169069" y="254794"/>
                  <a:pt x="173236" y="223540"/>
                  <a:pt x="175022" y="191989"/>
                </a:cubicBezTo>
                <a:lnTo>
                  <a:pt x="176808" y="167878"/>
                </a:lnTo>
                <a:cubicBezTo>
                  <a:pt x="176808" y="154782"/>
                  <a:pt x="169664" y="145257"/>
                  <a:pt x="155377" y="139303"/>
                </a:cubicBezTo>
                <a:lnTo>
                  <a:pt x="156270" y="138410"/>
                </a:lnTo>
                <a:cubicBezTo>
                  <a:pt x="168176" y="128290"/>
                  <a:pt x="180975" y="122337"/>
                  <a:pt x="194667" y="120551"/>
                </a:cubicBezTo>
                <a:lnTo>
                  <a:pt x="196453" y="120551"/>
                </a:lnTo>
                <a:cubicBezTo>
                  <a:pt x="198835" y="120551"/>
                  <a:pt x="200918" y="121295"/>
                  <a:pt x="202704" y="122784"/>
                </a:cubicBezTo>
                <a:cubicBezTo>
                  <a:pt x="204490" y="124272"/>
                  <a:pt x="205830" y="125760"/>
                  <a:pt x="206723" y="127248"/>
                </a:cubicBezTo>
                <a:cubicBezTo>
                  <a:pt x="207615" y="128737"/>
                  <a:pt x="208360" y="129778"/>
                  <a:pt x="208955" y="130374"/>
                </a:cubicBezTo>
                <a:cubicBezTo>
                  <a:pt x="213122" y="136327"/>
                  <a:pt x="217587" y="141685"/>
                  <a:pt x="222350" y="146447"/>
                </a:cubicBezTo>
                <a:lnTo>
                  <a:pt x="226814" y="152698"/>
                </a:lnTo>
                <a:cubicBezTo>
                  <a:pt x="236935" y="150912"/>
                  <a:pt x="244376" y="146745"/>
                  <a:pt x="249139" y="140196"/>
                </a:cubicBezTo>
                <a:cubicBezTo>
                  <a:pt x="252710" y="136029"/>
                  <a:pt x="256580" y="132160"/>
                  <a:pt x="260747" y="128588"/>
                </a:cubicBezTo>
                <a:cubicBezTo>
                  <a:pt x="275630" y="113705"/>
                  <a:pt x="290215" y="95250"/>
                  <a:pt x="304503" y="73224"/>
                </a:cubicBezTo>
                <a:cubicBezTo>
                  <a:pt x="310456" y="64294"/>
                  <a:pt x="318492" y="59829"/>
                  <a:pt x="328613" y="59829"/>
                </a:cubicBezTo>
                <a:close/>
                <a:moveTo>
                  <a:pt x="474167" y="0"/>
                </a:moveTo>
                <a:lnTo>
                  <a:pt x="477739" y="0"/>
                </a:lnTo>
                <a:cubicBezTo>
                  <a:pt x="486073" y="0"/>
                  <a:pt x="492919" y="3870"/>
                  <a:pt x="498277" y="11609"/>
                </a:cubicBezTo>
                <a:cubicBezTo>
                  <a:pt x="501253" y="16371"/>
                  <a:pt x="505272" y="21134"/>
                  <a:pt x="510332" y="25896"/>
                </a:cubicBezTo>
                <a:cubicBezTo>
                  <a:pt x="515392" y="30659"/>
                  <a:pt x="518815" y="36314"/>
                  <a:pt x="520601" y="42863"/>
                </a:cubicBezTo>
                <a:cubicBezTo>
                  <a:pt x="522387" y="49411"/>
                  <a:pt x="523280" y="54471"/>
                  <a:pt x="523280" y="58043"/>
                </a:cubicBezTo>
                <a:cubicBezTo>
                  <a:pt x="523280" y="63401"/>
                  <a:pt x="521196" y="71735"/>
                  <a:pt x="517029" y="83046"/>
                </a:cubicBezTo>
                <a:cubicBezTo>
                  <a:pt x="511671" y="99120"/>
                  <a:pt x="508397" y="107752"/>
                  <a:pt x="507206" y="108943"/>
                </a:cubicBezTo>
                <a:cubicBezTo>
                  <a:pt x="504825" y="112514"/>
                  <a:pt x="503635" y="115789"/>
                  <a:pt x="503635" y="118765"/>
                </a:cubicBezTo>
                <a:cubicBezTo>
                  <a:pt x="503039" y="119360"/>
                  <a:pt x="502742" y="120253"/>
                  <a:pt x="502742" y="121444"/>
                </a:cubicBezTo>
                <a:lnTo>
                  <a:pt x="509885" y="122337"/>
                </a:lnTo>
                <a:cubicBezTo>
                  <a:pt x="511076" y="122337"/>
                  <a:pt x="511969" y="122039"/>
                  <a:pt x="512564" y="121444"/>
                </a:cubicBezTo>
                <a:cubicBezTo>
                  <a:pt x="521494" y="116086"/>
                  <a:pt x="529829" y="110133"/>
                  <a:pt x="537568" y="103585"/>
                </a:cubicBezTo>
                <a:cubicBezTo>
                  <a:pt x="553046" y="93464"/>
                  <a:pt x="570012" y="86023"/>
                  <a:pt x="588467" y="81260"/>
                </a:cubicBezTo>
                <a:cubicBezTo>
                  <a:pt x="589657" y="80070"/>
                  <a:pt x="591146" y="79475"/>
                  <a:pt x="592932" y="79475"/>
                </a:cubicBezTo>
                <a:cubicBezTo>
                  <a:pt x="597099" y="80070"/>
                  <a:pt x="605731" y="87511"/>
                  <a:pt x="618828" y="101799"/>
                </a:cubicBezTo>
                <a:lnTo>
                  <a:pt x="623292" y="113407"/>
                </a:lnTo>
                <a:lnTo>
                  <a:pt x="609898" y="124123"/>
                </a:lnTo>
                <a:lnTo>
                  <a:pt x="602754" y="121444"/>
                </a:lnTo>
                <a:cubicBezTo>
                  <a:pt x="590253" y="116682"/>
                  <a:pt x="581918" y="114300"/>
                  <a:pt x="577751" y="114300"/>
                </a:cubicBezTo>
                <a:cubicBezTo>
                  <a:pt x="575370" y="114300"/>
                  <a:pt x="573286" y="114598"/>
                  <a:pt x="571500" y="115193"/>
                </a:cubicBezTo>
                <a:cubicBezTo>
                  <a:pt x="569714" y="115789"/>
                  <a:pt x="568226" y="116384"/>
                  <a:pt x="567035" y="116979"/>
                </a:cubicBezTo>
                <a:cubicBezTo>
                  <a:pt x="558106" y="120551"/>
                  <a:pt x="550069" y="124867"/>
                  <a:pt x="542925" y="129927"/>
                </a:cubicBezTo>
                <a:cubicBezTo>
                  <a:pt x="535781" y="134987"/>
                  <a:pt x="527894" y="139750"/>
                  <a:pt x="519262" y="144215"/>
                </a:cubicBezTo>
                <a:cubicBezTo>
                  <a:pt x="510629" y="148680"/>
                  <a:pt x="499467" y="156568"/>
                  <a:pt x="485775" y="167878"/>
                </a:cubicBezTo>
                <a:cubicBezTo>
                  <a:pt x="476250" y="173832"/>
                  <a:pt x="467321" y="181868"/>
                  <a:pt x="458986" y="191989"/>
                </a:cubicBezTo>
                <a:lnTo>
                  <a:pt x="442020" y="208955"/>
                </a:lnTo>
                <a:lnTo>
                  <a:pt x="419695" y="225028"/>
                </a:lnTo>
                <a:lnTo>
                  <a:pt x="390228" y="198239"/>
                </a:lnTo>
                <a:lnTo>
                  <a:pt x="399157" y="186631"/>
                </a:lnTo>
                <a:cubicBezTo>
                  <a:pt x="429518" y="147340"/>
                  <a:pt x="448866" y="106859"/>
                  <a:pt x="457200" y="65187"/>
                </a:cubicBezTo>
                <a:cubicBezTo>
                  <a:pt x="460772" y="50304"/>
                  <a:pt x="462558" y="38993"/>
                  <a:pt x="462558" y="31254"/>
                </a:cubicBezTo>
                <a:cubicBezTo>
                  <a:pt x="462558" y="25896"/>
                  <a:pt x="458986" y="22622"/>
                  <a:pt x="451842" y="21432"/>
                </a:cubicBezTo>
                <a:cubicBezTo>
                  <a:pt x="440532" y="19646"/>
                  <a:pt x="428923" y="18753"/>
                  <a:pt x="417017" y="18753"/>
                </a:cubicBezTo>
                <a:lnTo>
                  <a:pt x="421482" y="15181"/>
                </a:lnTo>
                <a:cubicBezTo>
                  <a:pt x="427435" y="10418"/>
                  <a:pt x="444997" y="5358"/>
                  <a:pt x="474167" y="0"/>
                </a:cubicBezTo>
                <a:close/>
              </a:path>
            </a:pathLst>
          </a:custGeom>
          <a:gradFill>
            <a:gsLst>
              <a:gs pos="0">
                <a:srgbClr val="ECE2B5"/>
              </a:gs>
              <a:gs pos="100000">
                <a:srgbClr val="FFFEED"/>
              </a:gs>
            </a:gsLst>
            <a:lin ang="13500000" scaled="1"/>
          </a:gradFill>
          <a:ln>
            <a:noFill/>
          </a:ln>
          <a:effectLst>
            <a:outerShdw blurRad="50800" dist="38100" dir="5400000" algn="t" rotWithShape="0">
              <a:srgbClr val="1C5056">
                <a:alpha val="40000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1" sz="7200" b="0" i="0" u="none" strike="noStrike" cap="none" spc="0" normalizeH="0" baseline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鸿雷行书简体" panose="00000505000000000000" pitchFamily="2" charset="-122"/>
                <a:ea typeface="鸿雷行书简体" panose="00000505000000000000" pitchFamily="2" charset="-122"/>
                <a:cs typeface="+mn-ea"/>
              </a:defRPr>
            </a:lvl1pPr>
          </a:lstStyle>
          <a:p>
            <a:endParaRPr lang="zh-CN" altLang="en-US" dirty="0">
              <a:sym typeface="微软雅黑" panose="020B0503020204020204" pitchFamily="34" charset="-122"/>
            </a:endParaRPr>
          </a:p>
        </p:txBody>
      </p:sp>
      <p:sp>
        <p:nvSpPr>
          <p:cNvPr id="70" name="MG-文本框 69"/>
          <p:cNvSpPr txBox="1"/>
          <p:nvPr>
            <p:custDataLst>
              <p:tags r:id="rId23"/>
            </p:custDataLst>
          </p:nvPr>
        </p:nvSpPr>
        <p:spPr>
          <a:xfrm>
            <a:off x="3005206" y="2626943"/>
            <a:ext cx="937756" cy="1099653"/>
          </a:xfrm>
          <a:custGeom>
            <a:avLst/>
            <a:gdLst/>
            <a:ahLst/>
            <a:cxnLst/>
            <a:rect l="l" t="t" r="r" b="b"/>
            <a:pathLst>
              <a:path w="672405" h="788491">
                <a:moveTo>
                  <a:pt x="475059" y="446484"/>
                </a:moveTo>
                <a:cubicBezTo>
                  <a:pt x="446484" y="446484"/>
                  <a:pt x="420588" y="452139"/>
                  <a:pt x="397371" y="463450"/>
                </a:cubicBezTo>
                <a:lnTo>
                  <a:pt x="395585" y="464343"/>
                </a:lnTo>
                <a:cubicBezTo>
                  <a:pt x="393203" y="471487"/>
                  <a:pt x="392013" y="478631"/>
                  <a:pt x="392013" y="485775"/>
                </a:cubicBezTo>
                <a:lnTo>
                  <a:pt x="392013" y="496490"/>
                </a:lnTo>
                <a:cubicBezTo>
                  <a:pt x="392013" y="503634"/>
                  <a:pt x="390524" y="510778"/>
                  <a:pt x="387548" y="517921"/>
                </a:cubicBezTo>
                <a:lnTo>
                  <a:pt x="387548" y="521493"/>
                </a:lnTo>
                <a:cubicBezTo>
                  <a:pt x="387548" y="523875"/>
                  <a:pt x="387101" y="526405"/>
                  <a:pt x="386209" y="529084"/>
                </a:cubicBezTo>
                <a:cubicBezTo>
                  <a:pt x="385315" y="531762"/>
                  <a:pt x="383976" y="534441"/>
                  <a:pt x="382190" y="537120"/>
                </a:cubicBezTo>
                <a:cubicBezTo>
                  <a:pt x="380404" y="539799"/>
                  <a:pt x="379214" y="542329"/>
                  <a:pt x="378618" y="544710"/>
                </a:cubicBezTo>
                <a:lnTo>
                  <a:pt x="367010" y="567928"/>
                </a:lnTo>
                <a:cubicBezTo>
                  <a:pt x="365224" y="571500"/>
                  <a:pt x="364331" y="574476"/>
                  <a:pt x="364331" y="576857"/>
                </a:cubicBezTo>
                <a:cubicBezTo>
                  <a:pt x="364926" y="583406"/>
                  <a:pt x="370284" y="586680"/>
                  <a:pt x="380404" y="586680"/>
                </a:cubicBezTo>
                <a:cubicBezTo>
                  <a:pt x="383976" y="586680"/>
                  <a:pt x="387250" y="586382"/>
                  <a:pt x="390227" y="585787"/>
                </a:cubicBezTo>
                <a:cubicBezTo>
                  <a:pt x="410468" y="579834"/>
                  <a:pt x="426839" y="568821"/>
                  <a:pt x="439340" y="552747"/>
                </a:cubicBezTo>
                <a:cubicBezTo>
                  <a:pt x="449460" y="540246"/>
                  <a:pt x="458985" y="527446"/>
                  <a:pt x="467915" y="514350"/>
                </a:cubicBezTo>
                <a:lnTo>
                  <a:pt x="474166" y="504527"/>
                </a:lnTo>
                <a:cubicBezTo>
                  <a:pt x="482500" y="493811"/>
                  <a:pt x="487858" y="481905"/>
                  <a:pt x="490239" y="468808"/>
                </a:cubicBezTo>
                <a:lnTo>
                  <a:pt x="491132" y="460771"/>
                </a:lnTo>
                <a:cubicBezTo>
                  <a:pt x="490537" y="458390"/>
                  <a:pt x="489495" y="456307"/>
                  <a:pt x="488007" y="454521"/>
                </a:cubicBezTo>
                <a:cubicBezTo>
                  <a:pt x="486519" y="452735"/>
                  <a:pt x="485477" y="451246"/>
                  <a:pt x="484881" y="450056"/>
                </a:cubicBezTo>
                <a:cubicBezTo>
                  <a:pt x="484286" y="448865"/>
                  <a:pt x="483691" y="447675"/>
                  <a:pt x="483096" y="446484"/>
                </a:cubicBezTo>
                <a:close/>
                <a:moveTo>
                  <a:pt x="400943" y="274141"/>
                </a:moveTo>
                <a:lnTo>
                  <a:pt x="396478" y="275034"/>
                </a:lnTo>
                <a:cubicBezTo>
                  <a:pt x="389929" y="275034"/>
                  <a:pt x="383381" y="276225"/>
                  <a:pt x="376832" y="278606"/>
                </a:cubicBezTo>
                <a:lnTo>
                  <a:pt x="367010" y="282178"/>
                </a:lnTo>
                <a:cubicBezTo>
                  <a:pt x="357485" y="283368"/>
                  <a:pt x="348555" y="286643"/>
                  <a:pt x="340221" y="292000"/>
                </a:cubicBezTo>
                <a:lnTo>
                  <a:pt x="289321" y="318789"/>
                </a:lnTo>
                <a:cubicBezTo>
                  <a:pt x="286940" y="320575"/>
                  <a:pt x="284559" y="322064"/>
                  <a:pt x="282178" y="323254"/>
                </a:cubicBezTo>
                <a:cubicBezTo>
                  <a:pt x="279796" y="324445"/>
                  <a:pt x="277862" y="325784"/>
                  <a:pt x="276373" y="327273"/>
                </a:cubicBezTo>
                <a:cubicBezTo>
                  <a:pt x="274885" y="328761"/>
                  <a:pt x="274141" y="330993"/>
                  <a:pt x="274141" y="333970"/>
                </a:cubicBezTo>
                <a:cubicBezTo>
                  <a:pt x="274141" y="335756"/>
                  <a:pt x="274141" y="338137"/>
                  <a:pt x="274141" y="341114"/>
                </a:cubicBezTo>
                <a:cubicBezTo>
                  <a:pt x="274141" y="344090"/>
                  <a:pt x="274439" y="347067"/>
                  <a:pt x="275034" y="350043"/>
                </a:cubicBezTo>
                <a:lnTo>
                  <a:pt x="283071" y="366117"/>
                </a:lnTo>
                <a:lnTo>
                  <a:pt x="286643" y="372368"/>
                </a:lnTo>
                <a:cubicBezTo>
                  <a:pt x="293191" y="371177"/>
                  <a:pt x="298549" y="368498"/>
                  <a:pt x="302716" y="364331"/>
                </a:cubicBezTo>
                <a:cubicBezTo>
                  <a:pt x="325338" y="343495"/>
                  <a:pt x="339923" y="330993"/>
                  <a:pt x="346471" y="326826"/>
                </a:cubicBezTo>
                <a:cubicBezTo>
                  <a:pt x="350043" y="325040"/>
                  <a:pt x="353317" y="322659"/>
                  <a:pt x="356294" y="319682"/>
                </a:cubicBezTo>
                <a:cubicBezTo>
                  <a:pt x="361652" y="313729"/>
                  <a:pt x="367307" y="308371"/>
                  <a:pt x="373261" y="303609"/>
                </a:cubicBezTo>
                <a:cubicBezTo>
                  <a:pt x="383381" y="295275"/>
                  <a:pt x="393203" y="286643"/>
                  <a:pt x="402728" y="277713"/>
                </a:cubicBezTo>
                <a:close/>
                <a:moveTo>
                  <a:pt x="199131" y="103584"/>
                </a:moveTo>
                <a:cubicBezTo>
                  <a:pt x="200917" y="104179"/>
                  <a:pt x="203001" y="105965"/>
                  <a:pt x="205382" y="108942"/>
                </a:cubicBezTo>
                <a:lnTo>
                  <a:pt x="200025" y="129480"/>
                </a:lnTo>
                <a:cubicBezTo>
                  <a:pt x="204787" y="134243"/>
                  <a:pt x="208657" y="136624"/>
                  <a:pt x="211633" y="136624"/>
                </a:cubicBezTo>
                <a:cubicBezTo>
                  <a:pt x="214014" y="136624"/>
                  <a:pt x="216991" y="134540"/>
                  <a:pt x="220563" y="130373"/>
                </a:cubicBezTo>
                <a:lnTo>
                  <a:pt x="261639" y="130373"/>
                </a:lnTo>
                <a:lnTo>
                  <a:pt x="259853" y="133945"/>
                </a:lnTo>
                <a:cubicBezTo>
                  <a:pt x="258663" y="137517"/>
                  <a:pt x="249138" y="153888"/>
                  <a:pt x="231278" y="183058"/>
                </a:cubicBezTo>
                <a:cubicBezTo>
                  <a:pt x="224135" y="191988"/>
                  <a:pt x="215205" y="198239"/>
                  <a:pt x="204489" y="201810"/>
                </a:cubicBezTo>
                <a:lnTo>
                  <a:pt x="200917" y="202703"/>
                </a:lnTo>
                <a:cubicBezTo>
                  <a:pt x="197346" y="202703"/>
                  <a:pt x="194071" y="200620"/>
                  <a:pt x="191095" y="196453"/>
                </a:cubicBezTo>
                <a:cubicBezTo>
                  <a:pt x="186332" y="189904"/>
                  <a:pt x="180230" y="184844"/>
                  <a:pt x="172789" y="181272"/>
                </a:cubicBezTo>
                <a:cubicBezTo>
                  <a:pt x="165348" y="177700"/>
                  <a:pt x="161627" y="172938"/>
                  <a:pt x="161627" y="166985"/>
                </a:cubicBezTo>
                <a:cubicBezTo>
                  <a:pt x="161627" y="163413"/>
                  <a:pt x="168473" y="149423"/>
                  <a:pt x="182165" y="125015"/>
                </a:cubicBezTo>
                <a:lnTo>
                  <a:pt x="183951" y="121443"/>
                </a:lnTo>
                <a:cubicBezTo>
                  <a:pt x="186332" y="116681"/>
                  <a:pt x="189011" y="112514"/>
                  <a:pt x="191988" y="108942"/>
                </a:cubicBezTo>
                <a:cubicBezTo>
                  <a:pt x="194964" y="105370"/>
                  <a:pt x="197346" y="103584"/>
                  <a:pt x="199131" y="103584"/>
                </a:cubicBezTo>
                <a:close/>
                <a:moveTo>
                  <a:pt x="319682" y="0"/>
                </a:moveTo>
                <a:cubicBezTo>
                  <a:pt x="327421" y="0"/>
                  <a:pt x="333523" y="3869"/>
                  <a:pt x="337988" y="11608"/>
                </a:cubicBezTo>
                <a:cubicBezTo>
                  <a:pt x="342453" y="19347"/>
                  <a:pt x="349150" y="26044"/>
                  <a:pt x="358080" y="31700"/>
                </a:cubicBezTo>
                <a:cubicBezTo>
                  <a:pt x="367010" y="37355"/>
                  <a:pt x="371474" y="45243"/>
                  <a:pt x="371474" y="55364"/>
                </a:cubicBezTo>
                <a:lnTo>
                  <a:pt x="370581" y="62507"/>
                </a:lnTo>
                <a:cubicBezTo>
                  <a:pt x="370581" y="68460"/>
                  <a:pt x="370879" y="72181"/>
                  <a:pt x="371474" y="73669"/>
                </a:cubicBezTo>
                <a:cubicBezTo>
                  <a:pt x="372070" y="75158"/>
                  <a:pt x="372367" y="76795"/>
                  <a:pt x="372367" y="78581"/>
                </a:cubicBezTo>
                <a:cubicBezTo>
                  <a:pt x="371772" y="80367"/>
                  <a:pt x="370581" y="81855"/>
                  <a:pt x="368796" y="83046"/>
                </a:cubicBezTo>
                <a:lnTo>
                  <a:pt x="363438" y="141982"/>
                </a:lnTo>
                <a:cubicBezTo>
                  <a:pt x="364628" y="141386"/>
                  <a:pt x="365819" y="140940"/>
                  <a:pt x="367010" y="140642"/>
                </a:cubicBezTo>
                <a:cubicBezTo>
                  <a:pt x="368200" y="140344"/>
                  <a:pt x="369391" y="139600"/>
                  <a:pt x="370581" y="138410"/>
                </a:cubicBezTo>
                <a:cubicBezTo>
                  <a:pt x="376535" y="131861"/>
                  <a:pt x="383678" y="126206"/>
                  <a:pt x="392013" y="121443"/>
                </a:cubicBezTo>
                <a:lnTo>
                  <a:pt x="397371" y="116978"/>
                </a:lnTo>
                <a:cubicBezTo>
                  <a:pt x="400347" y="112811"/>
                  <a:pt x="404514" y="109239"/>
                  <a:pt x="409872" y="106263"/>
                </a:cubicBezTo>
                <a:cubicBezTo>
                  <a:pt x="418802" y="101500"/>
                  <a:pt x="425946" y="95250"/>
                  <a:pt x="431303" y="87510"/>
                </a:cubicBezTo>
                <a:cubicBezTo>
                  <a:pt x="417016" y="80367"/>
                  <a:pt x="401835" y="76200"/>
                  <a:pt x="385762" y="75009"/>
                </a:cubicBezTo>
                <a:lnTo>
                  <a:pt x="398264" y="70544"/>
                </a:lnTo>
                <a:cubicBezTo>
                  <a:pt x="402431" y="68758"/>
                  <a:pt x="406896" y="67121"/>
                  <a:pt x="411658" y="65633"/>
                </a:cubicBezTo>
                <a:cubicBezTo>
                  <a:pt x="416421" y="64144"/>
                  <a:pt x="425052" y="61614"/>
                  <a:pt x="437554" y="58043"/>
                </a:cubicBezTo>
                <a:lnTo>
                  <a:pt x="441126" y="57150"/>
                </a:lnTo>
                <a:cubicBezTo>
                  <a:pt x="447674" y="54768"/>
                  <a:pt x="453925" y="52387"/>
                  <a:pt x="459878" y="50006"/>
                </a:cubicBezTo>
                <a:cubicBezTo>
                  <a:pt x="465831" y="47625"/>
                  <a:pt x="471189" y="46434"/>
                  <a:pt x="475952" y="46434"/>
                </a:cubicBezTo>
                <a:cubicBezTo>
                  <a:pt x="487263" y="46434"/>
                  <a:pt x="496490" y="50303"/>
                  <a:pt x="503634" y="58043"/>
                </a:cubicBezTo>
                <a:cubicBezTo>
                  <a:pt x="514350" y="70544"/>
                  <a:pt x="524470" y="83939"/>
                  <a:pt x="533995" y="98226"/>
                </a:cubicBezTo>
                <a:lnTo>
                  <a:pt x="535781" y="100012"/>
                </a:lnTo>
                <a:cubicBezTo>
                  <a:pt x="536376" y="101203"/>
                  <a:pt x="536674" y="102989"/>
                  <a:pt x="536674" y="105370"/>
                </a:cubicBezTo>
                <a:cubicBezTo>
                  <a:pt x="536674" y="111323"/>
                  <a:pt x="534292" y="116085"/>
                  <a:pt x="529530" y="119657"/>
                </a:cubicBezTo>
                <a:cubicBezTo>
                  <a:pt x="527744" y="122039"/>
                  <a:pt x="526405" y="124271"/>
                  <a:pt x="525512" y="126355"/>
                </a:cubicBezTo>
                <a:cubicBezTo>
                  <a:pt x="524619" y="128438"/>
                  <a:pt x="523875" y="130075"/>
                  <a:pt x="523279" y="131266"/>
                </a:cubicBezTo>
                <a:cubicBezTo>
                  <a:pt x="521493" y="130075"/>
                  <a:pt x="519707" y="129480"/>
                  <a:pt x="517921" y="129480"/>
                </a:cubicBezTo>
                <a:cubicBezTo>
                  <a:pt x="515540" y="129480"/>
                  <a:pt x="513010" y="130671"/>
                  <a:pt x="510331" y="133052"/>
                </a:cubicBezTo>
                <a:cubicBezTo>
                  <a:pt x="507652" y="135433"/>
                  <a:pt x="505420" y="136921"/>
                  <a:pt x="503634" y="137517"/>
                </a:cubicBezTo>
                <a:cubicBezTo>
                  <a:pt x="501848" y="138112"/>
                  <a:pt x="500360" y="138410"/>
                  <a:pt x="499169" y="138410"/>
                </a:cubicBezTo>
                <a:cubicBezTo>
                  <a:pt x="497383" y="138410"/>
                  <a:pt x="495002" y="137814"/>
                  <a:pt x="492025" y="136624"/>
                </a:cubicBezTo>
                <a:cubicBezTo>
                  <a:pt x="489049" y="136624"/>
                  <a:pt x="486965" y="137070"/>
                  <a:pt x="485775" y="137963"/>
                </a:cubicBezTo>
                <a:cubicBezTo>
                  <a:pt x="484584" y="138856"/>
                  <a:pt x="483096" y="139303"/>
                  <a:pt x="481310" y="139303"/>
                </a:cubicBezTo>
                <a:cubicBezTo>
                  <a:pt x="479524" y="139303"/>
                  <a:pt x="478035" y="139005"/>
                  <a:pt x="476845" y="138410"/>
                </a:cubicBezTo>
                <a:cubicBezTo>
                  <a:pt x="475654" y="137814"/>
                  <a:pt x="473273" y="137517"/>
                  <a:pt x="469701" y="137517"/>
                </a:cubicBezTo>
                <a:cubicBezTo>
                  <a:pt x="464343" y="137517"/>
                  <a:pt x="458985" y="138410"/>
                  <a:pt x="453628" y="140196"/>
                </a:cubicBezTo>
                <a:cubicBezTo>
                  <a:pt x="453032" y="140791"/>
                  <a:pt x="452139" y="141089"/>
                  <a:pt x="450949" y="141089"/>
                </a:cubicBezTo>
                <a:cubicBezTo>
                  <a:pt x="431899" y="149423"/>
                  <a:pt x="418504" y="154483"/>
                  <a:pt x="410765" y="156269"/>
                </a:cubicBezTo>
                <a:lnTo>
                  <a:pt x="394692" y="162520"/>
                </a:lnTo>
                <a:cubicBezTo>
                  <a:pt x="386953" y="166687"/>
                  <a:pt x="378321" y="168771"/>
                  <a:pt x="368796" y="168771"/>
                </a:cubicBezTo>
                <a:cubicBezTo>
                  <a:pt x="365224" y="168771"/>
                  <a:pt x="362545" y="169664"/>
                  <a:pt x="360759" y="171450"/>
                </a:cubicBezTo>
                <a:cubicBezTo>
                  <a:pt x="358973" y="173235"/>
                  <a:pt x="358080" y="175170"/>
                  <a:pt x="358080" y="177254"/>
                </a:cubicBezTo>
                <a:cubicBezTo>
                  <a:pt x="358080" y="179337"/>
                  <a:pt x="357633" y="180826"/>
                  <a:pt x="356740" y="181719"/>
                </a:cubicBezTo>
                <a:cubicBezTo>
                  <a:pt x="355848" y="182612"/>
                  <a:pt x="355103" y="183951"/>
                  <a:pt x="354508" y="185737"/>
                </a:cubicBezTo>
                <a:cubicBezTo>
                  <a:pt x="374749" y="179784"/>
                  <a:pt x="394394" y="174277"/>
                  <a:pt x="413444" y="169217"/>
                </a:cubicBezTo>
                <a:cubicBezTo>
                  <a:pt x="432494" y="164157"/>
                  <a:pt x="471487" y="161032"/>
                  <a:pt x="530423" y="159841"/>
                </a:cubicBezTo>
                <a:cubicBezTo>
                  <a:pt x="536376" y="159841"/>
                  <a:pt x="542478" y="160287"/>
                  <a:pt x="548729" y="161180"/>
                </a:cubicBezTo>
                <a:cubicBezTo>
                  <a:pt x="554980" y="162073"/>
                  <a:pt x="561379" y="162520"/>
                  <a:pt x="567928" y="162520"/>
                </a:cubicBezTo>
                <a:cubicBezTo>
                  <a:pt x="574476" y="162520"/>
                  <a:pt x="580578" y="162966"/>
                  <a:pt x="586233" y="163859"/>
                </a:cubicBezTo>
                <a:cubicBezTo>
                  <a:pt x="591889" y="164752"/>
                  <a:pt x="597098" y="165199"/>
                  <a:pt x="601860" y="165199"/>
                </a:cubicBezTo>
                <a:lnTo>
                  <a:pt x="610790" y="164306"/>
                </a:lnTo>
                <a:cubicBezTo>
                  <a:pt x="622696" y="164306"/>
                  <a:pt x="632817" y="168473"/>
                  <a:pt x="641151" y="176807"/>
                </a:cubicBezTo>
                <a:cubicBezTo>
                  <a:pt x="653653" y="191095"/>
                  <a:pt x="664071" y="205382"/>
                  <a:pt x="672405" y="219670"/>
                </a:cubicBezTo>
                <a:cubicBezTo>
                  <a:pt x="669428" y="227409"/>
                  <a:pt x="667047" y="234553"/>
                  <a:pt x="665261" y="241101"/>
                </a:cubicBezTo>
                <a:lnTo>
                  <a:pt x="661689" y="242887"/>
                </a:lnTo>
                <a:cubicBezTo>
                  <a:pt x="657522" y="248840"/>
                  <a:pt x="651569" y="252114"/>
                  <a:pt x="643830" y="252710"/>
                </a:cubicBezTo>
                <a:cubicBezTo>
                  <a:pt x="639663" y="253305"/>
                  <a:pt x="635793" y="254496"/>
                  <a:pt x="632221" y="256282"/>
                </a:cubicBezTo>
                <a:cubicBezTo>
                  <a:pt x="624482" y="259853"/>
                  <a:pt x="616446" y="261639"/>
                  <a:pt x="608111" y="261639"/>
                </a:cubicBezTo>
                <a:cubicBezTo>
                  <a:pt x="604539" y="261639"/>
                  <a:pt x="601116" y="261193"/>
                  <a:pt x="597842" y="260300"/>
                </a:cubicBezTo>
                <a:cubicBezTo>
                  <a:pt x="594568" y="259407"/>
                  <a:pt x="588764" y="258960"/>
                  <a:pt x="580429" y="258960"/>
                </a:cubicBezTo>
                <a:cubicBezTo>
                  <a:pt x="557807" y="258960"/>
                  <a:pt x="535483" y="260151"/>
                  <a:pt x="513456" y="262532"/>
                </a:cubicBezTo>
                <a:cubicBezTo>
                  <a:pt x="507503" y="262532"/>
                  <a:pt x="500955" y="263128"/>
                  <a:pt x="493811" y="264318"/>
                </a:cubicBezTo>
                <a:lnTo>
                  <a:pt x="488453" y="265211"/>
                </a:lnTo>
                <a:lnTo>
                  <a:pt x="474166" y="301823"/>
                </a:lnTo>
                <a:cubicBezTo>
                  <a:pt x="473571" y="303014"/>
                  <a:pt x="472678" y="303907"/>
                  <a:pt x="471487" y="304502"/>
                </a:cubicBezTo>
                <a:cubicBezTo>
                  <a:pt x="466724" y="307478"/>
                  <a:pt x="462259" y="310753"/>
                  <a:pt x="458093" y="314325"/>
                </a:cubicBezTo>
                <a:cubicBezTo>
                  <a:pt x="449163" y="320873"/>
                  <a:pt x="439638" y="326231"/>
                  <a:pt x="429517" y="330398"/>
                </a:cubicBezTo>
                <a:lnTo>
                  <a:pt x="420588" y="335756"/>
                </a:lnTo>
                <a:cubicBezTo>
                  <a:pt x="413444" y="339923"/>
                  <a:pt x="409872" y="344388"/>
                  <a:pt x="409872" y="349150"/>
                </a:cubicBezTo>
                <a:cubicBezTo>
                  <a:pt x="409872" y="353317"/>
                  <a:pt x="412849" y="358080"/>
                  <a:pt x="418802" y="363438"/>
                </a:cubicBezTo>
                <a:cubicBezTo>
                  <a:pt x="415825" y="370582"/>
                  <a:pt x="410914" y="377130"/>
                  <a:pt x="404068" y="383083"/>
                </a:cubicBezTo>
                <a:cubicBezTo>
                  <a:pt x="397222" y="389036"/>
                  <a:pt x="382190" y="401835"/>
                  <a:pt x="358973" y="421481"/>
                </a:cubicBezTo>
                <a:lnTo>
                  <a:pt x="337542" y="442912"/>
                </a:lnTo>
                <a:cubicBezTo>
                  <a:pt x="335161" y="444698"/>
                  <a:pt x="325040" y="454521"/>
                  <a:pt x="307181" y="472380"/>
                </a:cubicBezTo>
                <a:lnTo>
                  <a:pt x="296465" y="482203"/>
                </a:lnTo>
                <a:lnTo>
                  <a:pt x="292000" y="488453"/>
                </a:lnTo>
                <a:lnTo>
                  <a:pt x="298251" y="488453"/>
                </a:lnTo>
                <a:cubicBezTo>
                  <a:pt x="308371" y="484882"/>
                  <a:pt x="317599" y="479524"/>
                  <a:pt x="325933" y="472380"/>
                </a:cubicBezTo>
                <a:lnTo>
                  <a:pt x="334863" y="464343"/>
                </a:lnTo>
                <a:cubicBezTo>
                  <a:pt x="342602" y="456009"/>
                  <a:pt x="351978" y="450800"/>
                  <a:pt x="362991" y="448716"/>
                </a:cubicBezTo>
                <a:cubicBezTo>
                  <a:pt x="374005" y="446633"/>
                  <a:pt x="384274" y="443210"/>
                  <a:pt x="393799" y="438447"/>
                </a:cubicBezTo>
                <a:lnTo>
                  <a:pt x="406300" y="433089"/>
                </a:lnTo>
                <a:cubicBezTo>
                  <a:pt x="432494" y="421183"/>
                  <a:pt x="458390" y="415230"/>
                  <a:pt x="483989" y="415230"/>
                </a:cubicBezTo>
                <a:cubicBezTo>
                  <a:pt x="488156" y="415230"/>
                  <a:pt x="491132" y="417016"/>
                  <a:pt x="492918" y="420588"/>
                </a:cubicBezTo>
                <a:lnTo>
                  <a:pt x="492918" y="421481"/>
                </a:lnTo>
                <a:lnTo>
                  <a:pt x="493811" y="421481"/>
                </a:lnTo>
                <a:cubicBezTo>
                  <a:pt x="499764" y="433387"/>
                  <a:pt x="508694" y="443210"/>
                  <a:pt x="520600" y="450949"/>
                </a:cubicBezTo>
                <a:cubicBezTo>
                  <a:pt x="527149" y="453925"/>
                  <a:pt x="530423" y="458688"/>
                  <a:pt x="530423" y="465236"/>
                </a:cubicBezTo>
                <a:cubicBezTo>
                  <a:pt x="530423" y="467022"/>
                  <a:pt x="529976" y="469552"/>
                  <a:pt x="529084" y="472826"/>
                </a:cubicBezTo>
                <a:cubicBezTo>
                  <a:pt x="528190" y="476101"/>
                  <a:pt x="527446" y="479821"/>
                  <a:pt x="526851" y="483989"/>
                </a:cubicBezTo>
                <a:cubicBezTo>
                  <a:pt x="525065" y="498276"/>
                  <a:pt x="517921" y="514350"/>
                  <a:pt x="505420" y="532209"/>
                </a:cubicBezTo>
                <a:cubicBezTo>
                  <a:pt x="498276" y="544710"/>
                  <a:pt x="490239" y="556617"/>
                  <a:pt x="481310" y="567928"/>
                </a:cubicBezTo>
                <a:cubicBezTo>
                  <a:pt x="463450" y="594121"/>
                  <a:pt x="438745" y="610195"/>
                  <a:pt x="407193" y="616148"/>
                </a:cubicBezTo>
                <a:lnTo>
                  <a:pt x="399157" y="617041"/>
                </a:lnTo>
                <a:cubicBezTo>
                  <a:pt x="393799" y="617041"/>
                  <a:pt x="388143" y="615850"/>
                  <a:pt x="382190" y="613469"/>
                </a:cubicBezTo>
                <a:cubicBezTo>
                  <a:pt x="376237" y="611088"/>
                  <a:pt x="368796" y="609897"/>
                  <a:pt x="359866" y="609897"/>
                </a:cubicBezTo>
                <a:cubicBezTo>
                  <a:pt x="353317" y="609897"/>
                  <a:pt x="348853" y="610790"/>
                  <a:pt x="346471" y="612576"/>
                </a:cubicBezTo>
                <a:cubicBezTo>
                  <a:pt x="344090" y="614362"/>
                  <a:pt x="339625" y="619720"/>
                  <a:pt x="333077" y="628650"/>
                </a:cubicBezTo>
                <a:cubicBezTo>
                  <a:pt x="331886" y="631031"/>
                  <a:pt x="330398" y="633114"/>
                  <a:pt x="328612" y="634900"/>
                </a:cubicBezTo>
                <a:cubicBezTo>
                  <a:pt x="330398" y="635496"/>
                  <a:pt x="333672" y="635793"/>
                  <a:pt x="338435" y="635793"/>
                </a:cubicBezTo>
                <a:cubicBezTo>
                  <a:pt x="372367" y="636984"/>
                  <a:pt x="403919" y="642342"/>
                  <a:pt x="433089" y="651867"/>
                </a:cubicBezTo>
                <a:lnTo>
                  <a:pt x="453628" y="658118"/>
                </a:lnTo>
                <a:lnTo>
                  <a:pt x="475059" y="662582"/>
                </a:lnTo>
                <a:cubicBezTo>
                  <a:pt x="485179" y="664368"/>
                  <a:pt x="494704" y="667643"/>
                  <a:pt x="503634" y="672405"/>
                </a:cubicBezTo>
                <a:cubicBezTo>
                  <a:pt x="534590" y="690860"/>
                  <a:pt x="554236" y="717351"/>
                  <a:pt x="562570" y="751879"/>
                </a:cubicBezTo>
                <a:lnTo>
                  <a:pt x="563463" y="759023"/>
                </a:lnTo>
                <a:cubicBezTo>
                  <a:pt x="563463" y="764381"/>
                  <a:pt x="561379" y="769441"/>
                  <a:pt x="557212" y="774203"/>
                </a:cubicBezTo>
                <a:lnTo>
                  <a:pt x="551854" y="780454"/>
                </a:lnTo>
                <a:cubicBezTo>
                  <a:pt x="551854" y="781049"/>
                  <a:pt x="551557" y="781347"/>
                  <a:pt x="550961" y="781347"/>
                </a:cubicBezTo>
                <a:cubicBezTo>
                  <a:pt x="549175" y="784324"/>
                  <a:pt x="546794" y="785812"/>
                  <a:pt x="543817" y="785812"/>
                </a:cubicBezTo>
                <a:cubicBezTo>
                  <a:pt x="542032" y="785812"/>
                  <a:pt x="539948" y="785366"/>
                  <a:pt x="537567" y="784473"/>
                </a:cubicBezTo>
                <a:cubicBezTo>
                  <a:pt x="535186" y="783580"/>
                  <a:pt x="532506" y="783133"/>
                  <a:pt x="529530" y="783133"/>
                </a:cubicBezTo>
                <a:cubicBezTo>
                  <a:pt x="526553" y="783728"/>
                  <a:pt x="523428" y="784770"/>
                  <a:pt x="520154" y="786259"/>
                </a:cubicBezTo>
                <a:cubicBezTo>
                  <a:pt x="516880" y="787747"/>
                  <a:pt x="513456" y="788491"/>
                  <a:pt x="509885" y="788491"/>
                </a:cubicBezTo>
                <a:cubicBezTo>
                  <a:pt x="494406" y="788491"/>
                  <a:pt x="477738" y="775989"/>
                  <a:pt x="459878" y="750986"/>
                </a:cubicBezTo>
                <a:cubicBezTo>
                  <a:pt x="457497" y="746819"/>
                  <a:pt x="454818" y="742949"/>
                  <a:pt x="451842" y="739378"/>
                </a:cubicBezTo>
                <a:cubicBezTo>
                  <a:pt x="444103" y="731639"/>
                  <a:pt x="436364" y="723602"/>
                  <a:pt x="428624" y="715268"/>
                </a:cubicBezTo>
                <a:cubicBezTo>
                  <a:pt x="420885" y="706933"/>
                  <a:pt x="412253" y="699492"/>
                  <a:pt x="402728" y="692943"/>
                </a:cubicBezTo>
                <a:lnTo>
                  <a:pt x="386655" y="680442"/>
                </a:lnTo>
                <a:cubicBezTo>
                  <a:pt x="368200" y="664368"/>
                  <a:pt x="348555" y="652760"/>
                  <a:pt x="327719" y="645616"/>
                </a:cubicBezTo>
                <a:lnTo>
                  <a:pt x="322361" y="643830"/>
                </a:lnTo>
                <a:lnTo>
                  <a:pt x="306288" y="662582"/>
                </a:lnTo>
                <a:cubicBezTo>
                  <a:pt x="304502" y="664368"/>
                  <a:pt x="302418" y="666005"/>
                  <a:pt x="300037" y="667494"/>
                </a:cubicBezTo>
                <a:cubicBezTo>
                  <a:pt x="297656" y="668982"/>
                  <a:pt x="296316" y="670024"/>
                  <a:pt x="296019" y="670619"/>
                </a:cubicBezTo>
                <a:cubicBezTo>
                  <a:pt x="295721" y="671214"/>
                  <a:pt x="286940" y="680144"/>
                  <a:pt x="269676" y="697408"/>
                </a:cubicBezTo>
                <a:cubicBezTo>
                  <a:pt x="269081" y="699194"/>
                  <a:pt x="268188" y="700385"/>
                  <a:pt x="266997" y="700980"/>
                </a:cubicBezTo>
                <a:lnTo>
                  <a:pt x="259853" y="700980"/>
                </a:lnTo>
                <a:cubicBezTo>
                  <a:pt x="257472" y="703957"/>
                  <a:pt x="255984" y="705743"/>
                  <a:pt x="255389" y="706338"/>
                </a:cubicBezTo>
                <a:cubicBezTo>
                  <a:pt x="254793" y="706933"/>
                  <a:pt x="253900" y="707528"/>
                  <a:pt x="252710" y="708124"/>
                </a:cubicBezTo>
                <a:cubicBezTo>
                  <a:pt x="251519" y="708719"/>
                  <a:pt x="249584" y="709612"/>
                  <a:pt x="246905" y="710803"/>
                </a:cubicBezTo>
                <a:cubicBezTo>
                  <a:pt x="244226" y="711993"/>
                  <a:pt x="242292" y="713184"/>
                  <a:pt x="241101" y="714375"/>
                </a:cubicBezTo>
                <a:cubicBezTo>
                  <a:pt x="236339" y="719137"/>
                  <a:pt x="230683" y="722709"/>
                  <a:pt x="224135" y="725090"/>
                </a:cubicBezTo>
                <a:cubicBezTo>
                  <a:pt x="219968" y="726281"/>
                  <a:pt x="216396" y="728067"/>
                  <a:pt x="213419" y="730448"/>
                </a:cubicBezTo>
                <a:cubicBezTo>
                  <a:pt x="210442" y="732829"/>
                  <a:pt x="207168" y="734317"/>
                  <a:pt x="203596" y="734913"/>
                </a:cubicBezTo>
                <a:lnTo>
                  <a:pt x="191095" y="736699"/>
                </a:lnTo>
                <a:cubicBezTo>
                  <a:pt x="180975" y="738485"/>
                  <a:pt x="170854" y="739378"/>
                  <a:pt x="160734" y="739378"/>
                </a:cubicBezTo>
                <a:cubicBezTo>
                  <a:pt x="135731" y="739378"/>
                  <a:pt x="116681" y="735508"/>
                  <a:pt x="103584" y="727769"/>
                </a:cubicBezTo>
                <a:lnTo>
                  <a:pt x="157162" y="711696"/>
                </a:lnTo>
                <a:cubicBezTo>
                  <a:pt x="183951" y="703957"/>
                  <a:pt x="207168" y="690562"/>
                  <a:pt x="226814" y="671512"/>
                </a:cubicBezTo>
                <a:cubicBezTo>
                  <a:pt x="236934" y="661987"/>
                  <a:pt x="246161" y="652164"/>
                  <a:pt x="254496" y="642044"/>
                </a:cubicBezTo>
                <a:lnTo>
                  <a:pt x="258960" y="637579"/>
                </a:lnTo>
                <a:cubicBezTo>
                  <a:pt x="260151" y="634007"/>
                  <a:pt x="260746" y="631031"/>
                  <a:pt x="260746" y="628650"/>
                </a:cubicBezTo>
                <a:cubicBezTo>
                  <a:pt x="268485" y="626864"/>
                  <a:pt x="272653" y="622101"/>
                  <a:pt x="273248" y="614362"/>
                </a:cubicBezTo>
                <a:cubicBezTo>
                  <a:pt x="273248" y="611981"/>
                  <a:pt x="273992" y="609302"/>
                  <a:pt x="275480" y="606325"/>
                </a:cubicBezTo>
                <a:cubicBezTo>
                  <a:pt x="276969" y="603349"/>
                  <a:pt x="279201" y="600075"/>
                  <a:pt x="282178" y="596503"/>
                </a:cubicBezTo>
                <a:cubicBezTo>
                  <a:pt x="293489" y="579834"/>
                  <a:pt x="302716" y="559593"/>
                  <a:pt x="309860" y="535781"/>
                </a:cubicBezTo>
                <a:cubicBezTo>
                  <a:pt x="311646" y="527446"/>
                  <a:pt x="312539" y="520005"/>
                  <a:pt x="312539" y="513457"/>
                </a:cubicBezTo>
                <a:cubicBezTo>
                  <a:pt x="312539" y="509885"/>
                  <a:pt x="312241" y="507801"/>
                  <a:pt x="311646" y="507206"/>
                </a:cubicBezTo>
                <a:cubicBezTo>
                  <a:pt x="301525" y="510778"/>
                  <a:pt x="292000" y="515540"/>
                  <a:pt x="283071" y="521493"/>
                </a:cubicBezTo>
                <a:cubicBezTo>
                  <a:pt x="265211" y="536971"/>
                  <a:pt x="252412" y="547092"/>
                  <a:pt x="244673" y="551854"/>
                </a:cubicBezTo>
                <a:lnTo>
                  <a:pt x="242887" y="552747"/>
                </a:lnTo>
                <a:cubicBezTo>
                  <a:pt x="238124" y="561082"/>
                  <a:pt x="232469" y="567928"/>
                  <a:pt x="225921" y="573285"/>
                </a:cubicBezTo>
                <a:cubicBezTo>
                  <a:pt x="219372" y="578643"/>
                  <a:pt x="214014" y="584299"/>
                  <a:pt x="209847" y="590252"/>
                </a:cubicBezTo>
                <a:cubicBezTo>
                  <a:pt x="201513" y="602753"/>
                  <a:pt x="192583" y="614660"/>
                  <a:pt x="183058" y="625971"/>
                </a:cubicBezTo>
                <a:cubicBezTo>
                  <a:pt x="177700" y="631924"/>
                  <a:pt x="172640" y="638026"/>
                  <a:pt x="167878" y="644277"/>
                </a:cubicBezTo>
                <a:cubicBezTo>
                  <a:pt x="163115" y="650527"/>
                  <a:pt x="158055" y="654248"/>
                  <a:pt x="152697" y="655439"/>
                </a:cubicBezTo>
                <a:cubicBezTo>
                  <a:pt x="151506" y="653653"/>
                  <a:pt x="149720" y="652164"/>
                  <a:pt x="147339" y="650974"/>
                </a:cubicBezTo>
                <a:cubicBezTo>
                  <a:pt x="138410" y="643235"/>
                  <a:pt x="133350" y="635496"/>
                  <a:pt x="132159" y="627757"/>
                </a:cubicBezTo>
                <a:lnTo>
                  <a:pt x="131266" y="622399"/>
                </a:lnTo>
                <a:cubicBezTo>
                  <a:pt x="143767" y="613469"/>
                  <a:pt x="153888" y="603349"/>
                  <a:pt x="161627" y="592038"/>
                </a:cubicBezTo>
                <a:lnTo>
                  <a:pt x="183951" y="562570"/>
                </a:lnTo>
                <a:cubicBezTo>
                  <a:pt x="211335" y="521493"/>
                  <a:pt x="246757" y="482203"/>
                  <a:pt x="290214" y="444698"/>
                </a:cubicBezTo>
                <a:cubicBezTo>
                  <a:pt x="294381" y="441126"/>
                  <a:pt x="298400" y="437405"/>
                  <a:pt x="302269" y="433536"/>
                </a:cubicBezTo>
                <a:cubicBezTo>
                  <a:pt x="306139" y="429666"/>
                  <a:pt x="309860" y="425648"/>
                  <a:pt x="313431" y="421481"/>
                </a:cubicBezTo>
                <a:cubicBezTo>
                  <a:pt x="323552" y="415528"/>
                  <a:pt x="331291" y="408384"/>
                  <a:pt x="336649" y="400050"/>
                </a:cubicBezTo>
                <a:cubicBezTo>
                  <a:pt x="338435" y="398859"/>
                  <a:pt x="339923" y="397073"/>
                  <a:pt x="341114" y="394692"/>
                </a:cubicBezTo>
                <a:cubicBezTo>
                  <a:pt x="335756" y="396478"/>
                  <a:pt x="330398" y="398710"/>
                  <a:pt x="325040" y="401389"/>
                </a:cubicBezTo>
                <a:cubicBezTo>
                  <a:pt x="319682" y="404068"/>
                  <a:pt x="314027" y="406003"/>
                  <a:pt x="308074" y="407193"/>
                </a:cubicBezTo>
                <a:cubicBezTo>
                  <a:pt x="307478" y="407193"/>
                  <a:pt x="306436" y="408086"/>
                  <a:pt x="304948" y="409872"/>
                </a:cubicBezTo>
                <a:cubicBezTo>
                  <a:pt x="303460" y="411658"/>
                  <a:pt x="301228" y="413444"/>
                  <a:pt x="298251" y="415230"/>
                </a:cubicBezTo>
                <a:cubicBezTo>
                  <a:pt x="274439" y="431303"/>
                  <a:pt x="260746" y="439340"/>
                  <a:pt x="257174" y="439340"/>
                </a:cubicBezTo>
                <a:cubicBezTo>
                  <a:pt x="254198" y="439340"/>
                  <a:pt x="250924" y="437405"/>
                  <a:pt x="247352" y="433536"/>
                </a:cubicBezTo>
                <a:cubicBezTo>
                  <a:pt x="243780" y="429666"/>
                  <a:pt x="239315" y="426243"/>
                  <a:pt x="233957" y="423267"/>
                </a:cubicBezTo>
                <a:cubicBezTo>
                  <a:pt x="220860" y="415528"/>
                  <a:pt x="210442" y="405407"/>
                  <a:pt x="202703" y="392906"/>
                </a:cubicBezTo>
                <a:cubicBezTo>
                  <a:pt x="200322" y="388143"/>
                  <a:pt x="198983" y="382041"/>
                  <a:pt x="198685" y="374600"/>
                </a:cubicBezTo>
                <a:cubicBezTo>
                  <a:pt x="198387" y="367158"/>
                  <a:pt x="198239" y="354508"/>
                  <a:pt x="198239" y="336649"/>
                </a:cubicBezTo>
                <a:cubicBezTo>
                  <a:pt x="197048" y="315218"/>
                  <a:pt x="194667" y="302418"/>
                  <a:pt x="191095" y="298251"/>
                </a:cubicBezTo>
                <a:cubicBezTo>
                  <a:pt x="187523" y="294084"/>
                  <a:pt x="185737" y="290810"/>
                  <a:pt x="185737" y="288428"/>
                </a:cubicBezTo>
                <a:lnTo>
                  <a:pt x="185737" y="287535"/>
                </a:lnTo>
                <a:cubicBezTo>
                  <a:pt x="185737" y="284559"/>
                  <a:pt x="188118" y="281582"/>
                  <a:pt x="192881" y="278606"/>
                </a:cubicBezTo>
                <a:lnTo>
                  <a:pt x="198239" y="273248"/>
                </a:lnTo>
                <a:cubicBezTo>
                  <a:pt x="209549" y="281582"/>
                  <a:pt x="217735" y="286643"/>
                  <a:pt x="222795" y="288428"/>
                </a:cubicBezTo>
                <a:cubicBezTo>
                  <a:pt x="227855" y="290214"/>
                  <a:pt x="232469" y="291107"/>
                  <a:pt x="236636" y="291107"/>
                </a:cubicBezTo>
                <a:cubicBezTo>
                  <a:pt x="241399" y="291107"/>
                  <a:pt x="246161" y="290214"/>
                  <a:pt x="250924" y="288428"/>
                </a:cubicBezTo>
                <a:cubicBezTo>
                  <a:pt x="255686" y="286643"/>
                  <a:pt x="260597" y="284559"/>
                  <a:pt x="265658" y="282178"/>
                </a:cubicBezTo>
                <a:cubicBezTo>
                  <a:pt x="270718" y="279796"/>
                  <a:pt x="276373" y="277713"/>
                  <a:pt x="282624" y="275927"/>
                </a:cubicBezTo>
                <a:cubicBezTo>
                  <a:pt x="288875" y="274141"/>
                  <a:pt x="294381" y="271760"/>
                  <a:pt x="299144" y="268783"/>
                </a:cubicBezTo>
                <a:cubicBezTo>
                  <a:pt x="303906" y="265807"/>
                  <a:pt x="308520" y="263425"/>
                  <a:pt x="312985" y="261639"/>
                </a:cubicBezTo>
                <a:cubicBezTo>
                  <a:pt x="317450" y="259853"/>
                  <a:pt x="322212" y="257770"/>
                  <a:pt x="327273" y="255389"/>
                </a:cubicBezTo>
                <a:cubicBezTo>
                  <a:pt x="332333" y="253007"/>
                  <a:pt x="337542" y="250626"/>
                  <a:pt x="342900" y="248245"/>
                </a:cubicBezTo>
                <a:lnTo>
                  <a:pt x="386655" y="234850"/>
                </a:lnTo>
                <a:lnTo>
                  <a:pt x="393799" y="232171"/>
                </a:lnTo>
                <a:cubicBezTo>
                  <a:pt x="406896" y="228004"/>
                  <a:pt x="420588" y="225623"/>
                  <a:pt x="434875" y="225028"/>
                </a:cubicBezTo>
                <a:cubicBezTo>
                  <a:pt x="444400" y="225028"/>
                  <a:pt x="451246" y="228600"/>
                  <a:pt x="455414" y="235743"/>
                </a:cubicBezTo>
                <a:cubicBezTo>
                  <a:pt x="460771" y="245268"/>
                  <a:pt x="468510" y="253007"/>
                  <a:pt x="478631" y="258960"/>
                </a:cubicBezTo>
                <a:cubicBezTo>
                  <a:pt x="504229" y="233362"/>
                  <a:pt x="520600" y="218777"/>
                  <a:pt x="527744" y="215205"/>
                </a:cubicBezTo>
                <a:cubicBezTo>
                  <a:pt x="533697" y="213419"/>
                  <a:pt x="537864" y="209550"/>
                  <a:pt x="540246" y="203596"/>
                </a:cubicBezTo>
                <a:cubicBezTo>
                  <a:pt x="537864" y="201215"/>
                  <a:pt x="535483" y="199578"/>
                  <a:pt x="533102" y="198685"/>
                </a:cubicBezTo>
                <a:cubicBezTo>
                  <a:pt x="530721" y="197792"/>
                  <a:pt x="527744" y="197346"/>
                  <a:pt x="524172" y="197346"/>
                </a:cubicBezTo>
                <a:cubicBezTo>
                  <a:pt x="520600" y="197346"/>
                  <a:pt x="517028" y="196453"/>
                  <a:pt x="513456" y="194667"/>
                </a:cubicBezTo>
                <a:cubicBezTo>
                  <a:pt x="511671" y="194667"/>
                  <a:pt x="509885" y="195262"/>
                  <a:pt x="508099" y="196453"/>
                </a:cubicBezTo>
                <a:cubicBezTo>
                  <a:pt x="503336" y="196453"/>
                  <a:pt x="499913" y="196155"/>
                  <a:pt x="497830" y="195560"/>
                </a:cubicBezTo>
                <a:cubicBezTo>
                  <a:pt x="495746" y="194964"/>
                  <a:pt x="493662" y="194667"/>
                  <a:pt x="491579" y="194667"/>
                </a:cubicBezTo>
                <a:cubicBezTo>
                  <a:pt x="489495" y="194667"/>
                  <a:pt x="487114" y="194369"/>
                  <a:pt x="484435" y="193774"/>
                </a:cubicBezTo>
                <a:cubicBezTo>
                  <a:pt x="481756" y="193178"/>
                  <a:pt x="478631" y="192881"/>
                  <a:pt x="475059" y="192881"/>
                </a:cubicBezTo>
                <a:cubicBezTo>
                  <a:pt x="469106" y="192881"/>
                  <a:pt x="449460" y="194667"/>
                  <a:pt x="416123" y="198239"/>
                </a:cubicBezTo>
                <a:cubicBezTo>
                  <a:pt x="405407" y="200025"/>
                  <a:pt x="399305" y="201066"/>
                  <a:pt x="397817" y="201364"/>
                </a:cubicBezTo>
                <a:cubicBezTo>
                  <a:pt x="396329" y="201662"/>
                  <a:pt x="378023" y="205978"/>
                  <a:pt x="342900" y="214312"/>
                </a:cubicBezTo>
                <a:cubicBezTo>
                  <a:pt x="338732" y="215503"/>
                  <a:pt x="335161" y="218182"/>
                  <a:pt x="332184" y="222349"/>
                </a:cubicBezTo>
                <a:cubicBezTo>
                  <a:pt x="329207" y="226516"/>
                  <a:pt x="325636" y="228600"/>
                  <a:pt x="321468" y="228600"/>
                </a:cubicBezTo>
                <a:cubicBezTo>
                  <a:pt x="319682" y="228600"/>
                  <a:pt x="318194" y="228302"/>
                  <a:pt x="317003" y="227707"/>
                </a:cubicBezTo>
                <a:cubicBezTo>
                  <a:pt x="311646" y="226516"/>
                  <a:pt x="305097" y="225921"/>
                  <a:pt x="297358" y="225921"/>
                </a:cubicBezTo>
                <a:cubicBezTo>
                  <a:pt x="290810" y="227111"/>
                  <a:pt x="284559" y="228897"/>
                  <a:pt x="278606" y="231278"/>
                </a:cubicBezTo>
                <a:lnTo>
                  <a:pt x="267890" y="233957"/>
                </a:lnTo>
                <a:lnTo>
                  <a:pt x="248245" y="240208"/>
                </a:lnTo>
                <a:lnTo>
                  <a:pt x="232171" y="245566"/>
                </a:lnTo>
                <a:cubicBezTo>
                  <a:pt x="182165" y="261044"/>
                  <a:pt x="147637" y="270271"/>
                  <a:pt x="128587" y="273248"/>
                </a:cubicBezTo>
                <a:lnTo>
                  <a:pt x="117871" y="275034"/>
                </a:lnTo>
                <a:cubicBezTo>
                  <a:pt x="110728" y="276225"/>
                  <a:pt x="106263" y="280094"/>
                  <a:pt x="104477" y="286643"/>
                </a:cubicBezTo>
                <a:cubicBezTo>
                  <a:pt x="101500" y="297953"/>
                  <a:pt x="98226" y="308967"/>
                  <a:pt x="94654" y="319682"/>
                </a:cubicBezTo>
                <a:cubicBezTo>
                  <a:pt x="93464" y="323850"/>
                  <a:pt x="92571" y="328314"/>
                  <a:pt x="91975" y="333077"/>
                </a:cubicBezTo>
                <a:cubicBezTo>
                  <a:pt x="90784" y="340221"/>
                  <a:pt x="88106" y="347067"/>
                  <a:pt x="83939" y="353615"/>
                </a:cubicBezTo>
                <a:cubicBezTo>
                  <a:pt x="81557" y="356592"/>
                  <a:pt x="79771" y="359568"/>
                  <a:pt x="78581" y="362545"/>
                </a:cubicBezTo>
                <a:cubicBezTo>
                  <a:pt x="72628" y="374451"/>
                  <a:pt x="65186" y="380404"/>
                  <a:pt x="56257" y="380404"/>
                </a:cubicBezTo>
                <a:cubicBezTo>
                  <a:pt x="51494" y="380404"/>
                  <a:pt x="46434" y="378321"/>
                  <a:pt x="41076" y="374153"/>
                </a:cubicBezTo>
                <a:cubicBezTo>
                  <a:pt x="38099" y="371772"/>
                  <a:pt x="34527" y="369242"/>
                  <a:pt x="30360" y="366563"/>
                </a:cubicBezTo>
                <a:cubicBezTo>
                  <a:pt x="26193" y="363884"/>
                  <a:pt x="21431" y="360461"/>
                  <a:pt x="16073" y="356294"/>
                </a:cubicBezTo>
                <a:cubicBezTo>
                  <a:pt x="10715" y="352127"/>
                  <a:pt x="6697" y="347364"/>
                  <a:pt x="4018" y="342007"/>
                </a:cubicBezTo>
                <a:cubicBezTo>
                  <a:pt x="1339" y="336649"/>
                  <a:pt x="0" y="331589"/>
                  <a:pt x="0" y="326826"/>
                </a:cubicBezTo>
                <a:lnTo>
                  <a:pt x="892" y="318789"/>
                </a:lnTo>
                <a:cubicBezTo>
                  <a:pt x="1488" y="318194"/>
                  <a:pt x="1785" y="317003"/>
                  <a:pt x="1785" y="315218"/>
                </a:cubicBezTo>
                <a:cubicBezTo>
                  <a:pt x="8334" y="305692"/>
                  <a:pt x="12799" y="295572"/>
                  <a:pt x="15180" y="284857"/>
                </a:cubicBezTo>
                <a:lnTo>
                  <a:pt x="23217" y="265211"/>
                </a:lnTo>
                <a:cubicBezTo>
                  <a:pt x="24407" y="262830"/>
                  <a:pt x="25300" y="260151"/>
                  <a:pt x="25896" y="257175"/>
                </a:cubicBezTo>
                <a:cubicBezTo>
                  <a:pt x="27086" y="250626"/>
                  <a:pt x="30063" y="245566"/>
                  <a:pt x="34825" y="241994"/>
                </a:cubicBezTo>
                <a:cubicBezTo>
                  <a:pt x="34825" y="237827"/>
                  <a:pt x="36909" y="233660"/>
                  <a:pt x="41076" y="229493"/>
                </a:cubicBezTo>
                <a:cubicBezTo>
                  <a:pt x="45243" y="225325"/>
                  <a:pt x="48071" y="221009"/>
                  <a:pt x="49559" y="216544"/>
                </a:cubicBezTo>
                <a:cubicBezTo>
                  <a:pt x="51047" y="212080"/>
                  <a:pt x="55364" y="207764"/>
                  <a:pt x="62507" y="203596"/>
                </a:cubicBezTo>
                <a:cubicBezTo>
                  <a:pt x="64293" y="201810"/>
                  <a:pt x="66674" y="200918"/>
                  <a:pt x="69651" y="200918"/>
                </a:cubicBezTo>
                <a:cubicBezTo>
                  <a:pt x="74414" y="202108"/>
                  <a:pt x="79176" y="205382"/>
                  <a:pt x="83939" y="210740"/>
                </a:cubicBezTo>
                <a:cubicBezTo>
                  <a:pt x="85724" y="211931"/>
                  <a:pt x="87213" y="213419"/>
                  <a:pt x="88403" y="215205"/>
                </a:cubicBezTo>
                <a:cubicBezTo>
                  <a:pt x="80069" y="215205"/>
                  <a:pt x="75306" y="219670"/>
                  <a:pt x="74116" y="228600"/>
                </a:cubicBezTo>
                <a:cubicBezTo>
                  <a:pt x="71735" y="240506"/>
                  <a:pt x="70395" y="247054"/>
                  <a:pt x="70097" y="248245"/>
                </a:cubicBezTo>
                <a:cubicBezTo>
                  <a:pt x="69800" y="249435"/>
                  <a:pt x="69651" y="250924"/>
                  <a:pt x="69651" y="252710"/>
                </a:cubicBezTo>
                <a:cubicBezTo>
                  <a:pt x="73223" y="251519"/>
                  <a:pt x="76051" y="250328"/>
                  <a:pt x="78134" y="249138"/>
                </a:cubicBezTo>
                <a:cubicBezTo>
                  <a:pt x="80218" y="247947"/>
                  <a:pt x="81706" y="246310"/>
                  <a:pt x="82599" y="244226"/>
                </a:cubicBezTo>
                <a:cubicBezTo>
                  <a:pt x="83492" y="242143"/>
                  <a:pt x="85427" y="240506"/>
                  <a:pt x="88403" y="239315"/>
                </a:cubicBezTo>
                <a:lnTo>
                  <a:pt x="89296" y="239315"/>
                </a:lnTo>
                <a:cubicBezTo>
                  <a:pt x="95249" y="236934"/>
                  <a:pt x="100905" y="235743"/>
                  <a:pt x="106263" y="235743"/>
                </a:cubicBezTo>
                <a:cubicBezTo>
                  <a:pt x="111621" y="235743"/>
                  <a:pt x="122783" y="234255"/>
                  <a:pt x="139749" y="231278"/>
                </a:cubicBezTo>
                <a:cubicBezTo>
                  <a:pt x="156715" y="228302"/>
                  <a:pt x="174426" y="224135"/>
                  <a:pt x="192881" y="218777"/>
                </a:cubicBezTo>
                <a:cubicBezTo>
                  <a:pt x="215503" y="212824"/>
                  <a:pt x="228302" y="209847"/>
                  <a:pt x="231278" y="209847"/>
                </a:cubicBezTo>
                <a:lnTo>
                  <a:pt x="241994" y="211633"/>
                </a:lnTo>
                <a:lnTo>
                  <a:pt x="244673" y="206275"/>
                </a:lnTo>
                <a:lnTo>
                  <a:pt x="249138" y="206275"/>
                </a:lnTo>
                <a:cubicBezTo>
                  <a:pt x="252114" y="206275"/>
                  <a:pt x="254198" y="205085"/>
                  <a:pt x="255389" y="202703"/>
                </a:cubicBezTo>
                <a:cubicBezTo>
                  <a:pt x="257770" y="201513"/>
                  <a:pt x="261044" y="200918"/>
                  <a:pt x="265211" y="200918"/>
                </a:cubicBezTo>
                <a:lnTo>
                  <a:pt x="266104" y="201810"/>
                </a:lnTo>
                <a:lnTo>
                  <a:pt x="275034" y="201810"/>
                </a:lnTo>
                <a:cubicBezTo>
                  <a:pt x="278606" y="201810"/>
                  <a:pt x="283071" y="197941"/>
                  <a:pt x="288428" y="190202"/>
                </a:cubicBezTo>
                <a:lnTo>
                  <a:pt x="212526" y="209847"/>
                </a:lnTo>
                <a:lnTo>
                  <a:pt x="211633" y="208061"/>
                </a:lnTo>
                <a:lnTo>
                  <a:pt x="297358" y="170557"/>
                </a:lnTo>
                <a:lnTo>
                  <a:pt x="297358" y="169664"/>
                </a:lnTo>
                <a:lnTo>
                  <a:pt x="298251" y="167878"/>
                </a:lnTo>
                <a:lnTo>
                  <a:pt x="297358" y="166092"/>
                </a:lnTo>
                <a:lnTo>
                  <a:pt x="296465" y="148232"/>
                </a:lnTo>
                <a:cubicBezTo>
                  <a:pt x="296465" y="142279"/>
                  <a:pt x="296763" y="136773"/>
                  <a:pt x="297358" y="131712"/>
                </a:cubicBezTo>
                <a:cubicBezTo>
                  <a:pt x="297953" y="126652"/>
                  <a:pt x="298400" y="121890"/>
                  <a:pt x="298697" y="117425"/>
                </a:cubicBezTo>
                <a:cubicBezTo>
                  <a:pt x="298995" y="112960"/>
                  <a:pt x="299144" y="108346"/>
                  <a:pt x="299144" y="103584"/>
                </a:cubicBezTo>
                <a:lnTo>
                  <a:pt x="298251" y="64293"/>
                </a:lnTo>
                <a:cubicBezTo>
                  <a:pt x="298846" y="60126"/>
                  <a:pt x="299144" y="55661"/>
                  <a:pt x="299144" y="50899"/>
                </a:cubicBezTo>
                <a:cubicBezTo>
                  <a:pt x="299144" y="38993"/>
                  <a:pt x="297358" y="31253"/>
                  <a:pt x="293786" y="27682"/>
                </a:cubicBezTo>
                <a:cubicBezTo>
                  <a:pt x="290214" y="24110"/>
                  <a:pt x="284856" y="22324"/>
                  <a:pt x="277713" y="22324"/>
                </a:cubicBezTo>
                <a:cubicBezTo>
                  <a:pt x="275332" y="22324"/>
                  <a:pt x="273248" y="22621"/>
                  <a:pt x="271462" y="23217"/>
                </a:cubicBezTo>
                <a:cubicBezTo>
                  <a:pt x="269676" y="23812"/>
                  <a:pt x="268188" y="24110"/>
                  <a:pt x="266997" y="24110"/>
                </a:cubicBezTo>
                <a:cubicBezTo>
                  <a:pt x="265211" y="21728"/>
                  <a:pt x="264318" y="19347"/>
                  <a:pt x="264318" y="16966"/>
                </a:cubicBezTo>
                <a:cubicBezTo>
                  <a:pt x="264318" y="13989"/>
                  <a:pt x="266848" y="11310"/>
                  <a:pt x="271908" y="8929"/>
                </a:cubicBezTo>
                <a:cubicBezTo>
                  <a:pt x="276969" y="6548"/>
                  <a:pt x="282773" y="5060"/>
                  <a:pt x="289321" y="4464"/>
                </a:cubicBezTo>
                <a:lnTo>
                  <a:pt x="303609" y="1785"/>
                </a:lnTo>
                <a:cubicBezTo>
                  <a:pt x="308371" y="595"/>
                  <a:pt x="313729" y="0"/>
                  <a:pt x="319682" y="0"/>
                </a:cubicBezTo>
                <a:close/>
              </a:path>
            </a:pathLst>
          </a:custGeom>
          <a:gradFill>
            <a:gsLst>
              <a:gs pos="0">
                <a:srgbClr val="ECE2B5"/>
              </a:gs>
              <a:gs pos="100000">
                <a:srgbClr val="FFFEED"/>
              </a:gs>
            </a:gsLst>
            <a:lin ang="13500000" scaled="1"/>
          </a:gradFill>
          <a:ln>
            <a:noFill/>
          </a:ln>
          <a:effectLst>
            <a:outerShdw blurRad="50800" dist="38100" dir="5400000" algn="t" rotWithShape="0">
              <a:srgbClr val="1C5056">
                <a:alpha val="40000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1" sz="7200" b="0" i="0" u="none" strike="noStrike" cap="none" spc="0" normalizeH="0" baseline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鸿雷行书简体" panose="00000505000000000000" pitchFamily="2" charset="-122"/>
                <a:ea typeface="鸿雷行书简体" panose="00000505000000000000" pitchFamily="2" charset="-122"/>
                <a:cs typeface="+mn-ea"/>
              </a:defRPr>
            </a:lvl1pPr>
          </a:lstStyle>
          <a:p>
            <a:endParaRPr lang="zh-CN" altLang="en-US" dirty="0">
              <a:sym typeface="微软雅黑" panose="020B0503020204020204" pitchFamily="34" charset="-122"/>
            </a:endParaRPr>
          </a:p>
        </p:txBody>
      </p:sp>
      <p:sp>
        <p:nvSpPr>
          <p:cNvPr id="60" name="MG-文本框 59"/>
          <p:cNvSpPr txBox="1"/>
          <p:nvPr>
            <p:custDataLst>
              <p:tags r:id="rId24"/>
            </p:custDataLst>
          </p:nvPr>
        </p:nvSpPr>
        <p:spPr>
          <a:xfrm>
            <a:off x="3877528" y="2648287"/>
            <a:ext cx="1060782" cy="978265"/>
          </a:xfrm>
          <a:custGeom>
            <a:avLst/>
            <a:gdLst/>
            <a:ahLst/>
            <a:cxnLst/>
            <a:rect l="l" t="t" r="r" b="b"/>
            <a:pathLst>
              <a:path w="872430" h="804565">
                <a:moveTo>
                  <a:pt x="460772" y="553640"/>
                </a:moveTo>
                <a:cubicBezTo>
                  <a:pt x="466129" y="553640"/>
                  <a:pt x="473869" y="557212"/>
                  <a:pt x="483989" y="564356"/>
                </a:cubicBezTo>
                <a:lnTo>
                  <a:pt x="484882" y="564356"/>
                </a:lnTo>
                <a:cubicBezTo>
                  <a:pt x="501551" y="576262"/>
                  <a:pt x="513159" y="592038"/>
                  <a:pt x="519708" y="611683"/>
                </a:cubicBezTo>
                <a:cubicBezTo>
                  <a:pt x="523279" y="621208"/>
                  <a:pt x="527447" y="630733"/>
                  <a:pt x="532209" y="640258"/>
                </a:cubicBezTo>
                <a:cubicBezTo>
                  <a:pt x="523875" y="647402"/>
                  <a:pt x="515540" y="655141"/>
                  <a:pt x="507206" y="663476"/>
                </a:cubicBezTo>
                <a:lnTo>
                  <a:pt x="479524" y="659011"/>
                </a:lnTo>
                <a:cubicBezTo>
                  <a:pt x="464641" y="656629"/>
                  <a:pt x="451247" y="650081"/>
                  <a:pt x="439340" y="639365"/>
                </a:cubicBezTo>
                <a:cubicBezTo>
                  <a:pt x="435173" y="630436"/>
                  <a:pt x="428922" y="625971"/>
                  <a:pt x="420588" y="625971"/>
                </a:cubicBezTo>
                <a:cubicBezTo>
                  <a:pt x="419397" y="625971"/>
                  <a:pt x="417016" y="624185"/>
                  <a:pt x="413444" y="620613"/>
                </a:cubicBezTo>
                <a:cubicBezTo>
                  <a:pt x="408086" y="614065"/>
                  <a:pt x="401538" y="609600"/>
                  <a:pt x="393799" y="607219"/>
                </a:cubicBezTo>
                <a:lnTo>
                  <a:pt x="368796" y="593824"/>
                </a:lnTo>
                <a:lnTo>
                  <a:pt x="361652" y="589359"/>
                </a:lnTo>
                <a:lnTo>
                  <a:pt x="362545" y="585787"/>
                </a:lnTo>
                <a:lnTo>
                  <a:pt x="392906" y="582215"/>
                </a:lnTo>
                <a:cubicBezTo>
                  <a:pt x="398859" y="582215"/>
                  <a:pt x="404515" y="580727"/>
                  <a:pt x="409872" y="577751"/>
                </a:cubicBezTo>
                <a:cubicBezTo>
                  <a:pt x="418207" y="573583"/>
                  <a:pt x="423862" y="570309"/>
                  <a:pt x="426839" y="567928"/>
                </a:cubicBezTo>
                <a:cubicBezTo>
                  <a:pt x="429815" y="565547"/>
                  <a:pt x="433090" y="563761"/>
                  <a:pt x="436661" y="562570"/>
                </a:cubicBezTo>
                <a:cubicBezTo>
                  <a:pt x="440233" y="561379"/>
                  <a:pt x="443954" y="559594"/>
                  <a:pt x="447824" y="557212"/>
                </a:cubicBezTo>
                <a:cubicBezTo>
                  <a:pt x="451693" y="554831"/>
                  <a:pt x="456009" y="553640"/>
                  <a:pt x="460772" y="553640"/>
                </a:cubicBezTo>
                <a:close/>
                <a:moveTo>
                  <a:pt x="591145" y="344686"/>
                </a:moveTo>
                <a:cubicBezTo>
                  <a:pt x="596503" y="344686"/>
                  <a:pt x="600670" y="348258"/>
                  <a:pt x="603647" y="355401"/>
                </a:cubicBezTo>
                <a:cubicBezTo>
                  <a:pt x="608409" y="366712"/>
                  <a:pt x="617041" y="375047"/>
                  <a:pt x="629543" y="380404"/>
                </a:cubicBezTo>
                <a:cubicBezTo>
                  <a:pt x="630138" y="380404"/>
                  <a:pt x="630733" y="380553"/>
                  <a:pt x="631329" y="380851"/>
                </a:cubicBezTo>
                <a:cubicBezTo>
                  <a:pt x="631924" y="381149"/>
                  <a:pt x="632817" y="381893"/>
                  <a:pt x="634008" y="383083"/>
                </a:cubicBezTo>
                <a:cubicBezTo>
                  <a:pt x="636389" y="389036"/>
                  <a:pt x="639068" y="392162"/>
                  <a:pt x="642044" y="392459"/>
                </a:cubicBezTo>
                <a:cubicBezTo>
                  <a:pt x="645021" y="392757"/>
                  <a:pt x="647402" y="392906"/>
                  <a:pt x="649188" y="392906"/>
                </a:cubicBezTo>
                <a:lnTo>
                  <a:pt x="658118" y="392013"/>
                </a:lnTo>
                <a:cubicBezTo>
                  <a:pt x="673001" y="387846"/>
                  <a:pt x="690265" y="385167"/>
                  <a:pt x="709910" y="383976"/>
                </a:cubicBezTo>
                <a:cubicBezTo>
                  <a:pt x="715863" y="383976"/>
                  <a:pt x="720328" y="386358"/>
                  <a:pt x="723304" y="391120"/>
                </a:cubicBezTo>
                <a:cubicBezTo>
                  <a:pt x="730448" y="402431"/>
                  <a:pt x="739080" y="412254"/>
                  <a:pt x="749201" y="420588"/>
                </a:cubicBezTo>
                <a:cubicBezTo>
                  <a:pt x="751582" y="422969"/>
                  <a:pt x="752772" y="425351"/>
                  <a:pt x="752772" y="427732"/>
                </a:cubicBezTo>
                <a:cubicBezTo>
                  <a:pt x="752772" y="433090"/>
                  <a:pt x="750242" y="436364"/>
                  <a:pt x="745182" y="437554"/>
                </a:cubicBezTo>
                <a:cubicBezTo>
                  <a:pt x="740122" y="438745"/>
                  <a:pt x="736253" y="440829"/>
                  <a:pt x="733574" y="443805"/>
                </a:cubicBezTo>
                <a:cubicBezTo>
                  <a:pt x="730895" y="446782"/>
                  <a:pt x="727769" y="448270"/>
                  <a:pt x="724197" y="448270"/>
                </a:cubicBezTo>
                <a:lnTo>
                  <a:pt x="684014" y="444698"/>
                </a:lnTo>
                <a:cubicBezTo>
                  <a:pt x="682823" y="443508"/>
                  <a:pt x="674191" y="442912"/>
                  <a:pt x="658118" y="442912"/>
                </a:cubicBezTo>
                <a:cubicBezTo>
                  <a:pt x="654546" y="443508"/>
                  <a:pt x="651272" y="446335"/>
                  <a:pt x="648295" y="451395"/>
                </a:cubicBezTo>
                <a:cubicBezTo>
                  <a:pt x="645319" y="456456"/>
                  <a:pt x="643830" y="461367"/>
                  <a:pt x="643830" y="466129"/>
                </a:cubicBezTo>
                <a:cubicBezTo>
                  <a:pt x="643830" y="468511"/>
                  <a:pt x="644277" y="471041"/>
                  <a:pt x="645170" y="473720"/>
                </a:cubicBezTo>
                <a:cubicBezTo>
                  <a:pt x="646063" y="476399"/>
                  <a:pt x="646509" y="479226"/>
                  <a:pt x="646509" y="482203"/>
                </a:cubicBezTo>
                <a:lnTo>
                  <a:pt x="644723" y="492026"/>
                </a:lnTo>
                <a:cubicBezTo>
                  <a:pt x="646509" y="495597"/>
                  <a:pt x="647402" y="500062"/>
                  <a:pt x="647402" y="505420"/>
                </a:cubicBezTo>
                <a:cubicBezTo>
                  <a:pt x="647402" y="509587"/>
                  <a:pt x="647104" y="512564"/>
                  <a:pt x="646509" y="514350"/>
                </a:cubicBezTo>
                <a:lnTo>
                  <a:pt x="647402" y="526851"/>
                </a:lnTo>
                <a:lnTo>
                  <a:pt x="648295" y="530423"/>
                </a:lnTo>
                <a:cubicBezTo>
                  <a:pt x="651272" y="533995"/>
                  <a:pt x="652760" y="537865"/>
                  <a:pt x="652760" y="542032"/>
                </a:cubicBezTo>
                <a:cubicBezTo>
                  <a:pt x="652165" y="545604"/>
                  <a:pt x="652016" y="549027"/>
                  <a:pt x="652313" y="552301"/>
                </a:cubicBezTo>
                <a:cubicBezTo>
                  <a:pt x="652611" y="555575"/>
                  <a:pt x="652760" y="558105"/>
                  <a:pt x="652760" y="559891"/>
                </a:cubicBezTo>
                <a:cubicBezTo>
                  <a:pt x="652760" y="562272"/>
                  <a:pt x="651867" y="564356"/>
                  <a:pt x="650081" y="566142"/>
                </a:cubicBezTo>
                <a:cubicBezTo>
                  <a:pt x="650081" y="567333"/>
                  <a:pt x="650676" y="568970"/>
                  <a:pt x="651867" y="571053"/>
                </a:cubicBezTo>
                <a:cubicBezTo>
                  <a:pt x="653058" y="573137"/>
                  <a:pt x="653653" y="575072"/>
                  <a:pt x="653653" y="576858"/>
                </a:cubicBezTo>
                <a:lnTo>
                  <a:pt x="653653" y="612576"/>
                </a:lnTo>
                <a:lnTo>
                  <a:pt x="654546" y="634008"/>
                </a:lnTo>
                <a:cubicBezTo>
                  <a:pt x="655141" y="638175"/>
                  <a:pt x="655439" y="642640"/>
                  <a:pt x="655439" y="647402"/>
                </a:cubicBezTo>
                <a:cubicBezTo>
                  <a:pt x="656034" y="647997"/>
                  <a:pt x="656332" y="648890"/>
                  <a:pt x="656332" y="650081"/>
                </a:cubicBezTo>
                <a:cubicBezTo>
                  <a:pt x="656332" y="650676"/>
                  <a:pt x="655736" y="651718"/>
                  <a:pt x="654546" y="653206"/>
                </a:cubicBezTo>
                <a:cubicBezTo>
                  <a:pt x="653355" y="654695"/>
                  <a:pt x="652760" y="656332"/>
                  <a:pt x="652760" y="658118"/>
                </a:cubicBezTo>
                <a:lnTo>
                  <a:pt x="652760" y="665261"/>
                </a:lnTo>
                <a:cubicBezTo>
                  <a:pt x="653951" y="668238"/>
                  <a:pt x="654546" y="674191"/>
                  <a:pt x="654546" y="683121"/>
                </a:cubicBezTo>
                <a:cubicBezTo>
                  <a:pt x="654546" y="692051"/>
                  <a:pt x="653653" y="700683"/>
                  <a:pt x="651867" y="709017"/>
                </a:cubicBezTo>
                <a:cubicBezTo>
                  <a:pt x="650081" y="717351"/>
                  <a:pt x="649188" y="725090"/>
                  <a:pt x="649188" y="732234"/>
                </a:cubicBezTo>
                <a:lnTo>
                  <a:pt x="649188" y="737592"/>
                </a:lnTo>
                <a:cubicBezTo>
                  <a:pt x="649188" y="746522"/>
                  <a:pt x="648444" y="754558"/>
                  <a:pt x="646956" y="761702"/>
                </a:cubicBezTo>
                <a:cubicBezTo>
                  <a:pt x="645467" y="768846"/>
                  <a:pt x="644426" y="775692"/>
                  <a:pt x="643830" y="782240"/>
                </a:cubicBezTo>
                <a:cubicBezTo>
                  <a:pt x="642044" y="782240"/>
                  <a:pt x="640556" y="782538"/>
                  <a:pt x="639365" y="783133"/>
                </a:cubicBezTo>
                <a:cubicBezTo>
                  <a:pt x="638175" y="783729"/>
                  <a:pt x="637282" y="784026"/>
                  <a:pt x="636686" y="784026"/>
                </a:cubicBezTo>
                <a:lnTo>
                  <a:pt x="617934" y="804565"/>
                </a:lnTo>
                <a:lnTo>
                  <a:pt x="613469" y="804565"/>
                </a:lnTo>
                <a:lnTo>
                  <a:pt x="613469" y="803672"/>
                </a:lnTo>
                <a:lnTo>
                  <a:pt x="611683" y="800100"/>
                </a:lnTo>
                <a:cubicBezTo>
                  <a:pt x="609897" y="798314"/>
                  <a:pt x="607516" y="796528"/>
                  <a:pt x="604540" y="794742"/>
                </a:cubicBezTo>
                <a:cubicBezTo>
                  <a:pt x="596205" y="789979"/>
                  <a:pt x="587276" y="782240"/>
                  <a:pt x="577751" y="771525"/>
                </a:cubicBezTo>
                <a:cubicBezTo>
                  <a:pt x="570607" y="763190"/>
                  <a:pt x="562868" y="759023"/>
                  <a:pt x="554533" y="759023"/>
                </a:cubicBezTo>
                <a:cubicBezTo>
                  <a:pt x="550366" y="759023"/>
                  <a:pt x="545901" y="759470"/>
                  <a:pt x="541139" y="760363"/>
                </a:cubicBezTo>
                <a:cubicBezTo>
                  <a:pt x="536376" y="761256"/>
                  <a:pt x="530721" y="761702"/>
                  <a:pt x="524172" y="761702"/>
                </a:cubicBezTo>
                <a:cubicBezTo>
                  <a:pt x="502146" y="759916"/>
                  <a:pt x="478929" y="749796"/>
                  <a:pt x="454521" y="731341"/>
                </a:cubicBezTo>
                <a:cubicBezTo>
                  <a:pt x="436066" y="720626"/>
                  <a:pt x="404515" y="701278"/>
                  <a:pt x="359866" y="673298"/>
                </a:cubicBezTo>
                <a:cubicBezTo>
                  <a:pt x="358676" y="673298"/>
                  <a:pt x="357931" y="672852"/>
                  <a:pt x="357634" y="671959"/>
                </a:cubicBezTo>
                <a:cubicBezTo>
                  <a:pt x="357336" y="671066"/>
                  <a:pt x="356592" y="670024"/>
                  <a:pt x="355401" y="668833"/>
                </a:cubicBezTo>
                <a:lnTo>
                  <a:pt x="367903" y="673298"/>
                </a:lnTo>
                <a:cubicBezTo>
                  <a:pt x="383381" y="677465"/>
                  <a:pt x="403026" y="685800"/>
                  <a:pt x="426839" y="698301"/>
                </a:cubicBezTo>
                <a:lnTo>
                  <a:pt x="457200" y="712589"/>
                </a:lnTo>
                <a:cubicBezTo>
                  <a:pt x="475059" y="720328"/>
                  <a:pt x="494407" y="724197"/>
                  <a:pt x="515243" y="724197"/>
                </a:cubicBezTo>
                <a:cubicBezTo>
                  <a:pt x="545604" y="724197"/>
                  <a:pt x="563463" y="704850"/>
                  <a:pt x="568821" y="666154"/>
                </a:cubicBezTo>
                <a:lnTo>
                  <a:pt x="571500" y="651867"/>
                </a:lnTo>
                <a:cubicBezTo>
                  <a:pt x="573881" y="641747"/>
                  <a:pt x="575072" y="632519"/>
                  <a:pt x="575072" y="624185"/>
                </a:cubicBezTo>
                <a:cubicBezTo>
                  <a:pt x="575072" y="620613"/>
                  <a:pt x="575369" y="617934"/>
                  <a:pt x="575965" y="616148"/>
                </a:cubicBezTo>
                <a:cubicBezTo>
                  <a:pt x="575965" y="611386"/>
                  <a:pt x="576262" y="606921"/>
                  <a:pt x="576858" y="602754"/>
                </a:cubicBezTo>
                <a:cubicBezTo>
                  <a:pt x="578644" y="588466"/>
                  <a:pt x="579536" y="577751"/>
                  <a:pt x="579536" y="570607"/>
                </a:cubicBezTo>
                <a:lnTo>
                  <a:pt x="578644" y="567035"/>
                </a:lnTo>
                <a:cubicBezTo>
                  <a:pt x="578644" y="565249"/>
                  <a:pt x="579239" y="563761"/>
                  <a:pt x="580429" y="562570"/>
                </a:cubicBezTo>
                <a:cubicBezTo>
                  <a:pt x="581620" y="561379"/>
                  <a:pt x="582513" y="560486"/>
                  <a:pt x="583108" y="559891"/>
                </a:cubicBezTo>
                <a:cubicBezTo>
                  <a:pt x="580132" y="556319"/>
                  <a:pt x="578644" y="552747"/>
                  <a:pt x="578644" y="549176"/>
                </a:cubicBezTo>
                <a:cubicBezTo>
                  <a:pt x="578644" y="546199"/>
                  <a:pt x="579536" y="543222"/>
                  <a:pt x="581322" y="540246"/>
                </a:cubicBezTo>
                <a:lnTo>
                  <a:pt x="583108" y="536674"/>
                </a:lnTo>
                <a:cubicBezTo>
                  <a:pt x="583108" y="536079"/>
                  <a:pt x="582662" y="535186"/>
                  <a:pt x="581769" y="533995"/>
                </a:cubicBezTo>
                <a:cubicBezTo>
                  <a:pt x="580876" y="532804"/>
                  <a:pt x="580429" y="530721"/>
                  <a:pt x="580429" y="527744"/>
                </a:cubicBezTo>
                <a:cubicBezTo>
                  <a:pt x="580429" y="524768"/>
                  <a:pt x="580727" y="521791"/>
                  <a:pt x="581322" y="518815"/>
                </a:cubicBezTo>
                <a:cubicBezTo>
                  <a:pt x="581918" y="515838"/>
                  <a:pt x="582215" y="513159"/>
                  <a:pt x="582215" y="510778"/>
                </a:cubicBezTo>
                <a:lnTo>
                  <a:pt x="582215" y="506313"/>
                </a:lnTo>
                <a:cubicBezTo>
                  <a:pt x="581025" y="497979"/>
                  <a:pt x="580429" y="485477"/>
                  <a:pt x="580429" y="468808"/>
                </a:cubicBezTo>
                <a:cubicBezTo>
                  <a:pt x="579239" y="462260"/>
                  <a:pt x="576560" y="458986"/>
                  <a:pt x="572393" y="458986"/>
                </a:cubicBezTo>
                <a:lnTo>
                  <a:pt x="566142" y="458986"/>
                </a:lnTo>
                <a:lnTo>
                  <a:pt x="561677" y="458093"/>
                </a:lnTo>
                <a:cubicBezTo>
                  <a:pt x="558701" y="458093"/>
                  <a:pt x="556170" y="458837"/>
                  <a:pt x="554087" y="460325"/>
                </a:cubicBezTo>
                <a:cubicBezTo>
                  <a:pt x="552003" y="461813"/>
                  <a:pt x="549473" y="462855"/>
                  <a:pt x="546497" y="463451"/>
                </a:cubicBezTo>
                <a:cubicBezTo>
                  <a:pt x="543520" y="464046"/>
                  <a:pt x="540990" y="464790"/>
                  <a:pt x="538906" y="465683"/>
                </a:cubicBezTo>
                <a:cubicBezTo>
                  <a:pt x="536823" y="466576"/>
                  <a:pt x="534888" y="467022"/>
                  <a:pt x="533102" y="467022"/>
                </a:cubicBezTo>
                <a:cubicBezTo>
                  <a:pt x="531316" y="467022"/>
                  <a:pt x="529084" y="467469"/>
                  <a:pt x="526405" y="468362"/>
                </a:cubicBezTo>
                <a:cubicBezTo>
                  <a:pt x="523726" y="469255"/>
                  <a:pt x="520601" y="469999"/>
                  <a:pt x="517029" y="470594"/>
                </a:cubicBezTo>
                <a:cubicBezTo>
                  <a:pt x="484286" y="480119"/>
                  <a:pt x="451544" y="491430"/>
                  <a:pt x="418802" y="504527"/>
                </a:cubicBezTo>
                <a:lnTo>
                  <a:pt x="416123" y="506313"/>
                </a:lnTo>
                <a:lnTo>
                  <a:pt x="396478" y="514350"/>
                </a:lnTo>
                <a:cubicBezTo>
                  <a:pt x="378619" y="522684"/>
                  <a:pt x="366117" y="527447"/>
                  <a:pt x="358973" y="528637"/>
                </a:cubicBezTo>
                <a:cubicBezTo>
                  <a:pt x="355401" y="528637"/>
                  <a:pt x="352127" y="529084"/>
                  <a:pt x="349151" y="529977"/>
                </a:cubicBezTo>
                <a:cubicBezTo>
                  <a:pt x="346174" y="530870"/>
                  <a:pt x="343793" y="531316"/>
                  <a:pt x="342007" y="531316"/>
                </a:cubicBezTo>
                <a:cubicBezTo>
                  <a:pt x="339030" y="531316"/>
                  <a:pt x="335756" y="529530"/>
                  <a:pt x="332184" y="525958"/>
                </a:cubicBezTo>
                <a:lnTo>
                  <a:pt x="326826" y="521493"/>
                </a:lnTo>
                <a:cubicBezTo>
                  <a:pt x="314325" y="507206"/>
                  <a:pt x="307032" y="499020"/>
                  <a:pt x="304949" y="496937"/>
                </a:cubicBezTo>
                <a:cubicBezTo>
                  <a:pt x="302865" y="494853"/>
                  <a:pt x="301823" y="492621"/>
                  <a:pt x="301823" y="490240"/>
                </a:cubicBezTo>
                <a:cubicBezTo>
                  <a:pt x="301823" y="488454"/>
                  <a:pt x="302716" y="486370"/>
                  <a:pt x="304502" y="483989"/>
                </a:cubicBezTo>
                <a:cubicBezTo>
                  <a:pt x="315218" y="470297"/>
                  <a:pt x="328315" y="461367"/>
                  <a:pt x="343793" y="457200"/>
                </a:cubicBezTo>
                <a:lnTo>
                  <a:pt x="355401" y="452735"/>
                </a:lnTo>
                <a:cubicBezTo>
                  <a:pt x="350639" y="458093"/>
                  <a:pt x="348258" y="464046"/>
                  <a:pt x="348258" y="470594"/>
                </a:cubicBezTo>
                <a:lnTo>
                  <a:pt x="349151" y="476845"/>
                </a:lnTo>
                <a:cubicBezTo>
                  <a:pt x="350936" y="476250"/>
                  <a:pt x="353467" y="475506"/>
                  <a:pt x="356741" y="474613"/>
                </a:cubicBezTo>
                <a:cubicBezTo>
                  <a:pt x="360015" y="473720"/>
                  <a:pt x="363438" y="472380"/>
                  <a:pt x="367010" y="470594"/>
                </a:cubicBezTo>
                <a:cubicBezTo>
                  <a:pt x="415826" y="450354"/>
                  <a:pt x="450949" y="438447"/>
                  <a:pt x="472380" y="434876"/>
                </a:cubicBezTo>
                <a:lnTo>
                  <a:pt x="492026" y="430411"/>
                </a:lnTo>
                <a:cubicBezTo>
                  <a:pt x="517029" y="423862"/>
                  <a:pt x="542329" y="417611"/>
                  <a:pt x="567928" y="411658"/>
                </a:cubicBezTo>
                <a:lnTo>
                  <a:pt x="567035" y="408086"/>
                </a:lnTo>
                <a:cubicBezTo>
                  <a:pt x="566440" y="404515"/>
                  <a:pt x="565249" y="401240"/>
                  <a:pt x="563463" y="398264"/>
                </a:cubicBezTo>
                <a:cubicBezTo>
                  <a:pt x="559296" y="392311"/>
                  <a:pt x="557212" y="384572"/>
                  <a:pt x="557212" y="375047"/>
                </a:cubicBezTo>
                <a:cubicBezTo>
                  <a:pt x="557212" y="367308"/>
                  <a:pt x="561975" y="359568"/>
                  <a:pt x="571500" y="351829"/>
                </a:cubicBezTo>
                <a:cubicBezTo>
                  <a:pt x="577453" y="348258"/>
                  <a:pt x="584001" y="345876"/>
                  <a:pt x="591145" y="344686"/>
                </a:cubicBezTo>
                <a:close/>
                <a:moveTo>
                  <a:pt x="243780" y="185737"/>
                </a:moveTo>
                <a:cubicBezTo>
                  <a:pt x="251520" y="185737"/>
                  <a:pt x="258068" y="189011"/>
                  <a:pt x="263426" y="195560"/>
                </a:cubicBezTo>
                <a:lnTo>
                  <a:pt x="271463" y="204490"/>
                </a:lnTo>
                <a:cubicBezTo>
                  <a:pt x="286940" y="222349"/>
                  <a:pt x="294680" y="234255"/>
                  <a:pt x="294680" y="240208"/>
                </a:cubicBezTo>
                <a:lnTo>
                  <a:pt x="294680" y="256282"/>
                </a:lnTo>
                <a:cubicBezTo>
                  <a:pt x="294680" y="261044"/>
                  <a:pt x="291703" y="264318"/>
                  <a:pt x="285750" y="266104"/>
                </a:cubicBezTo>
                <a:cubicBezTo>
                  <a:pt x="282774" y="266104"/>
                  <a:pt x="278904" y="267295"/>
                  <a:pt x="274142" y="269676"/>
                </a:cubicBezTo>
                <a:cubicBezTo>
                  <a:pt x="271165" y="271462"/>
                  <a:pt x="269081" y="273843"/>
                  <a:pt x="267891" y="276820"/>
                </a:cubicBezTo>
                <a:lnTo>
                  <a:pt x="262533" y="275927"/>
                </a:lnTo>
                <a:lnTo>
                  <a:pt x="240208" y="283964"/>
                </a:lnTo>
                <a:cubicBezTo>
                  <a:pt x="236042" y="285154"/>
                  <a:pt x="231874" y="286643"/>
                  <a:pt x="227707" y="288429"/>
                </a:cubicBezTo>
                <a:cubicBezTo>
                  <a:pt x="223540" y="290215"/>
                  <a:pt x="217289" y="292298"/>
                  <a:pt x="208954" y="294679"/>
                </a:cubicBezTo>
                <a:cubicBezTo>
                  <a:pt x="194072" y="298847"/>
                  <a:pt x="180975" y="306288"/>
                  <a:pt x="169664" y="317004"/>
                </a:cubicBezTo>
                <a:lnTo>
                  <a:pt x="154484" y="327719"/>
                </a:lnTo>
                <a:cubicBezTo>
                  <a:pt x="139005" y="339030"/>
                  <a:pt x="123528" y="352127"/>
                  <a:pt x="108049" y="367010"/>
                </a:cubicBezTo>
                <a:lnTo>
                  <a:pt x="83939" y="391120"/>
                </a:lnTo>
                <a:cubicBezTo>
                  <a:pt x="91679" y="369689"/>
                  <a:pt x="103286" y="351829"/>
                  <a:pt x="118765" y="337542"/>
                </a:cubicBezTo>
                <a:cubicBezTo>
                  <a:pt x="124718" y="331589"/>
                  <a:pt x="130373" y="324743"/>
                  <a:pt x="135731" y="317004"/>
                </a:cubicBezTo>
                <a:lnTo>
                  <a:pt x="154484" y="292893"/>
                </a:lnTo>
                <a:cubicBezTo>
                  <a:pt x="155675" y="291108"/>
                  <a:pt x="156567" y="289619"/>
                  <a:pt x="157162" y="288429"/>
                </a:cubicBezTo>
                <a:cubicBezTo>
                  <a:pt x="157758" y="287238"/>
                  <a:pt x="158056" y="285750"/>
                  <a:pt x="158056" y="283964"/>
                </a:cubicBezTo>
                <a:cubicBezTo>
                  <a:pt x="164009" y="278011"/>
                  <a:pt x="168771" y="271165"/>
                  <a:pt x="172343" y="263426"/>
                </a:cubicBezTo>
                <a:cubicBezTo>
                  <a:pt x="175915" y="255686"/>
                  <a:pt x="180380" y="249138"/>
                  <a:pt x="185737" y="243780"/>
                </a:cubicBezTo>
                <a:cubicBezTo>
                  <a:pt x="188119" y="240208"/>
                  <a:pt x="189309" y="236934"/>
                  <a:pt x="189309" y="233958"/>
                </a:cubicBezTo>
                <a:cubicBezTo>
                  <a:pt x="189309" y="228004"/>
                  <a:pt x="182166" y="225028"/>
                  <a:pt x="167878" y="225028"/>
                </a:cubicBezTo>
                <a:lnTo>
                  <a:pt x="139303" y="228600"/>
                </a:lnTo>
                <a:cubicBezTo>
                  <a:pt x="142875" y="222051"/>
                  <a:pt x="150019" y="216396"/>
                  <a:pt x="160735" y="211633"/>
                </a:cubicBezTo>
                <a:lnTo>
                  <a:pt x="168771" y="208954"/>
                </a:lnTo>
                <a:cubicBezTo>
                  <a:pt x="179487" y="203597"/>
                  <a:pt x="188714" y="200322"/>
                  <a:pt x="196454" y="199132"/>
                </a:cubicBezTo>
                <a:lnTo>
                  <a:pt x="211634" y="194667"/>
                </a:lnTo>
                <a:cubicBezTo>
                  <a:pt x="226516" y="188714"/>
                  <a:pt x="237232" y="185737"/>
                  <a:pt x="243780" y="185737"/>
                </a:cubicBezTo>
                <a:close/>
                <a:moveTo>
                  <a:pt x="549176" y="0"/>
                </a:moveTo>
                <a:cubicBezTo>
                  <a:pt x="562272" y="595"/>
                  <a:pt x="577751" y="15180"/>
                  <a:pt x="595610" y="43755"/>
                </a:cubicBezTo>
                <a:lnTo>
                  <a:pt x="604540" y="56257"/>
                </a:lnTo>
                <a:cubicBezTo>
                  <a:pt x="605730" y="58638"/>
                  <a:pt x="606326" y="61019"/>
                  <a:pt x="606326" y="63401"/>
                </a:cubicBezTo>
                <a:cubicBezTo>
                  <a:pt x="605730" y="68163"/>
                  <a:pt x="600968" y="77986"/>
                  <a:pt x="592038" y="92868"/>
                </a:cubicBezTo>
                <a:cubicBezTo>
                  <a:pt x="584894" y="103584"/>
                  <a:pt x="579834" y="115193"/>
                  <a:pt x="576858" y="127694"/>
                </a:cubicBezTo>
                <a:cubicBezTo>
                  <a:pt x="576858" y="129480"/>
                  <a:pt x="576560" y="130968"/>
                  <a:pt x="575965" y="132159"/>
                </a:cubicBezTo>
                <a:cubicBezTo>
                  <a:pt x="574774" y="141684"/>
                  <a:pt x="571797" y="150911"/>
                  <a:pt x="567035" y="159841"/>
                </a:cubicBezTo>
                <a:cubicBezTo>
                  <a:pt x="565249" y="162818"/>
                  <a:pt x="564207" y="165943"/>
                  <a:pt x="563910" y="169217"/>
                </a:cubicBezTo>
                <a:cubicBezTo>
                  <a:pt x="563612" y="172492"/>
                  <a:pt x="563165" y="175319"/>
                  <a:pt x="562570" y="177701"/>
                </a:cubicBezTo>
                <a:lnTo>
                  <a:pt x="568821" y="175022"/>
                </a:lnTo>
                <a:cubicBezTo>
                  <a:pt x="573583" y="174426"/>
                  <a:pt x="578197" y="172789"/>
                  <a:pt x="582662" y="170110"/>
                </a:cubicBezTo>
                <a:cubicBezTo>
                  <a:pt x="587127" y="167431"/>
                  <a:pt x="592336" y="166092"/>
                  <a:pt x="598289" y="166092"/>
                </a:cubicBezTo>
                <a:cubicBezTo>
                  <a:pt x="602456" y="164901"/>
                  <a:pt x="605730" y="164306"/>
                  <a:pt x="608111" y="164306"/>
                </a:cubicBezTo>
                <a:cubicBezTo>
                  <a:pt x="614065" y="164306"/>
                  <a:pt x="618529" y="167283"/>
                  <a:pt x="621506" y="173236"/>
                </a:cubicBezTo>
                <a:cubicBezTo>
                  <a:pt x="626269" y="184547"/>
                  <a:pt x="633115" y="193179"/>
                  <a:pt x="642044" y="199132"/>
                </a:cubicBezTo>
                <a:cubicBezTo>
                  <a:pt x="641449" y="209847"/>
                  <a:pt x="636686" y="217289"/>
                  <a:pt x="627757" y="221456"/>
                </a:cubicBezTo>
                <a:cubicBezTo>
                  <a:pt x="625376" y="222647"/>
                  <a:pt x="623292" y="224135"/>
                  <a:pt x="621506" y="225921"/>
                </a:cubicBezTo>
                <a:cubicBezTo>
                  <a:pt x="616744" y="230683"/>
                  <a:pt x="611088" y="233660"/>
                  <a:pt x="604540" y="234851"/>
                </a:cubicBezTo>
                <a:cubicBezTo>
                  <a:pt x="592633" y="238422"/>
                  <a:pt x="581025" y="242292"/>
                  <a:pt x="569714" y="246459"/>
                </a:cubicBezTo>
                <a:lnTo>
                  <a:pt x="562570" y="248245"/>
                </a:lnTo>
                <a:cubicBezTo>
                  <a:pt x="557212" y="250031"/>
                  <a:pt x="554236" y="253901"/>
                  <a:pt x="553640" y="259854"/>
                </a:cubicBezTo>
                <a:cubicBezTo>
                  <a:pt x="551854" y="265211"/>
                  <a:pt x="550961" y="269974"/>
                  <a:pt x="550961" y="274141"/>
                </a:cubicBezTo>
                <a:cubicBezTo>
                  <a:pt x="550961" y="275332"/>
                  <a:pt x="551259" y="276374"/>
                  <a:pt x="551854" y="277267"/>
                </a:cubicBezTo>
                <a:cubicBezTo>
                  <a:pt x="552450" y="278159"/>
                  <a:pt x="552747" y="278904"/>
                  <a:pt x="552747" y="279499"/>
                </a:cubicBezTo>
                <a:cubicBezTo>
                  <a:pt x="552747" y="280094"/>
                  <a:pt x="552599" y="280690"/>
                  <a:pt x="552301" y="281285"/>
                </a:cubicBezTo>
                <a:cubicBezTo>
                  <a:pt x="552003" y="281880"/>
                  <a:pt x="551259" y="282922"/>
                  <a:pt x="550069" y="284410"/>
                </a:cubicBezTo>
                <a:cubicBezTo>
                  <a:pt x="548878" y="285899"/>
                  <a:pt x="547985" y="287684"/>
                  <a:pt x="547390" y="289768"/>
                </a:cubicBezTo>
                <a:cubicBezTo>
                  <a:pt x="546794" y="291852"/>
                  <a:pt x="546497" y="293786"/>
                  <a:pt x="546497" y="295572"/>
                </a:cubicBezTo>
                <a:cubicBezTo>
                  <a:pt x="547687" y="297954"/>
                  <a:pt x="549473" y="299144"/>
                  <a:pt x="551854" y="299144"/>
                </a:cubicBezTo>
                <a:cubicBezTo>
                  <a:pt x="553045" y="299144"/>
                  <a:pt x="560933" y="297507"/>
                  <a:pt x="575518" y="294233"/>
                </a:cubicBezTo>
                <a:cubicBezTo>
                  <a:pt x="590103" y="290959"/>
                  <a:pt x="609302" y="286047"/>
                  <a:pt x="633115" y="279499"/>
                </a:cubicBezTo>
                <a:cubicBezTo>
                  <a:pt x="645021" y="275332"/>
                  <a:pt x="661392" y="270569"/>
                  <a:pt x="682228" y="265211"/>
                </a:cubicBezTo>
                <a:cubicBezTo>
                  <a:pt x="690562" y="262830"/>
                  <a:pt x="698599" y="261044"/>
                  <a:pt x="706338" y="259854"/>
                </a:cubicBezTo>
                <a:cubicBezTo>
                  <a:pt x="714077" y="258663"/>
                  <a:pt x="721519" y="256877"/>
                  <a:pt x="728662" y="254496"/>
                </a:cubicBezTo>
                <a:cubicBezTo>
                  <a:pt x="738187" y="250924"/>
                  <a:pt x="744438" y="249138"/>
                  <a:pt x="747415" y="249138"/>
                </a:cubicBezTo>
                <a:cubicBezTo>
                  <a:pt x="759916" y="244971"/>
                  <a:pt x="772715" y="242887"/>
                  <a:pt x="785812" y="242887"/>
                </a:cubicBezTo>
                <a:lnTo>
                  <a:pt x="793849" y="241101"/>
                </a:lnTo>
                <a:cubicBezTo>
                  <a:pt x="796826" y="239315"/>
                  <a:pt x="799504" y="238422"/>
                  <a:pt x="801886" y="238422"/>
                </a:cubicBezTo>
                <a:cubicBezTo>
                  <a:pt x="802481" y="238422"/>
                  <a:pt x="806202" y="239315"/>
                  <a:pt x="813048" y="241101"/>
                </a:cubicBezTo>
                <a:cubicBezTo>
                  <a:pt x="819894" y="242887"/>
                  <a:pt x="824805" y="246161"/>
                  <a:pt x="827782" y="250924"/>
                </a:cubicBezTo>
                <a:lnTo>
                  <a:pt x="866179" y="299144"/>
                </a:lnTo>
                <a:cubicBezTo>
                  <a:pt x="870347" y="303907"/>
                  <a:pt x="872430" y="307776"/>
                  <a:pt x="872430" y="310753"/>
                </a:cubicBezTo>
                <a:cubicBezTo>
                  <a:pt x="872430" y="313134"/>
                  <a:pt x="869900" y="317152"/>
                  <a:pt x="864840" y="322808"/>
                </a:cubicBezTo>
                <a:cubicBezTo>
                  <a:pt x="859780" y="328463"/>
                  <a:pt x="853380" y="332184"/>
                  <a:pt x="845641" y="333970"/>
                </a:cubicBezTo>
                <a:lnTo>
                  <a:pt x="841176" y="334863"/>
                </a:lnTo>
                <a:lnTo>
                  <a:pt x="839390" y="334863"/>
                </a:lnTo>
                <a:cubicBezTo>
                  <a:pt x="823317" y="330101"/>
                  <a:pt x="806648" y="327719"/>
                  <a:pt x="789384" y="327719"/>
                </a:cubicBezTo>
                <a:cubicBezTo>
                  <a:pt x="782836" y="327719"/>
                  <a:pt x="778669" y="328017"/>
                  <a:pt x="776883" y="328612"/>
                </a:cubicBezTo>
                <a:lnTo>
                  <a:pt x="763488" y="328612"/>
                </a:lnTo>
                <a:cubicBezTo>
                  <a:pt x="757535" y="328612"/>
                  <a:pt x="752177" y="326826"/>
                  <a:pt x="747415" y="323254"/>
                </a:cubicBezTo>
                <a:cubicBezTo>
                  <a:pt x="745033" y="320873"/>
                  <a:pt x="740569" y="318790"/>
                  <a:pt x="734020" y="317004"/>
                </a:cubicBezTo>
                <a:lnTo>
                  <a:pt x="726876" y="317004"/>
                </a:lnTo>
                <a:cubicBezTo>
                  <a:pt x="722114" y="317004"/>
                  <a:pt x="717649" y="317301"/>
                  <a:pt x="713482" y="317897"/>
                </a:cubicBezTo>
                <a:cubicBezTo>
                  <a:pt x="709315" y="318492"/>
                  <a:pt x="705296" y="318938"/>
                  <a:pt x="701427" y="319236"/>
                </a:cubicBezTo>
                <a:cubicBezTo>
                  <a:pt x="697557" y="319534"/>
                  <a:pt x="693390" y="320129"/>
                  <a:pt x="688925" y="321022"/>
                </a:cubicBezTo>
                <a:cubicBezTo>
                  <a:pt x="684460" y="321915"/>
                  <a:pt x="680144" y="322361"/>
                  <a:pt x="675977" y="322361"/>
                </a:cubicBezTo>
                <a:lnTo>
                  <a:pt x="662583" y="321468"/>
                </a:lnTo>
                <a:cubicBezTo>
                  <a:pt x="660797" y="321468"/>
                  <a:pt x="659308" y="321766"/>
                  <a:pt x="658118" y="322361"/>
                </a:cubicBezTo>
                <a:cubicBezTo>
                  <a:pt x="656927" y="322957"/>
                  <a:pt x="649188" y="325040"/>
                  <a:pt x="634901" y="328612"/>
                </a:cubicBezTo>
                <a:cubicBezTo>
                  <a:pt x="616446" y="332184"/>
                  <a:pt x="598735" y="335756"/>
                  <a:pt x="581769" y="339328"/>
                </a:cubicBezTo>
                <a:cubicBezTo>
                  <a:pt x="564803" y="342900"/>
                  <a:pt x="548283" y="346769"/>
                  <a:pt x="532209" y="350936"/>
                </a:cubicBezTo>
                <a:cubicBezTo>
                  <a:pt x="525065" y="353318"/>
                  <a:pt x="517624" y="355401"/>
                  <a:pt x="509885" y="357187"/>
                </a:cubicBezTo>
                <a:cubicBezTo>
                  <a:pt x="497979" y="360759"/>
                  <a:pt x="486370" y="364926"/>
                  <a:pt x="475059" y="369689"/>
                </a:cubicBezTo>
                <a:lnTo>
                  <a:pt x="451842" y="377726"/>
                </a:lnTo>
                <a:cubicBezTo>
                  <a:pt x="438150" y="382488"/>
                  <a:pt x="424755" y="388143"/>
                  <a:pt x="411658" y="394692"/>
                </a:cubicBezTo>
                <a:cubicBezTo>
                  <a:pt x="408086" y="395883"/>
                  <a:pt x="404217" y="397520"/>
                  <a:pt x="400050" y="399603"/>
                </a:cubicBezTo>
                <a:cubicBezTo>
                  <a:pt x="395883" y="401687"/>
                  <a:pt x="391120" y="403324"/>
                  <a:pt x="385762" y="404515"/>
                </a:cubicBezTo>
                <a:lnTo>
                  <a:pt x="359866" y="417909"/>
                </a:lnTo>
                <a:cubicBezTo>
                  <a:pt x="349151" y="422672"/>
                  <a:pt x="338435" y="426541"/>
                  <a:pt x="327719" y="429518"/>
                </a:cubicBezTo>
                <a:cubicBezTo>
                  <a:pt x="323552" y="430708"/>
                  <a:pt x="320874" y="433387"/>
                  <a:pt x="319683" y="437554"/>
                </a:cubicBezTo>
                <a:lnTo>
                  <a:pt x="297359" y="488454"/>
                </a:lnTo>
                <a:cubicBezTo>
                  <a:pt x="287833" y="508694"/>
                  <a:pt x="278904" y="528637"/>
                  <a:pt x="270569" y="548283"/>
                </a:cubicBezTo>
                <a:cubicBezTo>
                  <a:pt x="264021" y="559594"/>
                  <a:pt x="260152" y="567481"/>
                  <a:pt x="258961" y="571946"/>
                </a:cubicBezTo>
                <a:cubicBezTo>
                  <a:pt x="257770" y="576411"/>
                  <a:pt x="255686" y="580578"/>
                  <a:pt x="252710" y="584448"/>
                </a:cubicBezTo>
                <a:cubicBezTo>
                  <a:pt x="249733" y="588317"/>
                  <a:pt x="247948" y="592931"/>
                  <a:pt x="247352" y="598289"/>
                </a:cubicBezTo>
                <a:cubicBezTo>
                  <a:pt x="246757" y="600075"/>
                  <a:pt x="245864" y="601712"/>
                  <a:pt x="244674" y="603200"/>
                </a:cubicBezTo>
                <a:cubicBezTo>
                  <a:pt x="243483" y="604688"/>
                  <a:pt x="240208" y="611386"/>
                  <a:pt x="234851" y="623292"/>
                </a:cubicBezTo>
                <a:cubicBezTo>
                  <a:pt x="227707" y="639365"/>
                  <a:pt x="222052" y="649783"/>
                  <a:pt x="217884" y="654546"/>
                </a:cubicBezTo>
                <a:lnTo>
                  <a:pt x="215205" y="658118"/>
                </a:lnTo>
                <a:cubicBezTo>
                  <a:pt x="212824" y="658713"/>
                  <a:pt x="211634" y="660499"/>
                  <a:pt x="211634" y="663476"/>
                </a:cubicBezTo>
                <a:lnTo>
                  <a:pt x="211634" y="667047"/>
                </a:lnTo>
                <a:lnTo>
                  <a:pt x="206276" y="673298"/>
                </a:lnTo>
                <a:cubicBezTo>
                  <a:pt x="203299" y="679251"/>
                  <a:pt x="199132" y="682823"/>
                  <a:pt x="193774" y="684014"/>
                </a:cubicBezTo>
                <a:cubicBezTo>
                  <a:pt x="191393" y="684014"/>
                  <a:pt x="189309" y="684907"/>
                  <a:pt x="187523" y="686693"/>
                </a:cubicBezTo>
                <a:cubicBezTo>
                  <a:pt x="185737" y="688479"/>
                  <a:pt x="183952" y="689372"/>
                  <a:pt x="182166" y="689372"/>
                </a:cubicBezTo>
                <a:cubicBezTo>
                  <a:pt x="179189" y="689372"/>
                  <a:pt x="175618" y="687883"/>
                  <a:pt x="171450" y="684907"/>
                </a:cubicBezTo>
                <a:cubicBezTo>
                  <a:pt x="170855" y="683716"/>
                  <a:pt x="166688" y="679847"/>
                  <a:pt x="158948" y="673298"/>
                </a:cubicBezTo>
                <a:lnTo>
                  <a:pt x="130373" y="645616"/>
                </a:lnTo>
                <a:cubicBezTo>
                  <a:pt x="126801" y="642044"/>
                  <a:pt x="124718" y="637579"/>
                  <a:pt x="124122" y="632222"/>
                </a:cubicBezTo>
                <a:lnTo>
                  <a:pt x="119658" y="600968"/>
                </a:lnTo>
                <a:lnTo>
                  <a:pt x="120551" y="588466"/>
                </a:lnTo>
                <a:lnTo>
                  <a:pt x="119658" y="551854"/>
                </a:lnTo>
                <a:lnTo>
                  <a:pt x="120551" y="538460"/>
                </a:lnTo>
                <a:cubicBezTo>
                  <a:pt x="121741" y="524172"/>
                  <a:pt x="123528" y="509885"/>
                  <a:pt x="125909" y="495597"/>
                </a:cubicBezTo>
                <a:lnTo>
                  <a:pt x="131266" y="459879"/>
                </a:lnTo>
                <a:cubicBezTo>
                  <a:pt x="129481" y="461069"/>
                  <a:pt x="127843" y="461962"/>
                  <a:pt x="126355" y="462558"/>
                </a:cubicBezTo>
                <a:cubicBezTo>
                  <a:pt x="124867" y="463153"/>
                  <a:pt x="118319" y="466725"/>
                  <a:pt x="106710" y="473273"/>
                </a:cubicBezTo>
                <a:cubicBezTo>
                  <a:pt x="95101" y="479822"/>
                  <a:pt x="82748" y="485775"/>
                  <a:pt x="69651" y="491133"/>
                </a:cubicBezTo>
                <a:cubicBezTo>
                  <a:pt x="60722" y="495300"/>
                  <a:pt x="51197" y="497383"/>
                  <a:pt x="41077" y="497383"/>
                </a:cubicBezTo>
                <a:cubicBezTo>
                  <a:pt x="39886" y="497383"/>
                  <a:pt x="38696" y="497681"/>
                  <a:pt x="37504" y="498276"/>
                </a:cubicBezTo>
                <a:cubicBezTo>
                  <a:pt x="36314" y="498872"/>
                  <a:pt x="34826" y="499169"/>
                  <a:pt x="33040" y="499169"/>
                </a:cubicBezTo>
                <a:cubicBezTo>
                  <a:pt x="24706" y="498574"/>
                  <a:pt x="18901" y="496193"/>
                  <a:pt x="15627" y="492026"/>
                </a:cubicBezTo>
                <a:cubicBezTo>
                  <a:pt x="12353" y="487858"/>
                  <a:pt x="8930" y="484286"/>
                  <a:pt x="5358" y="481310"/>
                </a:cubicBezTo>
                <a:cubicBezTo>
                  <a:pt x="1786" y="478333"/>
                  <a:pt x="0" y="475654"/>
                  <a:pt x="0" y="473273"/>
                </a:cubicBezTo>
                <a:lnTo>
                  <a:pt x="0" y="469701"/>
                </a:lnTo>
                <a:cubicBezTo>
                  <a:pt x="0" y="466129"/>
                  <a:pt x="2679" y="462855"/>
                  <a:pt x="8036" y="459879"/>
                </a:cubicBezTo>
                <a:cubicBezTo>
                  <a:pt x="15776" y="453926"/>
                  <a:pt x="22324" y="450949"/>
                  <a:pt x="27682" y="450949"/>
                </a:cubicBezTo>
                <a:lnTo>
                  <a:pt x="40183" y="454521"/>
                </a:lnTo>
                <a:lnTo>
                  <a:pt x="67866" y="441126"/>
                </a:lnTo>
                <a:cubicBezTo>
                  <a:pt x="69056" y="441126"/>
                  <a:pt x="69800" y="440829"/>
                  <a:pt x="70098" y="440233"/>
                </a:cubicBezTo>
                <a:cubicBezTo>
                  <a:pt x="70396" y="439638"/>
                  <a:pt x="70842" y="439340"/>
                  <a:pt x="71438" y="439340"/>
                </a:cubicBezTo>
                <a:lnTo>
                  <a:pt x="96441" y="422374"/>
                </a:lnTo>
                <a:cubicBezTo>
                  <a:pt x="101203" y="418802"/>
                  <a:pt x="105817" y="415230"/>
                  <a:pt x="110281" y="411658"/>
                </a:cubicBezTo>
                <a:cubicBezTo>
                  <a:pt x="114747" y="408086"/>
                  <a:pt x="119509" y="404812"/>
                  <a:pt x="124569" y="401836"/>
                </a:cubicBezTo>
                <a:cubicBezTo>
                  <a:pt x="129629" y="398859"/>
                  <a:pt x="132606" y="397222"/>
                  <a:pt x="133499" y="396924"/>
                </a:cubicBezTo>
                <a:cubicBezTo>
                  <a:pt x="134392" y="396627"/>
                  <a:pt x="135433" y="396180"/>
                  <a:pt x="136624" y="395585"/>
                </a:cubicBezTo>
                <a:cubicBezTo>
                  <a:pt x="143173" y="387846"/>
                  <a:pt x="150911" y="382190"/>
                  <a:pt x="159841" y="378618"/>
                </a:cubicBezTo>
                <a:cubicBezTo>
                  <a:pt x="161628" y="376833"/>
                  <a:pt x="169069" y="373558"/>
                  <a:pt x="182166" y="368796"/>
                </a:cubicBezTo>
                <a:cubicBezTo>
                  <a:pt x="185142" y="367010"/>
                  <a:pt x="188416" y="365522"/>
                  <a:pt x="191988" y="364331"/>
                </a:cubicBezTo>
                <a:lnTo>
                  <a:pt x="231279" y="416123"/>
                </a:lnTo>
                <a:cubicBezTo>
                  <a:pt x="233065" y="418504"/>
                  <a:pt x="233958" y="420588"/>
                  <a:pt x="233958" y="422374"/>
                </a:cubicBezTo>
                <a:cubicBezTo>
                  <a:pt x="233958" y="424755"/>
                  <a:pt x="232767" y="427136"/>
                  <a:pt x="230386" y="429518"/>
                </a:cubicBezTo>
                <a:lnTo>
                  <a:pt x="229493" y="429518"/>
                </a:lnTo>
                <a:lnTo>
                  <a:pt x="219670" y="450056"/>
                </a:lnTo>
                <a:cubicBezTo>
                  <a:pt x="213717" y="459581"/>
                  <a:pt x="209401" y="469404"/>
                  <a:pt x="206722" y="479524"/>
                </a:cubicBezTo>
                <a:cubicBezTo>
                  <a:pt x="204043" y="489644"/>
                  <a:pt x="200918" y="498872"/>
                  <a:pt x="197346" y="507206"/>
                </a:cubicBezTo>
                <a:cubicBezTo>
                  <a:pt x="189607" y="524470"/>
                  <a:pt x="184845" y="550664"/>
                  <a:pt x="183058" y="585787"/>
                </a:cubicBezTo>
                <a:lnTo>
                  <a:pt x="183952" y="607219"/>
                </a:lnTo>
                <a:cubicBezTo>
                  <a:pt x="189309" y="607219"/>
                  <a:pt x="193179" y="605135"/>
                  <a:pt x="195560" y="600968"/>
                </a:cubicBezTo>
                <a:cubicBezTo>
                  <a:pt x="197941" y="596801"/>
                  <a:pt x="200174" y="592336"/>
                  <a:pt x="202257" y="587573"/>
                </a:cubicBezTo>
                <a:cubicBezTo>
                  <a:pt x="204341" y="582811"/>
                  <a:pt x="206573" y="578941"/>
                  <a:pt x="208954" y="575965"/>
                </a:cubicBezTo>
                <a:cubicBezTo>
                  <a:pt x="213717" y="570607"/>
                  <a:pt x="216694" y="564505"/>
                  <a:pt x="217884" y="557659"/>
                </a:cubicBezTo>
                <a:cubicBezTo>
                  <a:pt x="219075" y="550813"/>
                  <a:pt x="221456" y="545306"/>
                  <a:pt x="225028" y="541139"/>
                </a:cubicBezTo>
                <a:cubicBezTo>
                  <a:pt x="230982" y="533400"/>
                  <a:pt x="236042" y="525363"/>
                  <a:pt x="240208" y="517029"/>
                </a:cubicBezTo>
                <a:lnTo>
                  <a:pt x="247352" y="503634"/>
                </a:lnTo>
                <a:cubicBezTo>
                  <a:pt x="247352" y="503039"/>
                  <a:pt x="247650" y="502443"/>
                  <a:pt x="248246" y="501848"/>
                </a:cubicBezTo>
                <a:cubicBezTo>
                  <a:pt x="248840" y="501253"/>
                  <a:pt x="249436" y="500360"/>
                  <a:pt x="250031" y="499169"/>
                </a:cubicBezTo>
                <a:cubicBezTo>
                  <a:pt x="250627" y="497979"/>
                  <a:pt x="251520" y="497383"/>
                  <a:pt x="252710" y="497383"/>
                </a:cubicBezTo>
                <a:cubicBezTo>
                  <a:pt x="256878" y="495002"/>
                  <a:pt x="258961" y="491430"/>
                  <a:pt x="258961" y="486668"/>
                </a:cubicBezTo>
                <a:lnTo>
                  <a:pt x="258961" y="485775"/>
                </a:lnTo>
                <a:cubicBezTo>
                  <a:pt x="258961" y="483393"/>
                  <a:pt x="260449" y="480715"/>
                  <a:pt x="263426" y="477738"/>
                </a:cubicBezTo>
                <a:cubicBezTo>
                  <a:pt x="272951" y="468213"/>
                  <a:pt x="280988" y="457795"/>
                  <a:pt x="287536" y="446484"/>
                </a:cubicBezTo>
                <a:lnTo>
                  <a:pt x="293787" y="435768"/>
                </a:lnTo>
                <a:lnTo>
                  <a:pt x="291108" y="433983"/>
                </a:lnTo>
                <a:lnTo>
                  <a:pt x="284857" y="434876"/>
                </a:lnTo>
                <a:cubicBezTo>
                  <a:pt x="278904" y="434876"/>
                  <a:pt x="273248" y="431006"/>
                  <a:pt x="267891" y="423267"/>
                </a:cubicBezTo>
                <a:cubicBezTo>
                  <a:pt x="265510" y="419100"/>
                  <a:pt x="262830" y="416421"/>
                  <a:pt x="259854" y="415230"/>
                </a:cubicBezTo>
                <a:lnTo>
                  <a:pt x="250924" y="404515"/>
                </a:lnTo>
                <a:cubicBezTo>
                  <a:pt x="254496" y="397371"/>
                  <a:pt x="259259" y="392608"/>
                  <a:pt x="265212" y="390227"/>
                </a:cubicBezTo>
                <a:cubicBezTo>
                  <a:pt x="271165" y="387846"/>
                  <a:pt x="277118" y="386060"/>
                  <a:pt x="283071" y="384869"/>
                </a:cubicBezTo>
                <a:cubicBezTo>
                  <a:pt x="284857" y="384869"/>
                  <a:pt x="286345" y="384572"/>
                  <a:pt x="287536" y="383976"/>
                </a:cubicBezTo>
                <a:cubicBezTo>
                  <a:pt x="307181" y="379809"/>
                  <a:pt x="325933" y="373856"/>
                  <a:pt x="343793" y="366117"/>
                </a:cubicBezTo>
                <a:lnTo>
                  <a:pt x="351829" y="359866"/>
                </a:lnTo>
                <a:lnTo>
                  <a:pt x="352722" y="367010"/>
                </a:lnTo>
                <a:cubicBezTo>
                  <a:pt x="356890" y="367010"/>
                  <a:pt x="360759" y="366117"/>
                  <a:pt x="364331" y="364331"/>
                </a:cubicBezTo>
                <a:cubicBezTo>
                  <a:pt x="372665" y="358378"/>
                  <a:pt x="381893" y="354211"/>
                  <a:pt x="392013" y="351829"/>
                </a:cubicBezTo>
                <a:lnTo>
                  <a:pt x="406301" y="347365"/>
                </a:lnTo>
                <a:cubicBezTo>
                  <a:pt x="422374" y="341411"/>
                  <a:pt x="438745" y="335756"/>
                  <a:pt x="455414" y="330398"/>
                </a:cubicBezTo>
                <a:lnTo>
                  <a:pt x="502741" y="314325"/>
                </a:lnTo>
                <a:cubicBezTo>
                  <a:pt x="500955" y="308967"/>
                  <a:pt x="499318" y="303163"/>
                  <a:pt x="497830" y="296912"/>
                </a:cubicBezTo>
                <a:cubicBezTo>
                  <a:pt x="496342" y="290661"/>
                  <a:pt x="494704" y="284261"/>
                  <a:pt x="492919" y="277713"/>
                </a:cubicBezTo>
                <a:lnTo>
                  <a:pt x="486668" y="279499"/>
                </a:lnTo>
                <a:cubicBezTo>
                  <a:pt x="481905" y="280690"/>
                  <a:pt x="476845" y="282476"/>
                  <a:pt x="471487" y="284857"/>
                </a:cubicBezTo>
                <a:cubicBezTo>
                  <a:pt x="470892" y="284857"/>
                  <a:pt x="469701" y="285303"/>
                  <a:pt x="467915" y="286196"/>
                </a:cubicBezTo>
                <a:cubicBezTo>
                  <a:pt x="466129" y="287089"/>
                  <a:pt x="464344" y="287536"/>
                  <a:pt x="462558" y="287536"/>
                </a:cubicBezTo>
                <a:lnTo>
                  <a:pt x="459879" y="287536"/>
                </a:lnTo>
                <a:cubicBezTo>
                  <a:pt x="458093" y="287536"/>
                  <a:pt x="456753" y="288280"/>
                  <a:pt x="455860" y="289768"/>
                </a:cubicBezTo>
                <a:cubicBezTo>
                  <a:pt x="454967" y="291256"/>
                  <a:pt x="453926" y="292298"/>
                  <a:pt x="452735" y="292893"/>
                </a:cubicBezTo>
                <a:lnTo>
                  <a:pt x="442912" y="289322"/>
                </a:lnTo>
                <a:cubicBezTo>
                  <a:pt x="438745" y="294679"/>
                  <a:pt x="433387" y="297358"/>
                  <a:pt x="426839" y="297358"/>
                </a:cubicBezTo>
                <a:lnTo>
                  <a:pt x="424160" y="297358"/>
                </a:lnTo>
                <a:lnTo>
                  <a:pt x="407194" y="302716"/>
                </a:lnTo>
                <a:cubicBezTo>
                  <a:pt x="400050" y="305693"/>
                  <a:pt x="391120" y="307181"/>
                  <a:pt x="380404" y="307181"/>
                </a:cubicBezTo>
                <a:cubicBezTo>
                  <a:pt x="360759" y="307181"/>
                  <a:pt x="344090" y="299144"/>
                  <a:pt x="330398" y="283071"/>
                </a:cubicBezTo>
                <a:cubicBezTo>
                  <a:pt x="329803" y="281880"/>
                  <a:pt x="329059" y="280987"/>
                  <a:pt x="328166" y="280392"/>
                </a:cubicBezTo>
                <a:cubicBezTo>
                  <a:pt x="327273" y="279797"/>
                  <a:pt x="326529" y="279052"/>
                  <a:pt x="325933" y="278159"/>
                </a:cubicBezTo>
                <a:cubicBezTo>
                  <a:pt x="325338" y="277267"/>
                  <a:pt x="324743" y="276522"/>
                  <a:pt x="324147" y="275927"/>
                </a:cubicBezTo>
                <a:cubicBezTo>
                  <a:pt x="323552" y="275332"/>
                  <a:pt x="323255" y="274736"/>
                  <a:pt x="323255" y="274141"/>
                </a:cubicBezTo>
                <a:cubicBezTo>
                  <a:pt x="324445" y="270569"/>
                  <a:pt x="326529" y="268783"/>
                  <a:pt x="329505" y="268783"/>
                </a:cubicBezTo>
                <a:lnTo>
                  <a:pt x="332184" y="268783"/>
                </a:lnTo>
                <a:cubicBezTo>
                  <a:pt x="339923" y="271760"/>
                  <a:pt x="347960" y="273248"/>
                  <a:pt x="356294" y="273248"/>
                </a:cubicBezTo>
                <a:cubicBezTo>
                  <a:pt x="364629" y="273248"/>
                  <a:pt x="373261" y="271462"/>
                  <a:pt x="382190" y="267890"/>
                </a:cubicBezTo>
                <a:cubicBezTo>
                  <a:pt x="400050" y="262533"/>
                  <a:pt x="417314" y="254793"/>
                  <a:pt x="433983" y="244673"/>
                </a:cubicBezTo>
                <a:cubicBezTo>
                  <a:pt x="434578" y="244078"/>
                  <a:pt x="435769" y="243483"/>
                  <a:pt x="437554" y="242887"/>
                </a:cubicBezTo>
                <a:cubicBezTo>
                  <a:pt x="439340" y="242292"/>
                  <a:pt x="442019" y="240804"/>
                  <a:pt x="445591" y="238422"/>
                </a:cubicBezTo>
                <a:lnTo>
                  <a:pt x="447377" y="236636"/>
                </a:lnTo>
                <a:lnTo>
                  <a:pt x="447377" y="235743"/>
                </a:lnTo>
                <a:lnTo>
                  <a:pt x="450056" y="235743"/>
                </a:lnTo>
                <a:cubicBezTo>
                  <a:pt x="451842" y="235743"/>
                  <a:pt x="453479" y="235297"/>
                  <a:pt x="454967" y="234404"/>
                </a:cubicBezTo>
                <a:cubicBezTo>
                  <a:pt x="456456" y="233511"/>
                  <a:pt x="458093" y="232172"/>
                  <a:pt x="459879" y="230386"/>
                </a:cubicBezTo>
                <a:cubicBezTo>
                  <a:pt x="461665" y="228600"/>
                  <a:pt x="463302" y="227260"/>
                  <a:pt x="464790" y="226367"/>
                </a:cubicBezTo>
                <a:cubicBezTo>
                  <a:pt x="466278" y="225474"/>
                  <a:pt x="467320" y="224730"/>
                  <a:pt x="467915" y="224135"/>
                </a:cubicBezTo>
                <a:lnTo>
                  <a:pt x="492919" y="212526"/>
                </a:lnTo>
                <a:cubicBezTo>
                  <a:pt x="496490" y="210740"/>
                  <a:pt x="498276" y="208061"/>
                  <a:pt x="498276" y="204490"/>
                </a:cubicBezTo>
                <a:lnTo>
                  <a:pt x="498276" y="198239"/>
                </a:lnTo>
                <a:cubicBezTo>
                  <a:pt x="498276" y="185737"/>
                  <a:pt x="499765" y="173236"/>
                  <a:pt x="502741" y="160734"/>
                </a:cubicBezTo>
                <a:lnTo>
                  <a:pt x="501848" y="145554"/>
                </a:lnTo>
                <a:cubicBezTo>
                  <a:pt x="501848" y="136029"/>
                  <a:pt x="502592" y="126355"/>
                  <a:pt x="504081" y="116532"/>
                </a:cubicBezTo>
                <a:cubicBezTo>
                  <a:pt x="505569" y="106709"/>
                  <a:pt x="506313" y="97036"/>
                  <a:pt x="506313" y="87511"/>
                </a:cubicBezTo>
                <a:lnTo>
                  <a:pt x="506313" y="71437"/>
                </a:lnTo>
                <a:cubicBezTo>
                  <a:pt x="506313" y="64889"/>
                  <a:pt x="506908" y="57745"/>
                  <a:pt x="508099" y="50006"/>
                </a:cubicBezTo>
                <a:cubicBezTo>
                  <a:pt x="506313" y="49411"/>
                  <a:pt x="504527" y="48815"/>
                  <a:pt x="502741" y="48220"/>
                </a:cubicBezTo>
                <a:cubicBezTo>
                  <a:pt x="500955" y="47625"/>
                  <a:pt x="498872" y="47327"/>
                  <a:pt x="496490" y="47327"/>
                </a:cubicBezTo>
                <a:cubicBezTo>
                  <a:pt x="492919" y="47327"/>
                  <a:pt x="487561" y="48518"/>
                  <a:pt x="480417" y="50899"/>
                </a:cubicBezTo>
                <a:cubicBezTo>
                  <a:pt x="476250" y="52685"/>
                  <a:pt x="472529" y="55810"/>
                  <a:pt x="469255" y="60275"/>
                </a:cubicBezTo>
                <a:cubicBezTo>
                  <a:pt x="465981" y="64740"/>
                  <a:pt x="462260" y="69949"/>
                  <a:pt x="458093" y="75902"/>
                </a:cubicBezTo>
                <a:lnTo>
                  <a:pt x="457200" y="72330"/>
                </a:lnTo>
                <a:cubicBezTo>
                  <a:pt x="461367" y="51494"/>
                  <a:pt x="472976" y="36611"/>
                  <a:pt x="492026" y="27682"/>
                </a:cubicBezTo>
                <a:cubicBezTo>
                  <a:pt x="503932" y="22919"/>
                  <a:pt x="514945" y="16668"/>
                  <a:pt x="525065" y="8929"/>
                </a:cubicBezTo>
                <a:cubicBezTo>
                  <a:pt x="532804" y="2976"/>
                  <a:pt x="540841" y="0"/>
                  <a:pt x="549176" y="0"/>
                </a:cubicBezTo>
                <a:close/>
              </a:path>
            </a:pathLst>
          </a:custGeom>
          <a:gradFill>
            <a:gsLst>
              <a:gs pos="0">
                <a:srgbClr val="ECE2B5"/>
              </a:gs>
              <a:gs pos="100000">
                <a:srgbClr val="FFFEED"/>
              </a:gs>
            </a:gsLst>
            <a:lin ang="13500000" scaled="1"/>
          </a:gradFill>
          <a:ln>
            <a:noFill/>
          </a:ln>
          <a:effectLst>
            <a:outerShdw blurRad="50800" dist="38100" dir="5400000" algn="t" rotWithShape="0">
              <a:srgbClr val="1C5056">
                <a:alpha val="40000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1" sz="7200" b="0" i="0" u="none" strike="noStrike" cap="none" spc="0" normalizeH="0" baseline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鸿雷行书简体" panose="00000505000000000000" pitchFamily="2" charset="-122"/>
                <a:ea typeface="鸿雷行书简体" panose="00000505000000000000" pitchFamily="2" charset="-122"/>
                <a:cs typeface="+mn-ea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72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鸿雷行书简体" panose="00000505000000000000" pitchFamily="2" charset="-122"/>
              <a:ea typeface="鸿雷行书简体" panose="00000505000000000000" pitchFamily="2" charset="-122"/>
              <a:sym typeface="微软雅黑" panose="020B0503020204020204" pitchFamily="34" charset="-122"/>
            </a:endParaRPr>
          </a:p>
        </p:txBody>
      </p:sp>
      <p:sp>
        <p:nvSpPr>
          <p:cNvPr id="59" name="MG-文本框 58"/>
          <p:cNvSpPr txBox="1"/>
          <p:nvPr>
            <p:custDataLst>
              <p:tags r:id="rId25"/>
            </p:custDataLst>
          </p:nvPr>
        </p:nvSpPr>
        <p:spPr>
          <a:xfrm>
            <a:off x="4856335" y="2674425"/>
            <a:ext cx="1105139" cy="897925"/>
          </a:xfrm>
          <a:custGeom>
            <a:avLst/>
            <a:gdLst/>
            <a:ahLst/>
            <a:cxnLst/>
            <a:rect l="l" t="t" r="r" b="b"/>
            <a:pathLst>
              <a:path w="885825" h="719733">
                <a:moveTo>
                  <a:pt x="678656" y="524173"/>
                </a:moveTo>
                <a:cubicBezTo>
                  <a:pt x="686395" y="525959"/>
                  <a:pt x="693986" y="528340"/>
                  <a:pt x="701427" y="531317"/>
                </a:cubicBezTo>
                <a:cubicBezTo>
                  <a:pt x="708868" y="534293"/>
                  <a:pt x="716161" y="535781"/>
                  <a:pt x="723305" y="535781"/>
                </a:cubicBezTo>
                <a:cubicBezTo>
                  <a:pt x="726877" y="535781"/>
                  <a:pt x="729853" y="535484"/>
                  <a:pt x="732234" y="534888"/>
                </a:cubicBezTo>
                <a:cubicBezTo>
                  <a:pt x="734616" y="534293"/>
                  <a:pt x="736997" y="533996"/>
                  <a:pt x="739378" y="533996"/>
                </a:cubicBezTo>
                <a:cubicBezTo>
                  <a:pt x="742950" y="533996"/>
                  <a:pt x="748903" y="535484"/>
                  <a:pt x="757238" y="538460"/>
                </a:cubicBezTo>
                <a:cubicBezTo>
                  <a:pt x="760214" y="539056"/>
                  <a:pt x="763042" y="539949"/>
                  <a:pt x="765721" y="541139"/>
                </a:cubicBezTo>
                <a:cubicBezTo>
                  <a:pt x="768400" y="542330"/>
                  <a:pt x="771227" y="543520"/>
                  <a:pt x="774204" y="544711"/>
                </a:cubicBezTo>
                <a:cubicBezTo>
                  <a:pt x="822424" y="561380"/>
                  <a:pt x="856655" y="593229"/>
                  <a:pt x="876895" y="640259"/>
                </a:cubicBezTo>
                <a:cubicBezTo>
                  <a:pt x="879872" y="648593"/>
                  <a:pt x="881955" y="657225"/>
                  <a:pt x="883146" y="666155"/>
                </a:cubicBezTo>
                <a:lnTo>
                  <a:pt x="885825" y="678656"/>
                </a:lnTo>
                <a:lnTo>
                  <a:pt x="884932" y="679549"/>
                </a:lnTo>
                <a:cubicBezTo>
                  <a:pt x="884932" y="681931"/>
                  <a:pt x="882848" y="685205"/>
                  <a:pt x="878681" y="689372"/>
                </a:cubicBezTo>
                <a:cubicBezTo>
                  <a:pt x="874514" y="693539"/>
                  <a:pt x="870049" y="697409"/>
                  <a:pt x="865287" y="700981"/>
                </a:cubicBezTo>
                <a:cubicBezTo>
                  <a:pt x="860524" y="704553"/>
                  <a:pt x="856952" y="706339"/>
                  <a:pt x="854571" y="706339"/>
                </a:cubicBezTo>
                <a:cubicBezTo>
                  <a:pt x="823615" y="706339"/>
                  <a:pt x="802332" y="694432"/>
                  <a:pt x="790724" y="670620"/>
                </a:cubicBezTo>
                <a:cubicBezTo>
                  <a:pt x="779115" y="646807"/>
                  <a:pt x="766465" y="623292"/>
                  <a:pt x="752773" y="600075"/>
                </a:cubicBezTo>
                <a:cubicBezTo>
                  <a:pt x="742057" y="584002"/>
                  <a:pt x="730151" y="569119"/>
                  <a:pt x="717054" y="555427"/>
                </a:cubicBezTo>
                <a:lnTo>
                  <a:pt x="712589" y="550069"/>
                </a:lnTo>
                <a:cubicBezTo>
                  <a:pt x="707827" y="545902"/>
                  <a:pt x="702766" y="542032"/>
                  <a:pt x="697409" y="538460"/>
                </a:cubicBezTo>
                <a:lnTo>
                  <a:pt x="691158" y="534888"/>
                </a:lnTo>
                <a:cubicBezTo>
                  <a:pt x="686991" y="531912"/>
                  <a:pt x="682526" y="529233"/>
                  <a:pt x="677763" y="526852"/>
                </a:cubicBezTo>
                <a:lnTo>
                  <a:pt x="677763" y="525066"/>
                </a:lnTo>
                <a:close/>
                <a:moveTo>
                  <a:pt x="755452" y="234851"/>
                </a:moveTo>
                <a:cubicBezTo>
                  <a:pt x="748903" y="234851"/>
                  <a:pt x="742652" y="236042"/>
                  <a:pt x="736699" y="238423"/>
                </a:cubicBezTo>
                <a:lnTo>
                  <a:pt x="735806" y="239316"/>
                </a:lnTo>
                <a:cubicBezTo>
                  <a:pt x="702469" y="247650"/>
                  <a:pt x="671513" y="266105"/>
                  <a:pt x="642938" y="294680"/>
                </a:cubicBezTo>
                <a:cubicBezTo>
                  <a:pt x="635198" y="302419"/>
                  <a:pt x="622399" y="316706"/>
                  <a:pt x="604540" y="337542"/>
                </a:cubicBezTo>
                <a:lnTo>
                  <a:pt x="550962" y="400943"/>
                </a:lnTo>
                <a:lnTo>
                  <a:pt x="512564" y="449163"/>
                </a:lnTo>
                <a:cubicBezTo>
                  <a:pt x="504825" y="459284"/>
                  <a:pt x="499170" y="465386"/>
                  <a:pt x="495598" y="467469"/>
                </a:cubicBezTo>
                <a:cubicBezTo>
                  <a:pt x="492026" y="469553"/>
                  <a:pt x="489049" y="470595"/>
                  <a:pt x="486668" y="470595"/>
                </a:cubicBezTo>
                <a:cubicBezTo>
                  <a:pt x="483096" y="470595"/>
                  <a:pt x="478929" y="469404"/>
                  <a:pt x="474166" y="467023"/>
                </a:cubicBezTo>
                <a:lnTo>
                  <a:pt x="459879" y="623292"/>
                </a:lnTo>
                <a:lnTo>
                  <a:pt x="462558" y="621506"/>
                </a:lnTo>
                <a:cubicBezTo>
                  <a:pt x="489347" y="613767"/>
                  <a:pt x="511076" y="599480"/>
                  <a:pt x="527745" y="578644"/>
                </a:cubicBezTo>
                <a:cubicBezTo>
                  <a:pt x="531912" y="572096"/>
                  <a:pt x="536377" y="565845"/>
                  <a:pt x="541139" y="559892"/>
                </a:cubicBezTo>
                <a:cubicBezTo>
                  <a:pt x="560784" y="533103"/>
                  <a:pt x="581620" y="492919"/>
                  <a:pt x="603647" y="439341"/>
                </a:cubicBezTo>
                <a:cubicBezTo>
                  <a:pt x="613767" y="414338"/>
                  <a:pt x="623590" y="389037"/>
                  <a:pt x="633115" y="363438"/>
                </a:cubicBezTo>
                <a:cubicBezTo>
                  <a:pt x="637282" y="352723"/>
                  <a:pt x="641449" y="342454"/>
                  <a:pt x="645616" y="332631"/>
                </a:cubicBezTo>
                <a:cubicBezTo>
                  <a:pt x="649784" y="322808"/>
                  <a:pt x="655737" y="317897"/>
                  <a:pt x="663476" y="317897"/>
                </a:cubicBezTo>
                <a:cubicBezTo>
                  <a:pt x="668834" y="317897"/>
                  <a:pt x="673894" y="319981"/>
                  <a:pt x="678656" y="324148"/>
                </a:cubicBezTo>
                <a:cubicBezTo>
                  <a:pt x="693539" y="337245"/>
                  <a:pt x="703362" y="345579"/>
                  <a:pt x="708124" y="349151"/>
                </a:cubicBezTo>
                <a:cubicBezTo>
                  <a:pt x="712887" y="342007"/>
                  <a:pt x="717352" y="334566"/>
                  <a:pt x="721519" y="326827"/>
                </a:cubicBezTo>
                <a:cubicBezTo>
                  <a:pt x="731639" y="308967"/>
                  <a:pt x="742355" y="292001"/>
                  <a:pt x="753666" y="275928"/>
                </a:cubicBezTo>
                <a:cubicBezTo>
                  <a:pt x="758428" y="268188"/>
                  <a:pt x="762000" y="259854"/>
                  <a:pt x="764381" y="250924"/>
                </a:cubicBezTo>
                <a:lnTo>
                  <a:pt x="768846" y="236637"/>
                </a:lnTo>
                <a:cubicBezTo>
                  <a:pt x="764084" y="235446"/>
                  <a:pt x="759619" y="234851"/>
                  <a:pt x="755452" y="234851"/>
                </a:cubicBezTo>
                <a:close/>
                <a:moveTo>
                  <a:pt x="502741" y="52685"/>
                </a:moveTo>
                <a:cubicBezTo>
                  <a:pt x="508099" y="52685"/>
                  <a:pt x="516731" y="57746"/>
                  <a:pt x="528638" y="67866"/>
                </a:cubicBezTo>
                <a:cubicBezTo>
                  <a:pt x="528042" y="74414"/>
                  <a:pt x="524470" y="79474"/>
                  <a:pt x="517922" y="83046"/>
                </a:cubicBezTo>
                <a:cubicBezTo>
                  <a:pt x="506611" y="88404"/>
                  <a:pt x="494109" y="91083"/>
                  <a:pt x="480417" y="91083"/>
                </a:cubicBezTo>
                <a:cubicBezTo>
                  <a:pt x="457795" y="92869"/>
                  <a:pt x="441722" y="96143"/>
                  <a:pt x="432197" y="100906"/>
                </a:cubicBezTo>
                <a:cubicBezTo>
                  <a:pt x="411956" y="106263"/>
                  <a:pt x="391567" y="111919"/>
                  <a:pt x="371029" y="117872"/>
                </a:cubicBezTo>
                <a:cubicBezTo>
                  <a:pt x="350490" y="123825"/>
                  <a:pt x="322064" y="131564"/>
                  <a:pt x="285750" y="141089"/>
                </a:cubicBezTo>
                <a:cubicBezTo>
                  <a:pt x="265509" y="146447"/>
                  <a:pt x="254198" y="149126"/>
                  <a:pt x="251817" y="149126"/>
                </a:cubicBezTo>
                <a:cubicBezTo>
                  <a:pt x="246459" y="149126"/>
                  <a:pt x="241102" y="147042"/>
                  <a:pt x="235744" y="142875"/>
                </a:cubicBezTo>
                <a:cubicBezTo>
                  <a:pt x="218480" y="130374"/>
                  <a:pt x="206871" y="112217"/>
                  <a:pt x="200918" y="88404"/>
                </a:cubicBezTo>
                <a:cubicBezTo>
                  <a:pt x="205680" y="93167"/>
                  <a:pt x="212229" y="95548"/>
                  <a:pt x="220563" y="95548"/>
                </a:cubicBezTo>
                <a:cubicBezTo>
                  <a:pt x="224135" y="95548"/>
                  <a:pt x="227856" y="95101"/>
                  <a:pt x="231725" y="94208"/>
                </a:cubicBezTo>
                <a:cubicBezTo>
                  <a:pt x="235595" y="93315"/>
                  <a:pt x="239911" y="92869"/>
                  <a:pt x="244673" y="92869"/>
                </a:cubicBezTo>
                <a:lnTo>
                  <a:pt x="254496" y="93762"/>
                </a:lnTo>
                <a:lnTo>
                  <a:pt x="277713" y="93762"/>
                </a:lnTo>
                <a:cubicBezTo>
                  <a:pt x="308074" y="93762"/>
                  <a:pt x="337840" y="91083"/>
                  <a:pt x="367010" y="85725"/>
                </a:cubicBezTo>
                <a:cubicBezTo>
                  <a:pt x="392609" y="80963"/>
                  <a:pt x="418207" y="75605"/>
                  <a:pt x="443805" y="69652"/>
                </a:cubicBezTo>
                <a:cubicBezTo>
                  <a:pt x="448568" y="68461"/>
                  <a:pt x="454075" y="67271"/>
                  <a:pt x="460325" y="66080"/>
                </a:cubicBezTo>
                <a:cubicBezTo>
                  <a:pt x="466576" y="64889"/>
                  <a:pt x="473273" y="62508"/>
                  <a:pt x="480417" y="58936"/>
                </a:cubicBezTo>
                <a:cubicBezTo>
                  <a:pt x="491133" y="54769"/>
                  <a:pt x="498574" y="52685"/>
                  <a:pt x="502741" y="52685"/>
                </a:cubicBezTo>
                <a:close/>
                <a:moveTo>
                  <a:pt x="615255" y="0"/>
                </a:moveTo>
                <a:lnTo>
                  <a:pt x="625971" y="0"/>
                </a:lnTo>
                <a:cubicBezTo>
                  <a:pt x="636091" y="0"/>
                  <a:pt x="643533" y="4465"/>
                  <a:pt x="648295" y="13395"/>
                </a:cubicBezTo>
                <a:cubicBezTo>
                  <a:pt x="651867" y="19943"/>
                  <a:pt x="656630" y="25003"/>
                  <a:pt x="662583" y="28575"/>
                </a:cubicBezTo>
                <a:cubicBezTo>
                  <a:pt x="675084" y="36910"/>
                  <a:pt x="682079" y="44797"/>
                  <a:pt x="683568" y="52239"/>
                </a:cubicBezTo>
                <a:cubicBezTo>
                  <a:pt x="685056" y="59680"/>
                  <a:pt x="685800" y="65485"/>
                  <a:pt x="685800" y="69652"/>
                </a:cubicBezTo>
                <a:cubicBezTo>
                  <a:pt x="685800" y="77391"/>
                  <a:pt x="684609" y="85428"/>
                  <a:pt x="682228" y="93762"/>
                </a:cubicBezTo>
                <a:cubicBezTo>
                  <a:pt x="669131" y="140196"/>
                  <a:pt x="653653" y="180678"/>
                  <a:pt x="635794" y="215206"/>
                </a:cubicBezTo>
                <a:cubicBezTo>
                  <a:pt x="633413" y="221159"/>
                  <a:pt x="631031" y="226517"/>
                  <a:pt x="628650" y="231279"/>
                </a:cubicBezTo>
                <a:cubicBezTo>
                  <a:pt x="626269" y="236042"/>
                  <a:pt x="625078" y="240506"/>
                  <a:pt x="625078" y="244674"/>
                </a:cubicBezTo>
                <a:cubicBezTo>
                  <a:pt x="625078" y="249436"/>
                  <a:pt x="625673" y="254794"/>
                  <a:pt x="626864" y="260747"/>
                </a:cubicBezTo>
                <a:lnTo>
                  <a:pt x="631329" y="258068"/>
                </a:lnTo>
                <a:cubicBezTo>
                  <a:pt x="634901" y="255687"/>
                  <a:pt x="637282" y="253306"/>
                  <a:pt x="638473" y="250924"/>
                </a:cubicBezTo>
                <a:cubicBezTo>
                  <a:pt x="642045" y="244376"/>
                  <a:pt x="646807" y="239613"/>
                  <a:pt x="652760" y="236637"/>
                </a:cubicBezTo>
                <a:lnTo>
                  <a:pt x="659904" y="230386"/>
                </a:lnTo>
                <a:cubicBezTo>
                  <a:pt x="671215" y="221456"/>
                  <a:pt x="683419" y="214610"/>
                  <a:pt x="696516" y="209848"/>
                </a:cubicBezTo>
                <a:cubicBezTo>
                  <a:pt x="704850" y="206871"/>
                  <a:pt x="712887" y="203002"/>
                  <a:pt x="720626" y="198239"/>
                </a:cubicBezTo>
                <a:cubicBezTo>
                  <a:pt x="730746" y="192286"/>
                  <a:pt x="747415" y="186631"/>
                  <a:pt x="770632" y="181273"/>
                </a:cubicBezTo>
                <a:lnTo>
                  <a:pt x="784920" y="178594"/>
                </a:lnTo>
                <a:lnTo>
                  <a:pt x="795635" y="177701"/>
                </a:lnTo>
                <a:cubicBezTo>
                  <a:pt x="811113" y="177701"/>
                  <a:pt x="822722" y="185440"/>
                  <a:pt x="830461" y="200918"/>
                </a:cubicBezTo>
                <a:cubicBezTo>
                  <a:pt x="833438" y="206276"/>
                  <a:pt x="837605" y="211038"/>
                  <a:pt x="842963" y="215206"/>
                </a:cubicBezTo>
                <a:lnTo>
                  <a:pt x="848320" y="220563"/>
                </a:lnTo>
                <a:cubicBezTo>
                  <a:pt x="856655" y="228303"/>
                  <a:pt x="860822" y="236637"/>
                  <a:pt x="860822" y="245567"/>
                </a:cubicBezTo>
                <a:cubicBezTo>
                  <a:pt x="860822" y="250329"/>
                  <a:pt x="859334" y="255687"/>
                  <a:pt x="856357" y="261640"/>
                </a:cubicBezTo>
                <a:cubicBezTo>
                  <a:pt x="848023" y="278309"/>
                  <a:pt x="836414" y="293340"/>
                  <a:pt x="821531" y="306735"/>
                </a:cubicBezTo>
                <a:cubicBezTo>
                  <a:pt x="806648" y="320129"/>
                  <a:pt x="793254" y="335161"/>
                  <a:pt x="781348" y="351830"/>
                </a:cubicBezTo>
                <a:cubicBezTo>
                  <a:pt x="773013" y="363141"/>
                  <a:pt x="764381" y="374154"/>
                  <a:pt x="755452" y="384870"/>
                </a:cubicBezTo>
                <a:lnTo>
                  <a:pt x="734913" y="410766"/>
                </a:lnTo>
                <a:cubicBezTo>
                  <a:pt x="720030" y="430411"/>
                  <a:pt x="700683" y="443806"/>
                  <a:pt x="676870" y="450949"/>
                </a:cubicBezTo>
                <a:cubicBezTo>
                  <a:pt x="667941" y="453926"/>
                  <a:pt x="661690" y="460177"/>
                  <a:pt x="658118" y="469702"/>
                </a:cubicBezTo>
                <a:cubicBezTo>
                  <a:pt x="655737" y="475060"/>
                  <a:pt x="652611" y="480120"/>
                  <a:pt x="648742" y="484882"/>
                </a:cubicBezTo>
                <a:cubicBezTo>
                  <a:pt x="644872" y="489645"/>
                  <a:pt x="641747" y="494705"/>
                  <a:pt x="639366" y="500063"/>
                </a:cubicBezTo>
                <a:cubicBezTo>
                  <a:pt x="631627" y="518517"/>
                  <a:pt x="621209" y="537270"/>
                  <a:pt x="608112" y="556320"/>
                </a:cubicBezTo>
                <a:cubicBezTo>
                  <a:pt x="603349" y="562273"/>
                  <a:pt x="598884" y="568524"/>
                  <a:pt x="594717" y="575072"/>
                </a:cubicBezTo>
                <a:cubicBezTo>
                  <a:pt x="570905" y="616744"/>
                  <a:pt x="536972" y="643235"/>
                  <a:pt x="492919" y="654546"/>
                </a:cubicBezTo>
                <a:cubicBezTo>
                  <a:pt x="486966" y="656332"/>
                  <a:pt x="476250" y="657225"/>
                  <a:pt x="460772" y="657225"/>
                </a:cubicBezTo>
                <a:lnTo>
                  <a:pt x="460772" y="681335"/>
                </a:lnTo>
                <a:cubicBezTo>
                  <a:pt x="460772" y="693837"/>
                  <a:pt x="456009" y="703957"/>
                  <a:pt x="446484" y="711696"/>
                </a:cubicBezTo>
                <a:cubicBezTo>
                  <a:pt x="439936" y="717054"/>
                  <a:pt x="432792" y="719733"/>
                  <a:pt x="425053" y="719733"/>
                </a:cubicBezTo>
                <a:cubicBezTo>
                  <a:pt x="417909" y="719733"/>
                  <a:pt x="408980" y="716459"/>
                  <a:pt x="398264" y="709910"/>
                </a:cubicBezTo>
                <a:cubicBezTo>
                  <a:pt x="375047" y="696814"/>
                  <a:pt x="355402" y="687586"/>
                  <a:pt x="339328" y="682228"/>
                </a:cubicBezTo>
                <a:cubicBezTo>
                  <a:pt x="294084" y="664964"/>
                  <a:pt x="254496" y="639068"/>
                  <a:pt x="220563" y="604540"/>
                </a:cubicBezTo>
                <a:cubicBezTo>
                  <a:pt x="215205" y="597992"/>
                  <a:pt x="212229" y="593824"/>
                  <a:pt x="211634" y="592039"/>
                </a:cubicBezTo>
                <a:cubicBezTo>
                  <a:pt x="211038" y="590253"/>
                  <a:pt x="210443" y="588764"/>
                  <a:pt x="209848" y="587574"/>
                </a:cubicBezTo>
                <a:cubicBezTo>
                  <a:pt x="241995" y="604242"/>
                  <a:pt x="275034" y="613767"/>
                  <a:pt x="308967" y="616149"/>
                </a:cubicBezTo>
                <a:cubicBezTo>
                  <a:pt x="322064" y="617935"/>
                  <a:pt x="344984" y="622995"/>
                  <a:pt x="377726" y="631329"/>
                </a:cubicBezTo>
                <a:lnTo>
                  <a:pt x="383977" y="632222"/>
                </a:lnTo>
                <a:cubicBezTo>
                  <a:pt x="385763" y="632222"/>
                  <a:pt x="387102" y="631924"/>
                  <a:pt x="387995" y="631329"/>
                </a:cubicBezTo>
                <a:cubicBezTo>
                  <a:pt x="388888" y="630734"/>
                  <a:pt x="389632" y="628055"/>
                  <a:pt x="390227" y="623292"/>
                </a:cubicBezTo>
                <a:lnTo>
                  <a:pt x="393799" y="593824"/>
                </a:lnTo>
                <a:cubicBezTo>
                  <a:pt x="394990" y="578346"/>
                  <a:pt x="397371" y="563166"/>
                  <a:pt x="400943" y="548283"/>
                </a:cubicBezTo>
                <a:lnTo>
                  <a:pt x="400943" y="545604"/>
                </a:lnTo>
                <a:lnTo>
                  <a:pt x="400050" y="540246"/>
                </a:lnTo>
                <a:cubicBezTo>
                  <a:pt x="400050" y="523578"/>
                  <a:pt x="401538" y="483394"/>
                  <a:pt x="404515" y="419696"/>
                </a:cubicBezTo>
                <a:lnTo>
                  <a:pt x="407194" y="359867"/>
                </a:lnTo>
                <a:lnTo>
                  <a:pt x="394692" y="362546"/>
                </a:lnTo>
                <a:cubicBezTo>
                  <a:pt x="369689" y="370285"/>
                  <a:pt x="345281" y="380107"/>
                  <a:pt x="321469" y="392013"/>
                </a:cubicBezTo>
                <a:cubicBezTo>
                  <a:pt x="317897" y="393799"/>
                  <a:pt x="306586" y="398264"/>
                  <a:pt x="287536" y="405408"/>
                </a:cubicBezTo>
                <a:cubicBezTo>
                  <a:pt x="245864" y="423863"/>
                  <a:pt x="224284" y="433983"/>
                  <a:pt x="222796" y="435769"/>
                </a:cubicBezTo>
                <a:cubicBezTo>
                  <a:pt x="221307" y="437555"/>
                  <a:pt x="220563" y="439043"/>
                  <a:pt x="220563" y="440234"/>
                </a:cubicBezTo>
                <a:cubicBezTo>
                  <a:pt x="221159" y="443806"/>
                  <a:pt x="221456" y="447824"/>
                  <a:pt x="221456" y="452289"/>
                </a:cubicBezTo>
                <a:cubicBezTo>
                  <a:pt x="221456" y="456754"/>
                  <a:pt x="221903" y="461367"/>
                  <a:pt x="222796" y="466130"/>
                </a:cubicBezTo>
                <a:cubicBezTo>
                  <a:pt x="223689" y="470892"/>
                  <a:pt x="225921" y="475655"/>
                  <a:pt x="229493" y="480417"/>
                </a:cubicBezTo>
                <a:cubicBezTo>
                  <a:pt x="241399" y="475060"/>
                  <a:pt x="253603" y="466130"/>
                  <a:pt x="266105" y="453628"/>
                </a:cubicBezTo>
                <a:cubicBezTo>
                  <a:pt x="269081" y="451247"/>
                  <a:pt x="271909" y="449015"/>
                  <a:pt x="274588" y="446931"/>
                </a:cubicBezTo>
                <a:cubicBezTo>
                  <a:pt x="277267" y="444847"/>
                  <a:pt x="279202" y="443359"/>
                  <a:pt x="280392" y="442466"/>
                </a:cubicBezTo>
                <a:cubicBezTo>
                  <a:pt x="281583" y="441573"/>
                  <a:pt x="283071" y="440531"/>
                  <a:pt x="284857" y="439341"/>
                </a:cubicBezTo>
                <a:cubicBezTo>
                  <a:pt x="286643" y="438150"/>
                  <a:pt x="287834" y="436662"/>
                  <a:pt x="288429" y="434876"/>
                </a:cubicBezTo>
                <a:cubicBezTo>
                  <a:pt x="292596" y="425946"/>
                  <a:pt x="300335" y="418505"/>
                  <a:pt x="311646" y="412552"/>
                </a:cubicBezTo>
                <a:cubicBezTo>
                  <a:pt x="317599" y="406599"/>
                  <a:pt x="323850" y="403622"/>
                  <a:pt x="330398" y="403622"/>
                </a:cubicBezTo>
                <a:cubicBezTo>
                  <a:pt x="336947" y="403622"/>
                  <a:pt x="342751" y="406896"/>
                  <a:pt x="347811" y="413445"/>
                </a:cubicBezTo>
                <a:cubicBezTo>
                  <a:pt x="352872" y="419993"/>
                  <a:pt x="358527" y="426095"/>
                  <a:pt x="364778" y="431751"/>
                </a:cubicBezTo>
                <a:cubicBezTo>
                  <a:pt x="371029" y="437406"/>
                  <a:pt x="374154" y="442317"/>
                  <a:pt x="374154" y="446485"/>
                </a:cubicBezTo>
                <a:cubicBezTo>
                  <a:pt x="374154" y="450652"/>
                  <a:pt x="372666" y="455563"/>
                  <a:pt x="369689" y="461219"/>
                </a:cubicBezTo>
                <a:cubicBezTo>
                  <a:pt x="366713" y="466874"/>
                  <a:pt x="364034" y="472678"/>
                  <a:pt x="361652" y="478631"/>
                </a:cubicBezTo>
                <a:lnTo>
                  <a:pt x="357188" y="488454"/>
                </a:lnTo>
                <a:cubicBezTo>
                  <a:pt x="363736" y="487859"/>
                  <a:pt x="369689" y="485775"/>
                  <a:pt x="375047" y="482203"/>
                </a:cubicBezTo>
                <a:cubicBezTo>
                  <a:pt x="380405" y="478631"/>
                  <a:pt x="386358" y="473571"/>
                  <a:pt x="392906" y="467023"/>
                </a:cubicBezTo>
                <a:lnTo>
                  <a:pt x="393799" y="477738"/>
                </a:lnTo>
                <a:cubicBezTo>
                  <a:pt x="393799" y="485478"/>
                  <a:pt x="391418" y="492621"/>
                  <a:pt x="386655" y="499170"/>
                </a:cubicBezTo>
                <a:cubicBezTo>
                  <a:pt x="376535" y="509885"/>
                  <a:pt x="366117" y="520303"/>
                  <a:pt x="355402" y="530424"/>
                </a:cubicBezTo>
                <a:cubicBezTo>
                  <a:pt x="330994" y="550664"/>
                  <a:pt x="313134" y="564952"/>
                  <a:pt x="301823" y="573286"/>
                </a:cubicBezTo>
                <a:cubicBezTo>
                  <a:pt x="295870" y="577453"/>
                  <a:pt x="291703" y="579537"/>
                  <a:pt x="289322" y="579537"/>
                </a:cubicBezTo>
                <a:cubicBezTo>
                  <a:pt x="286345" y="579537"/>
                  <a:pt x="281583" y="576560"/>
                  <a:pt x="275034" y="570607"/>
                </a:cubicBezTo>
                <a:cubicBezTo>
                  <a:pt x="266105" y="562868"/>
                  <a:pt x="261640" y="557213"/>
                  <a:pt x="261640" y="553641"/>
                </a:cubicBezTo>
                <a:cubicBezTo>
                  <a:pt x="261640" y="550664"/>
                  <a:pt x="263872" y="544414"/>
                  <a:pt x="268337" y="534888"/>
                </a:cubicBezTo>
                <a:cubicBezTo>
                  <a:pt x="272802" y="525363"/>
                  <a:pt x="278011" y="516136"/>
                  <a:pt x="283964" y="507206"/>
                </a:cubicBezTo>
                <a:cubicBezTo>
                  <a:pt x="291108" y="494705"/>
                  <a:pt x="295573" y="481310"/>
                  <a:pt x="297359" y="467023"/>
                </a:cubicBezTo>
                <a:lnTo>
                  <a:pt x="298252" y="465237"/>
                </a:lnTo>
                <a:lnTo>
                  <a:pt x="295573" y="458986"/>
                </a:lnTo>
                <a:lnTo>
                  <a:pt x="289322" y="458986"/>
                </a:lnTo>
                <a:lnTo>
                  <a:pt x="278606" y="467916"/>
                </a:lnTo>
                <a:cubicBezTo>
                  <a:pt x="251222" y="486966"/>
                  <a:pt x="236637" y="500658"/>
                  <a:pt x="234851" y="508992"/>
                </a:cubicBezTo>
                <a:lnTo>
                  <a:pt x="233958" y="523280"/>
                </a:lnTo>
                <a:lnTo>
                  <a:pt x="233065" y="558999"/>
                </a:lnTo>
                <a:cubicBezTo>
                  <a:pt x="232470" y="564356"/>
                  <a:pt x="230684" y="568226"/>
                  <a:pt x="227707" y="570607"/>
                </a:cubicBezTo>
                <a:cubicBezTo>
                  <a:pt x="221754" y="575370"/>
                  <a:pt x="216991" y="577751"/>
                  <a:pt x="213420" y="577751"/>
                </a:cubicBezTo>
                <a:cubicBezTo>
                  <a:pt x="210443" y="577751"/>
                  <a:pt x="207466" y="576412"/>
                  <a:pt x="204490" y="573733"/>
                </a:cubicBezTo>
                <a:cubicBezTo>
                  <a:pt x="201513" y="571054"/>
                  <a:pt x="198834" y="568524"/>
                  <a:pt x="196453" y="566142"/>
                </a:cubicBezTo>
                <a:cubicBezTo>
                  <a:pt x="185142" y="558403"/>
                  <a:pt x="179487" y="548878"/>
                  <a:pt x="179487" y="537567"/>
                </a:cubicBezTo>
                <a:lnTo>
                  <a:pt x="178594" y="491133"/>
                </a:lnTo>
                <a:cubicBezTo>
                  <a:pt x="178594" y="475655"/>
                  <a:pt x="181273" y="460474"/>
                  <a:pt x="186630" y="445592"/>
                </a:cubicBezTo>
                <a:cubicBezTo>
                  <a:pt x="190202" y="437257"/>
                  <a:pt x="195560" y="432197"/>
                  <a:pt x="202704" y="430411"/>
                </a:cubicBezTo>
                <a:cubicBezTo>
                  <a:pt x="223540" y="424458"/>
                  <a:pt x="243483" y="415826"/>
                  <a:pt x="262533" y="404515"/>
                </a:cubicBezTo>
                <a:cubicBezTo>
                  <a:pt x="269677" y="400348"/>
                  <a:pt x="279202" y="395288"/>
                  <a:pt x="291108" y="389335"/>
                </a:cubicBezTo>
                <a:cubicBezTo>
                  <a:pt x="323255" y="374452"/>
                  <a:pt x="343198" y="363736"/>
                  <a:pt x="350937" y="357188"/>
                </a:cubicBezTo>
                <a:lnTo>
                  <a:pt x="357188" y="352723"/>
                </a:lnTo>
                <a:lnTo>
                  <a:pt x="355402" y="349151"/>
                </a:lnTo>
                <a:cubicBezTo>
                  <a:pt x="345877" y="352128"/>
                  <a:pt x="328315" y="358676"/>
                  <a:pt x="302716" y="368796"/>
                </a:cubicBezTo>
                <a:cubicBezTo>
                  <a:pt x="253901" y="387251"/>
                  <a:pt x="218480" y="401538"/>
                  <a:pt x="196453" y="411659"/>
                </a:cubicBezTo>
                <a:cubicBezTo>
                  <a:pt x="185142" y="416421"/>
                  <a:pt x="173534" y="419993"/>
                  <a:pt x="161627" y="422374"/>
                </a:cubicBezTo>
                <a:cubicBezTo>
                  <a:pt x="153888" y="424160"/>
                  <a:pt x="145852" y="426542"/>
                  <a:pt x="137517" y="429518"/>
                </a:cubicBezTo>
                <a:cubicBezTo>
                  <a:pt x="119658" y="435471"/>
                  <a:pt x="101054" y="440531"/>
                  <a:pt x="81707" y="444699"/>
                </a:cubicBezTo>
                <a:cubicBezTo>
                  <a:pt x="62359" y="448866"/>
                  <a:pt x="51197" y="450949"/>
                  <a:pt x="48220" y="450949"/>
                </a:cubicBezTo>
                <a:cubicBezTo>
                  <a:pt x="36314" y="450949"/>
                  <a:pt x="26491" y="445294"/>
                  <a:pt x="18752" y="433983"/>
                </a:cubicBezTo>
                <a:cubicBezTo>
                  <a:pt x="12799" y="425053"/>
                  <a:pt x="6548" y="416421"/>
                  <a:pt x="0" y="408087"/>
                </a:cubicBezTo>
                <a:cubicBezTo>
                  <a:pt x="7144" y="393204"/>
                  <a:pt x="17859" y="385763"/>
                  <a:pt x="32147" y="385763"/>
                </a:cubicBezTo>
                <a:cubicBezTo>
                  <a:pt x="32742" y="385763"/>
                  <a:pt x="33040" y="385465"/>
                  <a:pt x="33040" y="384870"/>
                </a:cubicBezTo>
                <a:lnTo>
                  <a:pt x="50006" y="383977"/>
                </a:lnTo>
                <a:lnTo>
                  <a:pt x="72330" y="384870"/>
                </a:lnTo>
                <a:cubicBezTo>
                  <a:pt x="84832" y="384870"/>
                  <a:pt x="97631" y="383084"/>
                  <a:pt x="110728" y="379512"/>
                </a:cubicBezTo>
                <a:lnTo>
                  <a:pt x="112514" y="378619"/>
                </a:lnTo>
                <a:cubicBezTo>
                  <a:pt x="214313" y="354211"/>
                  <a:pt x="276225" y="337245"/>
                  <a:pt x="298252" y="327720"/>
                </a:cubicBezTo>
                <a:lnTo>
                  <a:pt x="317004" y="320576"/>
                </a:lnTo>
                <a:lnTo>
                  <a:pt x="413445" y="287536"/>
                </a:lnTo>
                <a:lnTo>
                  <a:pt x="416123" y="208955"/>
                </a:lnTo>
                <a:lnTo>
                  <a:pt x="412552" y="207169"/>
                </a:lnTo>
                <a:cubicBezTo>
                  <a:pt x="409575" y="212527"/>
                  <a:pt x="406003" y="217289"/>
                  <a:pt x="401836" y="221456"/>
                </a:cubicBezTo>
                <a:cubicBezTo>
                  <a:pt x="397669" y="225624"/>
                  <a:pt x="394097" y="229940"/>
                  <a:pt x="391120" y="234404"/>
                </a:cubicBezTo>
                <a:cubicBezTo>
                  <a:pt x="388144" y="238869"/>
                  <a:pt x="386655" y="244376"/>
                  <a:pt x="386655" y="250924"/>
                </a:cubicBezTo>
                <a:cubicBezTo>
                  <a:pt x="386655" y="253901"/>
                  <a:pt x="387251" y="256729"/>
                  <a:pt x="388441" y="259408"/>
                </a:cubicBezTo>
                <a:cubicBezTo>
                  <a:pt x="389632" y="262087"/>
                  <a:pt x="390525" y="264319"/>
                  <a:pt x="391120" y="266105"/>
                </a:cubicBezTo>
                <a:lnTo>
                  <a:pt x="316111" y="308967"/>
                </a:lnTo>
                <a:cubicBezTo>
                  <a:pt x="310158" y="303014"/>
                  <a:pt x="303907" y="297359"/>
                  <a:pt x="297359" y="292001"/>
                </a:cubicBezTo>
                <a:cubicBezTo>
                  <a:pt x="302716" y="284262"/>
                  <a:pt x="308967" y="277416"/>
                  <a:pt x="316111" y="271463"/>
                </a:cubicBezTo>
                <a:lnTo>
                  <a:pt x="319683" y="268784"/>
                </a:lnTo>
                <a:cubicBezTo>
                  <a:pt x="338733" y="253306"/>
                  <a:pt x="350341" y="233660"/>
                  <a:pt x="354509" y="209848"/>
                </a:cubicBezTo>
                <a:lnTo>
                  <a:pt x="354509" y="205383"/>
                </a:lnTo>
                <a:lnTo>
                  <a:pt x="348258" y="204490"/>
                </a:lnTo>
                <a:cubicBezTo>
                  <a:pt x="338733" y="204490"/>
                  <a:pt x="328315" y="210146"/>
                  <a:pt x="317004" y="221456"/>
                </a:cubicBezTo>
                <a:cubicBezTo>
                  <a:pt x="302716" y="234553"/>
                  <a:pt x="294680" y="251520"/>
                  <a:pt x="292894" y="272356"/>
                </a:cubicBezTo>
                <a:cubicBezTo>
                  <a:pt x="291703" y="290215"/>
                  <a:pt x="284262" y="301526"/>
                  <a:pt x="270570" y="306288"/>
                </a:cubicBezTo>
                <a:cubicBezTo>
                  <a:pt x="268188" y="306884"/>
                  <a:pt x="265212" y="308967"/>
                  <a:pt x="261640" y="312539"/>
                </a:cubicBezTo>
                <a:lnTo>
                  <a:pt x="227707" y="283071"/>
                </a:lnTo>
                <a:cubicBezTo>
                  <a:pt x="224135" y="279499"/>
                  <a:pt x="222349" y="275630"/>
                  <a:pt x="222349" y="271463"/>
                </a:cubicBezTo>
                <a:cubicBezTo>
                  <a:pt x="222349" y="264319"/>
                  <a:pt x="230981" y="243483"/>
                  <a:pt x="248245" y="208955"/>
                </a:cubicBezTo>
                <a:cubicBezTo>
                  <a:pt x="252413" y="200621"/>
                  <a:pt x="257175" y="192286"/>
                  <a:pt x="262533" y="183952"/>
                </a:cubicBezTo>
                <a:cubicBezTo>
                  <a:pt x="264319" y="182166"/>
                  <a:pt x="265807" y="180082"/>
                  <a:pt x="266998" y="177701"/>
                </a:cubicBezTo>
                <a:cubicBezTo>
                  <a:pt x="270570" y="171153"/>
                  <a:pt x="276523" y="167878"/>
                  <a:pt x="284857" y="167878"/>
                </a:cubicBezTo>
                <a:lnTo>
                  <a:pt x="287536" y="167878"/>
                </a:lnTo>
                <a:lnTo>
                  <a:pt x="297359" y="191096"/>
                </a:lnTo>
                <a:lnTo>
                  <a:pt x="357188" y="162521"/>
                </a:lnTo>
                <a:cubicBezTo>
                  <a:pt x="361950" y="160139"/>
                  <a:pt x="366713" y="158949"/>
                  <a:pt x="371475" y="158949"/>
                </a:cubicBezTo>
                <a:cubicBezTo>
                  <a:pt x="378023" y="158949"/>
                  <a:pt x="384274" y="161628"/>
                  <a:pt x="390227" y="166985"/>
                </a:cubicBezTo>
                <a:lnTo>
                  <a:pt x="416123" y="189310"/>
                </a:lnTo>
                <a:cubicBezTo>
                  <a:pt x="416123" y="186928"/>
                  <a:pt x="416421" y="184398"/>
                  <a:pt x="417016" y="181719"/>
                </a:cubicBezTo>
                <a:cubicBezTo>
                  <a:pt x="417612" y="179040"/>
                  <a:pt x="418207" y="176213"/>
                  <a:pt x="418802" y="173236"/>
                </a:cubicBezTo>
                <a:cubicBezTo>
                  <a:pt x="419398" y="170260"/>
                  <a:pt x="419695" y="167581"/>
                  <a:pt x="419695" y="165199"/>
                </a:cubicBezTo>
                <a:lnTo>
                  <a:pt x="419695" y="161628"/>
                </a:lnTo>
                <a:cubicBezTo>
                  <a:pt x="419695" y="156270"/>
                  <a:pt x="420886" y="150912"/>
                  <a:pt x="423267" y="145554"/>
                </a:cubicBezTo>
                <a:lnTo>
                  <a:pt x="424160" y="143768"/>
                </a:lnTo>
                <a:cubicBezTo>
                  <a:pt x="423565" y="142578"/>
                  <a:pt x="422523" y="140792"/>
                  <a:pt x="421035" y="138410"/>
                </a:cubicBezTo>
                <a:cubicBezTo>
                  <a:pt x="419547" y="136029"/>
                  <a:pt x="418505" y="133946"/>
                  <a:pt x="417909" y="132160"/>
                </a:cubicBezTo>
                <a:cubicBezTo>
                  <a:pt x="421481" y="129183"/>
                  <a:pt x="425351" y="127695"/>
                  <a:pt x="429518" y="127695"/>
                </a:cubicBezTo>
                <a:cubicBezTo>
                  <a:pt x="433090" y="127695"/>
                  <a:pt x="436662" y="127992"/>
                  <a:pt x="440234" y="128588"/>
                </a:cubicBezTo>
                <a:cubicBezTo>
                  <a:pt x="443805" y="129183"/>
                  <a:pt x="447080" y="129481"/>
                  <a:pt x="450056" y="129481"/>
                </a:cubicBezTo>
                <a:lnTo>
                  <a:pt x="453628" y="129481"/>
                </a:lnTo>
                <a:lnTo>
                  <a:pt x="463451" y="138410"/>
                </a:lnTo>
                <a:cubicBezTo>
                  <a:pt x="469999" y="143768"/>
                  <a:pt x="476548" y="149126"/>
                  <a:pt x="483096" y="154484"/>
                </a:cubicBezTo>
                <a:cubicBezTo>
                  <a:pt x="489645" y="159842"/>
                  <a:pt x="492919" y="166390"/>
                  <a:pt x="492919" y="174129"/>
                </a:cubicBezTo>
                <a:lnTo>
                  <a:pt x="491133" y="199132"/>
                </a:lnTo>
                <a:cubicBezTo>
                  <a:pt x="491133" y="212229"/>
                  <a:pt x="489942" y="223540"/>
                  <a:pt x="487561" y="233065"/>
                </a:cubicBezTo>
                <a:cubicBezTo>
                  <a:pt x="485180" y="240209"/>
                  <a:pt x="483989" y="251222"/>
                  <a:pt x="483989" y="266105"/>
                </a:cubicBezTo>
                <a:lnTo>
                  <a:pt x="489347" y="265212"/>
                </a:lnTo>
                <a:cubicBezTo>
                  <a:pt x="493514" y="264021"/>
                  <a:pt x="497830" y="262682"/>
                  <a:pt x="502295" y="261194"/>
                </a:cubicBezTo>
                <a:cubicBezTo>
                  <a:pt x="506760" y="259705"/>
                  <a:pt x="510183" y="258961"/>
                  <a:pt x="512564" y="258961"/>
                </a:cubicBezTo>
                <a:cubicBezTo>
                  <a:pt x="515541" y="258961"/>
                  <a:pt x="519708" y="261938"/>
                  <a:pt x="525066" y="267891"/>
                </a:cubicBezTo>
                <a:lnTo>
                  <a:pt x="535781" y="280392"/>
                </a:lnTo>
                <a:cubicBezTo>
                  <a:pt x="533400" y="295275"/>
                  <a:pt x="527149" y="306437"/>
                  <a:pt x="517029" y="313879"/>
                </a:cubicBezTo>
                <a:cubicBezTo>
                  <a:pt x="506909" y="321320"/>
                  <a:pt x="495300" y="327124"/>
                  <a:pt x="482203" y="331292"/>
                </a:cubicBezTo>
                <a:cubicBezTo>
                  <a:pt x="481013" y="353913"/>
                  <a:pt x="479227" y="377726"/>
                  <a:pt x="476845" y="402729"/>
                </a:cubicBezTo>
                <a:cubicBezTo>
                  <a:pt x="483989" y="399157"/>
                  <a:pt x="488156" y="396478"/>
                  <a:pt x="489347" y="394692"/>
                </a:cubicBezTo>
                <a:cubicBezTo>
                  <a:pt x="494109" y="385167"/>
                  <a:pt x="499765" y="375940"/>
                  <a:pt x="506313" y="367010"/>
                </a:cubicBezTo>
                <a:cubicBezTo>
                  <a:pt x="515838" y="356295"/>
                  <a:pt x="523280" y="344091"/>
                  <a:pt x="528638" y="330399"/>
                </a:cubicBezTo>
                <a:cubicBezTo>
                  <a:pt x="533400" y="319088"/>
                  <a:pt x="539651" y="308670"/>
                  <a:pt x="547390" y="299145"/>
                </a:cubicBezTo>
                <a:cubicBezTo>
                  <a:pt x="552152" y="284262"/>
                  <a:pt x="557808" y="269677"/>
                  <a:pt x="564356" y="255389"/>
                </a:cubicBezTo>
                <a:cubicBezTo>
                  <a:pt x="573286" y="237530"/>
                  <a:pt x="580430" y="218778"/>
                  <a:pt x="585788" y="199132"/>
                </a:cubicBezTo>
                <a:lnTo>
                  <a:pt x="595610" y="159842"/>
                </a:lnTo>
                <a:cubicBezTo>
                  <a:pt x="606921" y="116979"/>
                  <a:pt x="612577" y="86618"/>
                  <a:pt x="612577" y="68759"/>
                </a:cubicBezTo>
                <a:cubicBezTo>
                  <a:pt x="612577" y="62806"/>
                  <a:pt x="612279" y="56406"/>
                  <a:pt x="611684" y="49560"/>
                </a:cubicBezTo>
                <a:cubicBezTo>
                  <a:pt x="611088" y="42714"/>
                  <a:pt x="608409" y="38398"/>
                  <a:pt x="603647" y="36612"/>
                </a:cubicBezTo>
                <a:cubicBezTo>
                  <a:pt x="598884" y="34826"/>
                  <a:pt x="595015" y="33933"/>
                  <a:pt x="592038" y="33933"/>
                </a:cubicBezTo>
                <a:cubicBezTo>
                  <a:pt x="587871" y="33933"/>
                  <a:pt x="583853" y="34975"/>
                  <a:pt x="579983" y="37058"/>
                </a:cubicBezTo>
                <a:cubicBezTo>
                  <a:pt x="576114" y="39142"/>
                  <a:pt x="573286" y="40928"/>
                  <a:pt x="571500" y="42416"/>
                </a:cubicBezTo>
                <a:cubicBezTo>
                  <a:pt x="569714" y="43904"/>
                  <a:pt x="567928" y="44946"/>
                  <a:pt x="566142" y="45542"/>
                </a:cubicBezTo>
                <a:cubicBezTo>
                  <a:pt x="563166" y="39588"/>
                  <a:pt x="561677" y="34826"/>
                  <a:pt x="561677" y="31254"/>
                </a:cubicBezTo>
                <a:cubicBezTo>
                  <a:pt x="561677" y="28278"/>
                  <a:pt x="563463" y="25003"/>
                  <a:pt x="567035" y="21431"/>
                </a:cubicBezTo>
                <a:cubicBezTo>
                  <a:pt x="580132" y="7144"/>
                  <a:pt x="596205" y="0"/>
                  <a:pt x="615255" y="0"/>
                </a:cubicBezTo>
                <a:close/>
              </a:path>
            </a:pathLst>
          </a:custGeom>
          <a:gradFill>
            <a:gsLst>
              <a:gs pos="0">
                <a:srgbClr val="ECE2B5"/>
              </a:gs>
              <a:gs pos="100000">
                <a:srgbClr val="FFFEED"/>
              </a:gs>
            </a:gsLst>
            <a:lin ang="13500000" scaled="1"/>
          </a:gradFill>
          <a:ln>
            <a:noFill/>
          </a:ln>
          <a:effectLst>
            <a:outerShdw blurRad="50800" dist="38100" dir="5400000" algn="t" rotWithShape="0">
              <a:srgbClr val="1C5056">
                <a:alpha val="40000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1" sz="7200" b="0" i="0" u="none" strike="noStrike" cap="none" spc="0" normalizeH="0" baseline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鸿雷行书简体" panose="00000505000000000000" pitchFamily="2" charset="-122"/>
                <a:ea typeface="鸿雷行书简体" panose="00000505000000000000" pitchFamily="2" charset="-122"/>
                <a:cs typeface="+mn-ea"/>
              </a:defRPr>
            </a:lvl1pPr>
          </a:lstStyle>
          <a:p>
            <a:endParaRPr lang="zh-CN" altLang="en-US" dirty="0">
              <a:sym typeface="微软雅黑" panose="020B0503020204020204" pitchFamily="34" charset="-122"/>
            </a:endParaRPr>
          </a:p>
        </p:txBody>
      </p:sp>
      <p:sp>
        <p:nvSpPr>
          <p:cNvPr id="58" name="MG-文本框 57"/>
          <p:cNvSpPr txBox="1"/>
          <p:nvPr>
            <p:custDataLst>
              <p:tags r:id="rId26"/>
            </p:custDataLst>
          </p:nvPr>
        </p:nvSpPr>
        <p:spPr>
          <a:xfrm>
            <a:off x="5969910" y="2756876"/>
            <a:ext cx="791625" cy="733022"/>
          </a:xfrm>
          <a:custGeom>
            <a:avLst/>
            <a:gdLst/>
            <a:ahLst/>
            <a:cxnLst/>
            <a:rect l="l" t="t" r="r" b="b"/>
            <a:pathLst>
              <a:path w="711696" h="659011">
                <a:moveTo>
                  <a:pt x="277713" y="455414"/>
                </a:moveTo>
                <a:cubicBezTo>
                  <a:pt x="274142" y="457200"/>
                  <a:pt x="271760" y="458093"/>
                  <a:pt x="270570" y="458093"/>
                </a:cubicBezTo>
                <a:lnTo>
                  <a:pt x="260747" y="457200"/>
                </a:lnTo>
                <a:cubicBezTo>
                  <a:pt x="251222" y="457200"/>
                  <a:pt x="241697" y="461367"/>
                  <a:pt x="232172" y="469701"/>
                </a:cubicBezTo>
                <a:cubicBezTo>
                  <a:pt x="226814" y="473273"/>
                  <a:pt x="222647" y="475059"/>
                  <a:pt x="219670" y="475059"/>
                </a:cubicBezTo>
                <a:cubicBezTo>
                  <a:pt x="216694" y="475059"/>
                  <a:pt x="213866" y="474464"/>
                  <a:pt x="211187" y="473273"/>
                </a:cubicBezTo>
                <a:cubicBezTo>
                  <a:pt x="208508" y="472083"/>
                  <a:pt x="204490" y="471487"/>
                  <a:pt x="199132" y="471487"/>
                </a:cubicBezTo>
                <a:lnTo>
                  <a:pt x="198239" y="487561"/>
                </a:lnTo>
                <a:cubicBezTo>
                  <a:pt x="197644" y="498872"/>
                  <a:pt x="196304" y="509587"/>
                  <a:pt x="194221" y="519708"/>
                </a:cubicBezTo>
                <a:cubicBezTo>
                  <a:pt x="192137" y="529828"/>
                  <a:pt x="191095" y="539651"/>
                  <a:pt x="191095" y="549176"/>
                </a:cubicBezTo>
                <a:cubicBezTo>
                  <a:pt x="191095" y="556319"/>
                  <a:pt x="191691" y="563463"/>
                  <a:pt x="192881" y="570607"/>
                </a:cubicBezTo>
                <a:cubicBezTo>
                  <a:pt x="198834" y="570011"/>
                  <a:pt x="203895" y="568374"/>
                  <a:pt x="208062" y="565695"/>
                </a:cubicBezTo>
                <a:cubicBezTo>
                  <a:pt x="212229" y="563017"/>
                  <a:pt x="216396" y="559891"/>
                  <a:pt x="220563" y="556319"/>
                </a:cubicBezTo>
                <a:cubicBezTo>
                  <a:pt x="224731" y="552747"/>
                  <a:pt x="228898" y="549473"/>
                  <a:pt x="233065" y="546497"/>
                </a:cubicBezTo>
                <a:lnTo>
                  <a:pt x="261640" y="530423"/>
                </a:lnTo>
                <a:lnTo>
                  <a:pt x="272356" y="524172"/>
                </a:lnTo>
                <a:close/>
                <a:moveTo>
                  <a:pt x="193774" y="88404"/>
                </a:moveTo>
                <a:cubicBezTo>
                  <a:pt x="202109" y="91380"/>
                  <a:pt x="210443" y="92868"/>
                  <a:pt x="218777" y="92868"/>
                </a:cubicBezTo>
                <a:cubicBezTo>
                  <a:pt x="224731" y="92868"/>
                  <a:pt x="230684" y="92273"/>
                  <a:pt x="236637" y="91083"/>
                </a:cubicBezTo>
                <a:lnTo>
                  <a:pt x="241102" y="90190"/>
                </a:lnTo>
                <a:cubicBezTo>
                  <a:pt x="245269" y="90190"/>
                  <a:pt x="250329" y="93166"/>
                  <a:pt x="256282" y="99119"/>
                </a:cubicBezTo>
                <a:cubicBezTo>
                  <a:pt x="261045" y="105668"/>
                  <a:pt x="266700" y="111621"/>
                  <a:pt x="273249" y="116979"/>
                </a:cubicBezTo>
                <a:cubicBezTo>
                  <a:pt x="279797" y="122336"/>
                  <a:pt x="283071" y="129183"/>
                  <a:pt x="283071" y="137517"/>
                </a:cubicBezTo>
                <a:cubicBezTo>
                  <a:pt x="283071" y="142279"/>
                  <a:pt x="281881" y="147340"/>
                  <a:pt x="279499" y="152697"/>
                </a:cubicBezTo>
                <a:cubicBezTo>
                  <a:pt x="268784" y="177105"/>
                  <a:pt x="253306" y="197941"/>
                  <a:pt x="233065" y="215205"/>
                </a:cubicBezTo>
                <a:lnTo>
                  <a:pt x="164306" y="295572"/>
                </a:lnTo>
                <a:cubicBezTo>
                  <a:pt x="148828" y="315218"/>
                  <a:pt x="133052" y="334268"/>
                  <a:pt x="116979" y="352722"/>
                </a:cubicBezTo>
                <a:cubicBezTo>
                  <a:pt x="100905" y="371177"/>
                  <a:pt x="88404" y="384869"/>
                  <a:pt x="79474" y="393799"/>
                </a:cubicBezTo>
                <a:cubicBezTo>
                  <a:pt x="72330" y="400943"/>
                  <a:pt x="66080" y="408682"/>
                  <a:pt x="60722" y="417016"/>
                </a:cubicBezTo>
                <a:cubicBezTo>
                  <a:pt x="70247" y="415230"/>
                  <a:pt x="78284" y="411361"/>
                  <a:pt x="84832" y="405408"/>
                </a:cubicBezTo>
                <a:lnTo>
                  <a:pt x="97334" y="396478"/>
                </a:lnTo>
                <a:cubicBezTo>
                  <a:pt x="114598" y="383381"/>
                  <a:pt x="131266" y="376833"/>
                  <a:pt x="147340" y="376833"/>
                </a:cubicBezTo>
                <a:cubicBezTo>
                  <a:pt x="150912" y="376833"/>
                  <a:pt x="154484" y="378618"/>
                  <a:pt x="158055" y="382190"/>
                </a:cubicBezTo>
                <a:cubicBezTo>
                  <a:pt x="164009" y="392311"/>
                  <a:pt x="171599" y="400199"/>
                  <a:pt x="180826" y="405854"/>
                </a:cubicBezTo>
                <a:cubicBezTo>
                  <a:pt x="190054" y="411509"/>
                  <a:pt x="194667" y="418802"/>
                  <a:pt x="194667" y="427732"/>
                </a:cubicBezTo>
                <a:lnTo>
                  <a:pt x="194667" y="429518"/>
                </a:lnTo>
                <a:cubicBezTo>
                  <a:pt x="199430" y="433090"/>
                  <a:pt x="203895" y="434875"/>
                  <a:pt x="208062" y="434875"/>
                </a:cubicBezTo>
                <a:cubicBezTo>
                  <a:pt x="214015" y="434875"/>
                  <a:pt x="219373" y="432494"/>
                  <a:pt x="224135" y="427732"/>
                </a:cubicBezTo>
                <a:cubicBezTo>
                  <a:pt x="251520" y="403919"/>
                  <a:pt x="269974" y="389929"/>
                  <a:pt x="279499" y="385762"/>
                </a:cubicBezTo>
                <a:lnTo>
                  <a:pt x="286643" y="382190"/>
                </a:lnTo>
                <a:cubicBezTo>
                  <a:pt x="287834" y="377428"/>
                  <a:pt x="289024" y="367605"/>
                  <a:pt x="290215" y="352722"/>
                </a:cubicBezTo>
                <a:cubicBezTo>
                  <a:pt x="290215" y="338435"/>
                  <a:pt x="289620" y="328315"/>
                  <a:pt x="288429" y="322361"/>
                </a:cubicBezTo>
                <a:cubicBezTo>
                  <a:pt x="283667" y="320575"/>
                  <a:pt x="279202" y="319683"/>
                  <a:pt x="275034" y="319683"/>
                </a:cubicBezTo>
                <a:cubicBezTo>
                  <a:pt x="269081" y="319683"/>
                  <a:pt x="263426" y="321171"/>
                  <a:pt x="258068" y="324147"/>
                </a:cubicBezTo>
                <a:cubicBezTo>
                  <a:pt x="246757" y="330696"/>
                  <a:pt x="234256" y="333970"/>
                  <a:pt x="220563" y="333970"/>
                </a:cubicBezTo>
                <a:cubicBezTo>
                  <a:pt x="212229" y="333970"/>
                  <a:pt x="203299" y="332779"/>
                  <a:pt x="193774" y="330398"/>
                </a:cubicBezTo>
                <a:lnTo>
                  <a:pt x="209848" y="323254"/>
                </a:lnTo>
                <a:cubicBezTo>
                  <a:pt x="232470" y="319087"/>
                  <a:pt x="251817" y="308967"/>
                  <a:pt x="267891" y="292893"/>
                </a:cubicBezTo>
                <a:cubicBezTo>
                  <a:pt x="270867" y="289917"/>
                  <a:pt x="274142" y="288429"/>
                  <a:pt x="277713" y="288429"/>
                </a:cubicBezTo>
                <a:cubicBezTo>
                  <a:pt x="281881" y="288429"/>
                  <a:pt x="286048" y="289917"/>
                  <a:pt x="290215" y="292893"/>
                </a:cubicBezTo>
                <a:cubicBezTo>
                  <a:pt x="292596" y="294084"/>
                  <a:pt x="294977" y="294679"/>
                  <a:pt x="297359" y="294679"/>
                </a:cubicBezTo>
                <a:cubicBezTo>
                  <a:pt x="301526" y="294679"/>
                  <a:pt x="305544" y="293786"/>
                  <a:pt x="309414" y="292000"/>
                </a:cubicBezTo>
                <a:cubicBezTo>
                  <a:pt x="313283" y="290215"/>
                  <a:pt x="317302" y="289322"/>
                  <a:pt x="321469" y="289322"/>
                </a:cubicBezTo>
                <a:cubicBezTo>
                  <a:pt x="328017" y="289322"/>
                  <a:pt x="333970" y="292298"/>
                  <a:pt x="339328" y="298251"/>
                </a:cubicBezTo>
                <a:cubicBezTo>
                  <a:pt x="342305" y="302418"/>
                  <a:pt x="345877" y="306288"/>
                  <a:pt x="350044" y="309860"/>
                </a:cubicBezTo>
                <a:lnTo>
                  <a:pt x="354509" y="313432"/>
                </a:lnTo>
                <a:cubicBezTo>
                  <a:pt x="359867" y="317599"/>
                  <a:pt x="362545" y="321468"/>
                  <a:pt x="362545" y="325040"/>
                </a:cubicBezTo>
                <a:cubicBezTo>
                  <a:pt x="362545" y="326826"/>
                  <a:pt x="362248" y="328612"/>
                  <a:pt x="361652" y="330398"/>
                </a:cubicBezTo>
                <a:cubicBezTo>
                  <a:pt x="361057" y="332184"/>
                  <a:pt x="360759" y="333375"/>
                  <a:pt x="360759" y="333970"/>
                </a:cubicBezTo>
                <a:cubicBezTo>
                  <a:pt x="360759" y="335756"/>
                  <a:pt x="361355" y="337840"/>
                  <a:pt x="362545" y="340221"/>
                </a:cubicBezTo>
                <a:cubicBezTo>
                  <a:pt x="363736" y="342602"/>
                  <a:pt x="364629" y="344686"/>
                  <a:pt x="365224" y="346472"/>
                </a:cubicBezTo>
                <a:cubicBezTo>
                  <a:pt x="360462" y="348853"/>
                  <a:pt x="358081" y="352127"/>
                  <a:pt x="358081" y="356294"/>
                </a:cubicBezTo>
                <a:cubicBezTo>
                  <a:pt x="358081" y="357485"/>
                  <a:pt x="358676" y="359271"/>
                  <a:pt x="359867" y="361652"/>
                </a:cubicBezTo>
                <a:cubicBezTo>
                  <a:pt x="355699" y="368200"/>
                  <a:pt x="353020" y="375344"/>
                  <a:pt x="351830" y="383083"/>
                </a:cubicBezTo>
                <a:cubicBezTo>
                  <a:pt x="351234" y="387846"/>
                  <a:pt x="350342" y="392311"/>
                  <a:pt x="349151" y="396478"/>
                </a:cubicBezTo>
                <a:cubicBezTo>
                  <a:pt x="344984" y="407789"/>
                  <a:pt x="342305" y="419100"/>
                  <a:pt x="341114" y="430411"/>
                </a:cubicBezTo>
                <a:lnTo>
                  <a:pt x="339328" y="441126"/>
                </a:lnTo>
                <a:cubicBezTo>
                  <a:pt x="332184" y="477440"/>
                  <a:pt x="327720" y="514052"/>
                  <a:pt x="325934" y="550961"/>
                </a:cubicBezTo>
                <a:cubicBezTo>
                  <a:pt x="324743" y="559891"/>
                  <a:pt x="321171" y="573583"/>
                  <a:pt x="315218" y="592038"/>
                </a:cubicBezTo>
                <a:cubicBezTo>
                  <a:pt x="314027" y="595015"/>
                  <a:pt x="312837" y="597396"/>
                  <a:pt x="311646" y="599182"/>
                </a:cubicBezTo>
                <a:cubicBezTo>
                  <a:pt x="310456" y="600968"/>
                  <a:pt x="309563" y="602456"/>
                  <a:pt x="308967" y="603647"/>
                </a:cubicBezTo>
                <a:lnTo>
                  <a:pt x="301824" y="597396"/>
                </a:lnTo>
                <a:lnTo>
                  <a:pt x="275034" y="570607"/>
                </a:lnTo>
                <a:lnTo>
                  <a:pt x="224135" y="588466"/>
                </a:lnTo>
                <a:cubicBezTo>
                  <a:pt x="218182" y="590847"/>
                  <a:pt x="213122" y="592038"/>
                  <a:pt x="208955" y="592038"/>
                </a:cubicBezTo>
                <a:cubicBezTo>
                  <a:pt x="202406" y="592038"/>
                  <a:pt x="195858" y="588466"/>
                  <a:pt x="189309" y="581322"/>
                </a:cubicBezTo>
                <a:lnTo>
                  <a:pt x="164306" y="605433"/>
                </a:lnTo>
                <a:cubicBezTo>
                  <a:pt x="154781" y="597098"/>
                  <a:pt x="139898" y="582811"/>
                  <a:pt x="119658" y="562570"/>
                </a:cubicBezTo>
                <a:cubicBezTo>
                  <a:pt x="113109" y="556617"/>
                  <a:pt x="109835" y="549176"/>
                  <a:pt x="109835" y="540246"/>
                </a:cubicBezTo>
                <a:lnTo>
                  <a:pt x="109835" y="535781"/>
                </a:lnTo>
                <a:cubicBezTo>
                  <a:pt x="112216" y="504825"/>
                  <a:pt x="117872" y="474464"/>
                  <a:pt x="126802" y="444698"/>
                </a:cubicBezTo>
                <a:cubicBezTo>
                  <a:pt x="126802" y="443508"/>
                  <a:pt x="127099" y="442615"/>
                  <a:pt x="127695" y="442019"/>
                </a:cubicBezTo>
                <a:cubicBezTo>
                  <a:pt x="128290" y="438447"/>
                  <a:pt x="129332" y="435173"/>
                  <a:pt x="130820" y="432197"/>
                </a:cubicBezTo>
                <a:cubicBezTo>
                  <a:pt x="132308" y="429220"/>
                  <a:pt x="133350" y="426243"/>
                  <a:pt x="133945" y="423267"/>
                </a:cubicBezTo>
                <a:cubicBezTo>
                  <a:pt x="134541" y="420290"/>
                  <a:pt x="134838" y="417909"/>
                  <a:pt x="134838" y="416123"/>
                </a:cubicBezTo>
                <a:cubicBezTo>
                  <a:pt x="134838" y="409575"/>
                  <a:pt x="131266" y="406300"/>
                  <a:pt x="124123" y="406300"/>
                </a:cubicBezTo>
                <a:cubicBezTo>
                  <a:pt x="116384" y="406300"/>
                  <a:pt x="100608" y="411361"/>
                  <a:pt x="76795" y="421481"/>
                </a:cubicBezTo>
                <a:cubicBezTo>
                  <a:pt x="56555" y="429220"/>
                  <a:pt x="38398" y="440829"/>
                  <a:pt x="22324" y="456307"/>
                </a:cubicBezTo>
                <a:cubicBezTo>
                  <a:pt x="21134" y="458093"/>
                  <a:pt x="19050" y="459581"/>
                  <a:pt x="16073" y="460772"/>
                </a:cubicBezTo>
                <a:lnTo>
                  <a:pt x="13395" y="462558"/>
                </a:lnTo>
                <a:lnTo>
                  <a:pt x="0" y="451842"/>
                </a:lnTo>
                <a:lnTo>
                  <a:pt x="29468" y="420588"/>
                </a:lnTo>
                <a:cubicBezTo>
                  <a:pt x="30659" y="418802"/>
                  <a:pt x="32147" y="417314"/>
                  <a:pt x="33933" y="416123"/>
                </a:cubicBezTo>
                <a:cubicBezTo>
                  <a:pt x="55364" y="391120"/>
                  <a:pt x="74861" y="365224"/>
                  <a:pt x="92422" y="338435"/>
                </a:cubicBezTo>
                <a:cubicBezTo>
                  <a:pt x="109984" y="311646"/>
                  <a:pt x="127099" y="285154"/>
                  <a:pt x="143768" y="258961"/>
                </a:cubicBezTo>
                <a:lnTo>
                  <a:pt x="150912" y="247352"/>
                </a:lnTo>
                <a:cubicBezTo>
                  <a:pt x="174129" y="209847"/>
                  <a:pt x="188714" y="183058"/>
                  <a:pt x="194667" y="166985"/>
                </a:cubicBezTo>
                <a:cubicBezTo>
                  <a:pt x="197644" y="159841"/>
                  <a:pt x="200918" y="152995"/>
                  <a:pt x="204490" y="146447"/>
                </a:cubicBezTo>
                <a:cubicBezTo>
                  <a:pt x="210443" y="135731"/>
                  <a:pt x="213420" y="128290"/>
                  <a:pt x="213420" y="124122"/>
                </a:cubicBezTo>
                <a:cubicBezTo>
                  <a:pt x="213420" y="119360"/>
                  <a:pt x="211187" y="114597"/>
                  <a:pt x="206722" y="109835"/>
                </a:cubicBezTo>
                <a:cubicBezTo>
                  <a:pt x="202258" y="105072"/>
                  <a:pt x="198239" y="100310"/>
                  <a:pt x="194667" y="95547"/>
                </a:cubicBezTo>
                <a:lnTo>
                  <a:pt x="188417" y="89297"/>
                </a:lnTo>
                <a:close/>
                <a:moveTo>
                  <a:pt x="533102" y="0"/>
                </a:moveTo>
                <a:cubicBezTo>
                  <a:pt x="540246" y="0"/>
                  <a:pt x="546497" y="3274"/>
                  <a:pt x="551855" y="9822"/>
                </a:cubicBezTo>
                <a:cubicBezTo>
                  <a:pt x="558999" y="18752"/>
                  <a:pt x="566440" y="27384"/>
                  <a:pt x="574179" y="35718"/>
                </a:cubicBezTo>
                <a:cubicBezTo>
                  <a:pt x="584299" y="47029"/>
                  <a:pt x="589359" y="59233"/>
                  <a:pt x="589359" y="72330"/>
                </a:cubicBezTo>
                <a:cubicBezTo>
                  <a:pt x="589359" y="80069"/>
                  <a:pt x="587574" y="87808"/>
                  <a:pt x="584002" y="95547"/>
                </a:cubicBezTo>
                <a:cubicBezTo>
                  <a:pt x="577453" y="109835"/>
                  <a:pt x="570012" y="124122"/>
                  <a:pt x="561677" y="138410"/>
                </a:cubicBezTo>
                <a:cubicBezTo>
                  <a:pt x="547390" y="170557"/>
                  <a:pt x="520601" y="212824"/>
                  <a:pt x="481310" y="265211"/>
                </a:cubicBezTo>
                <a:lnTo>
                  <a:pt x="455414" y="307181"/>
                </a:lnTo>
                <a:cubicBezTo>
                  <a:pt x="453628" y="308967"/>
                  <a:pt x="452140" y="311050"/>
                  <a:pt x="450949" y="313432"/>
                </a:cubicBezTo>
                <a:lnTo>
                  <a:pt x="460772" y="310753"/>
                </a:lnTo>
                <a:cubicBezTo>
                  <a:pt x="489347" y="292298"/>
                  <a:pt x="511076" y="278904"/>
                  <a:pt x="525959" y="270569"/>
                </a:cubicBezTo>
                <a:cubicBezTo>
                  <a:pt x="557510" y="252710"/>
                  <a:pt x="600670" y="242887"/>
                  <a:pt x="655439" y="241101"/>
                </a:cubicBezTo>
                <a:cubicBezTo>
                  <a:pt x="671513" y="242292"/>
                  <a:pt x="683419" y="249287"/>
                  <a:pt x="691158" y="262086"/>
                </a:cubicBezTo>
                <a:cubicBezTo>
                  <a:pt x="698897" y="274885"/>
                  <a:pt x="705445" y="288726"/>
                  <a:pt x="710803" y="303609"/>
                </a:cubicBezTo>
                <a:lnTo>
                  <a:pt x="711696" y="308074"/>
                </a:lnTo>
                <a:lnTo>
                  <a:pt x="709910" y="322361"/>
                </a:lnTo>
                <a:lnTo>
                  <a:pt x="709017" y="324147"/>
                </a:lnTo>
                <a:cubicBezTo>
                  <a:pt x="707231" y="334268"/>
                  <a:pt x="705148" y="344090"/>
                  <a:pt x="702767" y="353615"/>
                </a:cubicBezTo>
                <a:cubicBezTo>
                  <a:pt x="695623" y="383381"/>
                  <a:pt x="690265" y="411956"/>
                  <a:pt x="686693" y="439340"/>
                </a:cubicBezTo>
                <a:cubicBezTo>
                  <a:pt x="682526" y="472083"/>
                  <a:pt x="676573" y="499765"/>
                  <a:pt x="668834" y="522386"/>
                </a:cubicBezTo>
                <a:lnTo>
                  <a:pt x="648295" y="598289"/>
                </a:lnTo>
                <a:cubicBezTo>
                  <a:pt x="646509" y="603647"/>
                  <a:pt x="643831" y="608707"/>
                  <a:pt x="640259" y="613469"/>
                </a:cubicBezTo>
                <a:cubicBezTo>
                  <a:pt x="639663" y="615851"/>
                  <a:pt x="638324" y="618232"/>
                  <a:pt x="636240" y="620613"/>
                </a:cubicBezTo>
                <a:cubicBezTo>
                  <a:pt x="634157" y="622994"/>
                  <a:pt x="632817" y="625078"/>
                  <a:pt x="632222" y="626864"/>
                </a:cubicBezTo>
                <a:cubicBezTo>
                  <a:pt x="629841" y="634603"/>
                  <a:pt x="625971" y="640258"/>
                  <a:pt x="620613" y="643830"/>
                </a:cubicBezTo>
                <a:cubicBezTo>
                  <a:pt x="615256" y="647402"/>
                  <a:pt x="609302" y="650379"/>
                  <a:pt x="602754" y="652760"/>
                </a:cubicBezTo>
                <a:cubicBezTo>
                  <a:pt x="600373" y="653951"/>
                  <a:pt x="597545" y="655290"/>
                  <a:pt x="594271" y="656778"/>
                </a:cubicBezTo>
                <a:cubicBezTo>
                  <a:pt x="590997" y="658267"/>
                  <a:pt x="587871" y="659011"/>
                  <a:pt x="584895" y="659011"/>
                </a:cubicBezTo>
                <a:cubicBezTo>
                  <a:pt x="578942" y="659011"/>
                  <a:pt x="572988" y="656629"/>
                  <a:pt x="567035" y="651867"/>
                </a:cubicBezTo>
                <a:lnTo>
                  <a:pt x="526852" y="616148"/>
                </a:lnTo>
                <a:lnTo>
                  <a:pt x="447377" y="537567"/>
                </a:lnTo>
                <a:cubicBezTo>
                  <a:pt x="427137" y="515540"/>
                  <a:pt x="417017" y="490537"/>
                  <a:pt x="417017" y="462558"/>
                </a:cubicBezTo>
                <a:cubicBezTo>
                  <a:pt x="417017" y="457200"/>
                  <a:pt x="417314" y="452140"/>
                  <a:pt x="417909" y="447377"/>
                </a:cubicBezTo>
                <a:cubicBezTo>
                  <a:pt x="419100" y="427732"/>
                  <a:pt x="435174" y="412849"/>
                  <a:pt x="466130" y="402729"/>
                </a:cubicBezTo>
                <a:cubicBezTo>
                  <a:pt x="470297" y="401538"/>
                  <a:pt x="474762" y="399752"/>
                  <a:pt x="479524" y="397371"/>
                </a:cubicBezTo>
                <a:cubicBezTo>
                  <a:pt x="484287" y="394990"/>
                  <a:pt x="489347" y="393799"/>
                  <a:pt x="494705" y="393799"/>
                </a:cubicBezTo>
                <a:cubicBezTo>
                  <a:pt x="503039" y="393799"/>
                  <a:pt x="510481" y="398264"/>
                  <a:pt x="517029" y="407193"/>
                </a:cubicBezTo>
                <a:cubicBezTo>
                  <a:pt x="521196" y="412551"/>
                  <a:pt x="525959" y="418207"/>
                  <a:pt x="531317" y="424160"/>
                </a:cubicBezTo>
                <a:cubicBezTo>
                  <a:pt x="536674" y="430113"/>
                  <a:pt x="542032" y="436661"/>
                  <a:pt x="547390" y="443805"/>
                </a:cubicBezTo>
                <a:cubicBezTo>
                  <a:pt x="550962" y="448568"/>
                  <a:pt x="552748" y="454223"/>
                  <a:pt x="552748" y="460772"/>
                </a:cubicBezTo>
                <a:cubicBezTo>
                  <a:pt x="552748" y="472678"/>
                  <a:pt x="548283" y="482500"/>
                  <a:pt x="539353" y="490240"/>
                </a:cubicBezTo>
                <a:cubicBezTo>
                  <a:pt x="532805" y="495002"/>
                  <a:pt x="526554" y="497383"/>
                  <a:pt x="520601" y="497383"/>
                </a:cubicBezTo>
                <a:cubicBezTo>
                  <a:pt x="512862" y="497383"/>
                  <a:pt x="505569" y="493663"/>
                  <a:pt x="498723" y="486221"/>
                </a:cubicBezTo>
                <a:cubicBezTo>
                  <a:pt x="491877" y="478780"/>
                  <a:pt x="485775" y="470892"/>
                  <a:pt x="480417" y="462558"/>
                </a:cubicBezTo>
                <a:cubicBezTo>
                  <a:pt x="478036" y="459581"/>
                  <a:pt x="475952" y="456902"/>
                  <a:pt x="474167" y="454521"/>
                </a:cubicBezTo>
                <a:cubicBezTo>
                  <a:pt x="472381" y="452140"/>
                  <a:pt x="470743" y="449609"/>
                  <a:pt x="469255" y="446931"/>
                </a:cubicBezTo>
                <a:cubicBezTo>
                  <a:pt x="467767" y="444252"/>
                  <a:pt x="465683" y="441424"/>
                  <a:pt x="463004" y="438447"/>
                </a:cubicBezTo>
                <a:cubicBezTo>
                  <a:pt x="460326" y="435471"/>
                  <a:pt x="457795" y="433834"/>
                  <a:pt x="455414" y="433536"/>
                </a:cubicBezTo>
                <a:cubicBezTo>
                  <a:pt x="453033" y="433238"/>
                  <a:pt x="451545" y="433090"/>
                  <a:pt x="450949" y="433090"/>
                </a:cubicBezTo>
                <a:cubicBezTo>
                  <a:pt x="447973" y="433090"/>
                  <a:pt x="444252" y="434280"/>
                  <a:pt x="439787" y="436661"/>
                </a:cubicBezTo>
                <a:cubicBezTo>
                  <a:pt x="435322" y="439043"/>
                  <a:pt x="433090" y="442912"/>
                  <a:pt x="433090" y="448270"/>
                </a:cubicBezTo>
                <a:lnTo>
                  <a:pt x="433983" y="454521"/>
                </a:lnTo>
                <a:cubicBezTo>
                  <a:pt x="442913" y="489644"/>
                  <a:pt x="462856" y="517326"/>
                  <a:pt x="493812" y="537567"/>
                </a:cubicBezTo>
                <a:cubicBezTo>
                  <a:pt x="506313" y="545306"/>
                  <a:pt x="518517" y="553343"/>
                  <a:pt x="530424" y="561677"/>
                </a:cubicBezTo>
                <a:lnTo>
                  <a:pt x="555427" y="577751"/>
                </a:lnTo>
                <a:lnTo>
                  <a:pt x="571500" y="584001"/>
                </a:lnTo>
                <a:cubicBezTo>
                  <a:pt x="576263" y="569714"/>
                  <a:pt x="579239" y="559296"/>
                  <a:pt x="580430" y="552747"/>
                </a:cubicBezTo>
                <a:cubicBezTo>
                  <a:pt x="592931" y="499169"/>
                  <a:pt x="601563" y="457497"/>
                  <a:pt x="606326" y="427732"/>
                </a:cubicBezTo>
                <a:cubicBezTo>
                  <a:pt x="611088" y="397966"/>
                  <a:pt x="613767" y="381595"/>
                  <a:pt x="614363" y="378618"/>
                </a:cubicBezTo>
                <a:lnTo>
                  <a:pt x="622399" y="341114"/>
                </a:lnTo>
                <a:lnTo>
                  <a:pt x="622399" y="335756"/>
                </a:lnTo>
                <a:cubicBezTo>
                  <a:pt x="622399" y="309562"/>
                  <a:pt x="610195" y="296465"/>
                  <a:pt x="585788" y="296465"/>
                </a:cubicBezTo>
                <a:cubicBezTo>
                  <a:pt x="573286" y="296465"/>
                  <a:pt x="561082" y="297954"/>
                  <a:pt x="549176" y="300930"/>
                </a:cubicBezTo>
                <a:cubicBezTo>
                  <a:pt x="542627" y="302716"/>
                  <a:pt x="535484" y="304204"/>
                  <a:pt x="527745" y="305395"/>
                </a:cubicBezTo>
                <a:lnTo>
                  <a:pt x="525066" y="305395"/>
                </a:lnTo>
                <a:cubicBezTo>
                  <a:pt x="518517" y="311348"/>
                  <a:pt x="511374" y="315515"/>
                  <a:pt x="503634" y="317897"/>
                </a:cubicBezTo>
                <a:cubicBezTo>
                  <a:pt x="498277" y="319087"/>
                  <a:pt x="490835" y="322957"/>
                  <a:pt x="481310" y="329505"/>
                </a:cubicBezTo>
                <a:lnTo>
                  <a:pt x="405408" y="372368"/>
                </a:lnTo>
                <a:lnTo>
                  <a:pt x="379512" y="345579"/>
                </a:lnTo>
                <a:lnTo>
                  <a:pt x="400943" y="308074"/>
                </a:lnTo>
                <a:cubicBezTo>
                  <a:pt x="431304" y="260449"/>
                  <a:pt x="457498" y="211038"/>
                  <a:pt x="479524" y="159841"/>
                </a:cubicBezTo>
                <a:cubicBezTo>
                  <a:pt x="485477" y="146149"/>
                  <a:pt x="490240" y="131861"/>
                  <a:pt x="493812" y="116979"/>
                </a:cubicBezTo>
                <a:cubicBezTo>
                  <a:pt x="496788" y="106263"/>
                  <a:pt x="498277" y="97036"/>
                  <a:pt x="498277" y="89297"/>
                </a:cubicBezTo>
                <a:lnTo>
                  <a:pt x="499170" y="80367"/>
                </a:lnTo>
                <a:cubicBezTo>
                  <a:pt x="499765" y="73223"/>
                  <a:pt x="500658" y="66377"/>
                  <a:pt x="501849" y="59829"/>
                </a:cubicBezTo>
                <a:lnTo>
                  <a:pt x="502742" y="53578"/>
                </a:lnTo>
                <a:cubicBezTo>
                  <a:pt x="502742" y="46434"/>
                  <a:pt x="499467" y="40779"/>
                  <a:pt x="492919" y="36611"/>
                </a:cubicBezTo>
                <a:lnTo>
                  <a:pt x="466130" y="23217"/>
                </a:lnTo>
                <a:cubicBezTo>
                  <a:pt x="467916" y="16668"/>
                  <a:pt x="474464" y="11906"/>
                  <a:pt x="485775" y="8929"/>
                </a:cubicBezTo>
                <a:cubicBezTo>
                  <a:pt x="514945" y="2976"/>
                  <a:pt x="530721" y="0"/>
                  <a:pt x="533102" y="0"/>
                </a:cubicBezTo>
                <a:close/>
              </a:path>
            </a:pathLst>
          </a:custGeom>
          <a:gradFill>
            <a:gsLst>
              <a:gs pos="0">
                <a:srgbClr val="ECE2B5"/>
              </a:gs>
              <a:gs pos="100000">
                <a:srgbClr val="FFFEED"/>
              </a:gs>
            </a:gsLst>
            <a:lin ang="13500000" scaled="1"/>
          </a:gradFill>
          <a:ln>
            <a:noFill/>
          </a:ln>
          <a:effectLst>
            <a:outerShdw blurRad="50800" dist="38100" dir="5400000" algn="t" rotWithShape="0">
              <a:srgbClr val="1C5056">
                <a:alpha val="40000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1" sz="7200" b="0" i="0" u="none" strike="noStrike" cap="none" spc="0" normalizeH="0" baseline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鸿雷行书简体" panose="00000505000000000000" pitchFamily="2" charset="-122"/>
                <a:ea typeface="鸿雷行书简体" panose="00000505000000000000" pitchFamily="2" charset="-122"/>
                <a:cs typeface="+mn-ea"/>
              </a:defRPr>
            </a:lvl1pPr>
          </a:lstStyle>
          <a:p>
            <a:endParaRPr lang="zh-CN" altLang="en-US" dirty="0">
              <a:sym typeface="微软雅黑" panose="020B0503020204020204" pitchFamily="34" charset="-122"/>
            </a:endParaRPr>
          </a:p>
        </p:txBody>
      </p:sp>
      <p:sp>
        <p:nvSpPr>
          <p:cNvPr id="63" name="MG-文本框 62"/>
          <p:cNvSpPr txBox="1"/>
          <p:nvPr>
            <p:custDataLst>
              <p:tags r:id="rId27"/>
            </p:custDataLst>
          </p:nvPr>
        </p:nvSpPr>
        <p:spPr>
          <a:xfrm>
            <a:off x="6781732" y="2656546"/>
            <a:ext cx="938659" cy="921277"/>
          </a:xfrm>
          <a:custGeom>
            <a:avLst/>
            <a:gdLst/>
            <a:ahLst/>
            <a:cxnLst/>
            <a:rect l="l" t="t" r="r" b="b"/>
            <a:pathLst>
              <a:path w="819745" h="804565">
                <a:moveTo>
                  <a:pt x="591145" y="381298"/>
                </a:moveTo>
                <a:cubicBezTo>
                  <a:pt x="597098" y="381298"/>
                  <a:pt x="602456" y="383381"/>
                  <a:pt x="607219" y="387548"/>
                </a:cubicBezTo>
                <a:cubicBezTo>
                  <a:pt x="622697" y="403026"/>
                  <a:pt x="634008" y="414933"/>
                  <a:pt x="641152" y="423267"/>
                </a:cubicBezTo>
                <a:cubicBezTo>
                  <a:pt x="643533" y="425053"/>
                  <a:pt x="644723" y="427137"/>
                  <a:pt x="644723" y="429518"/>
                </a:cubicBezTo>
                <a:lnTo>
                  <a:pt x="643831" y="434876"/>
                </a:lnTo>
                <a:cubicBezTo>
                  <a:pt x="643235" y="436662"/>
                  <a:pt x="643384" y="438299"/>
                  <a:pt x="644277" y="439787"/>
                </a:cubicBezTo>
                <a:cubicBezTo>
                  <a:pt x="645170" y="441275"/>
                  <a:pt x="645616" y="442912"/>
                  <a:pt x="645616" y="444698"/>
                </a:cubicBezTo>
                <a:cubicBezTo>
                  <a:pt x="643235" y="449461"/>
                  <a:pt x="640556" y="454074"/>
                  <a:pt x="637580" y="458539"/>
                </a:cubicBezTo>
                <a:cubicBezTo>
                  <a:pt x="634603" y="463004"/>
                  <a:pt x="632668" y="465683"/>
                  <a:pt x="631775" y="466576"/>
                </a:cubicBezTo>
                <a:cubicBezTo>
                  <a:pt x="630882" y="467469"/>
                  <a:pt x="628501" y="468511"/>
                  <a:pt x="624632" y="469701"/>
                </a:cubicBezTo>
                <a:cubicBezTo>
                  <a:pt x="620762" y="470892"/>
                  <a:pt x="616446" y="473273"/>
                  <a:pt x="611684" y="476845"/>
                </a:cubicBezTo>
                <a:cubicBezTo>
                  <a:pt x="609302" y="478631"/>
                  <a:pt x="606623" y="480119"/>
                  <a:pt x="603647" y="481310"/>
                </a:cubicBezTo>
                <a:cubicBezTo>
                  <a:pt x="596503" y="486668"/>
                  <a:pt x="587871" y="490835"/>
                  <a:pt x="577751" y="493812"/>
                </a:cubicBezTo>
                <a:cubicBezTo>
                  <a:pt x="572988" y="495002"/>
                  <a:pt x="568375" y="497235"/>
                  <a:pt x="563910" y="500509"/>
                </a:cubicBezTo>
                <a:cubicBezTo>
                  <a:pt x="559445" y="503783"/>
                  <a:pt x="544711" y="511373"/>
                  <a:pt x="519708" y="523280"/>
                </a:cubicBezTo>
                <a:cubicBezTo>
                  <a:pt x="514945" y="525065"/>
                  <a:pt x="512564" y="527149"/>
                  <a:pt x="512564" y="529530"/>
                </a:cubicBezTo>
                <a:cubicBezTo>
                  <a:pt x="512564" y="531912"/>
                  <a:pt x="514350" y="534293"/>
                  <a:pt x="517922" y="536674"/>
                </a:cubicBezTo>
                <a:cubicBezTo>
                  <a:pt x="534591" y="549176"/>
                  <a:pt x="551855" y="559891"/>
                  <a:pt x="569714" y="568821"/>
                </a:cubicBezTo>
                <a:lnTo>
                  <a:pt x="580430" y="575072"/>
                </a:lnTo>
                <a:cubicBezTo>
                  <a:pt x="586978" y="579239"/>
                  <a:pt x="594122" y="583108"/>
                  <a:pt x="601861" y="586680"/>
                </a:cubicBezTo>
                <a:lnTo>
                  <a:pt x="607219" y="589359"/>
                </a:lnTo>
                <a:cubicBezTo>
                  <a:pt x="620911" y="596503"/>
                  <a:pt x="635496" y="601563"/>
                  <a:pt x="650974" y="604540"/>
                </a:cubicBezTo>
                <a:cubicBezTo>
                  <a:pt x="655737" y="605135"/>
                  <a:pt x="660946" y="606326"/>
                  <a:pt x="666601" y="608112"/>
                </a:cubicBezTo>
                <a:cubicBezTo>
                  <a:pt x="672257" y="609898"/>
                  <a:pt x="678210" y="611088"/>
                  <a:pt x="684461" y="611683"/>
                </a:cubicBezTo>
                <a:cubicBezTo>
                  <a:pt x="690711" y="612279"/>
                  <a:pt x="696813" y="613469"/>
                  <a:pt x="702766" y="615255"/>
                </a:cubicBezTo>
                <a:cubicBezTo>
                  <a:pt x="708720" y="617041"/>
                  <a:pt x="715566" y="617934"/>
                  <a:pt x="723305" y="617934"/>
                </a:cubicBezTo>
                <a:cubicBezTo>
                  <a:pt x="726877" y="617934"/>
                  <a:pt x="729853" y="619125"/>
                  <a:pt x="732234" y="621506"/>
                </a:cubicBezTo>
                <a:cubicBezTo>
                  <a:pt x="748308" y="628055"/>
                  <a:pt x="762298" y="636984"/>
                  <a:pt x="774204" y="648295"/>
                </a:cubicBezTo>
                <a:cubicBezTo>
                  <a:pt x="786110" y="659606"/>
                  <a:pt x="798314" y="670322"/>
                  <a:pt x="810816" y="680442"/>
                </a:cubicBezTo>
                <a:cubicBezTo>
                  <a:pt x="816173" y="684609"/>
                  <a:pt x="819150" y="688181"/>
                  <a:pt x="819745" y="691158"/>
                </a:cubicBezTo>
                <a:cubicBezTo>
                  <a:pt x="819745" y="694134"/>
                  <a:pt x="817662" y="698599"/>
                  <a:pt x="813495" y="704552"/>
                </a:cubicBezTo>
                <a:cubicBezTo>
                  <a:pt x="806946" y="711696"/>
                  <a:pt x="799505" y="717351"/>
                  <a:pt x="791170" y="721519"/>
                </a:cubicBezTo>
                <a:cubicBezTo>
                  <a:pt x="788789" y="722709"/>
                  <a:pt x="787003" y="723751"/>
                  <a:pt x="785813" y="724644"/>
                </a:cubicBezTo>
                <a:cubicBezTo>
                  <a:pt x="784622" y="725537"/>
                  <a:pt x="783134" y="725983"/>
                  <a:pt x="781348" y="725983"/>
                </a:cubicBezTo>
                <a:cubicBezTo>
                  <a:pt x="774799" y="724793"/>
                  <a:pt x="768251" y="724198"/>
                  <a:pt x="761702" y="724198"/>
                </a:cubicBezTo>
                <a:lnTo>
                  <a:pt x="754559" y="724198"/>
                </a:lnTo>
                <a:cubicBezTo>
                  <a:pt x="741462" y="724198"/>
                  <a:pt x="731341" y="723602"/>
                  <a:pt x="724198" y="722412"/>
                </a:cubicBezTo>
                <a:cubicBezTo>
                  <a:pt x="709315" y="721221"/>
                  <a:pt x="694432" y="719137"/>
                  <a:pt x="679549" y="716161"/>
                </a:cubicBezTo>
                <a:lnTo>
                  <a:pt x="665262" y="711696"/>
                </a:lnTo>
                <a:cubicBezTo>
                  <a:pt x="625971" y="698599"/>
                  <a:pt x="591443" y="675084"/>
                  <a:pt x="561677" y="641151"/>
                </a:cubicBezTo>
                <a:cubicBezTo>
                  <a:pt x="550962" y="629245"/>
                  <a:pt x="539651" y="618232"/>
                  <a:pt x="527745" y="608112"/>
                </a:cubicBezTo>
                <a:cubicBezTo>
                  <a:pt x="497384" y="578941"/>
                  <a:pt x="467916" y="559296"/>
                  <a:pt x="439341" y="549176"/>
                </a:cubicBezTo>
                <a:lnTo>
                  <a:pt x="428625" y="548283"/>
                </a:lnTo>
                <a:lnTo>
                  <a:pt x="417909" y="549176"/>
                </a:lnTo>
                <a:cubicBezTo>
                  <a:pt x="407194" y="549176"/>
                  <a:pt x="398859" y="549771"/>
                  <a:pt x="392906" y="550962"/>
                </a:cubicBezTo>
                <a:cubicBezTo>
                  <a:pt x="395883" y="547390"/>
                  <a:pt x="399157" y="545157"/>
                  <a:pt x="402729" y="544264"/>
                </a:cubicBezTo>
                <a:cubicBezTo>
                  <a:pt x="406301" y="543371"/>
                  <a:pt x="409277" y="542032"/>
                  <a:pt x="411659" y="540246"/>
                </a:cubicBezTo>
                <a:cubicBezTo>
                  <a:pt x="397371" y="539055"/>
                  <a:pt x="383381" y="537567"/>
                  <a:pt x="369689" y="535781"/>
                </a:cubicBezTo>
                <a:lnTo>
                  <a:pt x="369689" y="550962"/>
                </a:lnTo>
                <a:cubicBezTo>
                  <a:pt x="369689" y="553343"/>
                  <a:pt x="369094" y="555724"/>
                  <a:pt x="367903" y="558105"/>
                </a:cubicBezTo>
                <a:cubicBezTo>
                  <a:pt x="367308" y="558105"/>
                  <a:pt x="367010" y="558701"/>
                  <a:pt x="367010" y="559891"/>
                </a:cubicBezTo>
                <a:lnTo>
                  <a:pt x="367010" y="564356"/>
                </a:lnTo>
                <a:cubicBezTo>
                  <a:pt x="367010" y="575072"/>
                  <a:pt x="365224" y="585787"/>
                  <a:pt x="361652" y="596503"/>
                </a:cubicBezTo>
                <a:cubicBezTo>
                  <a:pt x="355104" y="616148"/>
                  <a:pt x="351830" y="643235"/>
                  <a:pt x="351830" y="677763"/>
                </a:cubicBezTo>
                <a:lnTo>
                  <a:pt x="351830" y="685800"/>
                </a:lnTo>
                <a:cubicBezTo>
                  <a:pt x="351830" y="688776"/>
                  <a:pt x="352574" y="690860"/>
                  <a:pt x="354062" y="692051"/>
                </a:cubicBezTo>
                <a:cubicBezTo>
                  <a:pt x="355550" y="693241"/>
                  <a:pt x="356890" y="693837"/>
                  <a:pt x="358081" y="693837"/>
                </a:cubicBezTo>
                <a:cubicBezTo>
                  <a:pt x="359271" y="693837"/>
                  <a:pt x="360313" y="693539"/>
                  <a:pt x="361206" y="692944"/>
                </a:cubicBezTo>
                <a:cubicBezTo>
                  <a:pt x="362099" y="692348"/>
                  <a:pt x="363141" y="692051"/>
                  <a:pt x="364331" y="692051"/>
                </a:cubicBezTo>
                <a:cubicBezTo>
                  <a:pt x="374452" y="687288"/>
                  <a:pt x="384572" y="681633"/>
                  <a:pt x="394692" y="675084"/>
                </a:cubicBezTo>
                <a:cubicBezTo>
                  <a:pt x="406598" y="666155"/>
                  <a:pt x="416719" y="655439"/>
                  <a:pt x="425053" y="642937"/>
                </a:cubicBezTo>
                <a:cubicBezTo>
                  <a:pt x="426244" y="641151"/>
                  <a:pt x="430709" y="636389"/>
                  <a:pt x="438448" y="628650"/>
                </a:cubicBezTo>
                <a:cubicBezTo>
                  <a:pt x="449759" y="615553"/>
                  <a:pt x="463153" y="604837"/>
                  <a:pt x="478631" y="596503"/>
                </a:cubicBezTo>
                <a:lnTo>
                  <a:pt x="483989" y="593824"/>
                </a:lnTo>
                <a:lnTo>
                  <a:pt x="471488" y="631329"/>
                </a:lnTo>
                <a:cubicBezTo>
                  <a:pt x="467916" y="643830"/>
                  <a:pt x="462558" y="655737"/>
                  <a:pt x="455414" y="667048"/>
                </a:cubicBezTo>
                <a:cubicBezTo>
                  <a:pt x="453628" y="670024"/>
                  <a:pt x="452735" y="672703"/>
                  <a:pt x="452735" y="675084"/>
                </a:cubicBezTo>
                <a:lnTo>
                  <a:pt x="453628" y="679549"/>
                </a:lnTo>
                <a:cubicBezTo>
                  <a:pt x="451842" y="681930"/>
                  <a:pt x="450800" y="685502"/>
                  <a:pt x="450503" y="690265"/>
                </a:cubicBezTo>
                <a:cubicBezTo>
                  <a:pt x="450205" y="695027"/>
                  <a:pt x="447675" y="698301"/>
                  <a:pt x="442913" y="700087"/>
                </a:cubicBezTo>
                <a:cubicBezTo>
                  <a:pt x="441722" y="701278"/>
                  <a:pt x="441127" y="702320"/>
                  <a:pt x="441127" y="703213"/>
                </a:cubicBezTo>
                <a:cubicBezTo>
                  <a:pt x="441127" y="704106"/>
                  <a:pt x="440680" y="705445"/>
                  <a:pt x="439787" y="707231"/>
                </a:cubicBezTo>
                <a:cubicBezTo>
                  <a:pt x="438894" y="709017"/>
                  <a:pt x="438150" y="711101"/>
                  <a:pt x="437555" y="713482"/>
                </a:cubicBezTo>
                <a:cubicBezTo>
                  <a:pt x="432792" y="725388"/>
                  <a:pt x="425351" y="736401"/>
                  <a:pt x="415231" y="746522"/>
                </a:cubicBezTo>
                <a:lnTo>
                  <a:pt x="408980" y="753665"/>
                </a:lnTo>
                <a:cubicBezTo>
                  <a:pt x="401241" y="761404"/>
                  <a:pt x="394246" y="769144"/>
                  <a:pt x="387995" y="776883"/>
                </a:cubicBezTo>
                <a:cubicBezTo>
                  <a:pt x="381744" y="784622"/>
                  <a:pt x="374452" y="790872"/>
                  <a:pt x="366117" y="795635"/>
                </a:cubicBezTo>
                <a:cubicBezTo>
                  <a:pt x="363141" y="796826"/>
                  <a:pt x="359866" y="798909"/>
                  <a:pt x="356295" y="801886"/>
                </a:cubicBezTo>
                <a:lnTo>
                  <a:pt x="352723" y="804565"/>
                </a:lnTo>
                <a:cubicBezTo>
                  <a:pt x="342602" y="804565"/>
                  <a:pt x="334268" y="804267"/>
                  <a:pt x="327720" y="803672"/>
                </a:cubicBezTo>
                <a:cubicBezTo>
                  <a:pt x="321171" y="803076"/>
                  <a:pt x="314325" y="801290"/>
                  <a:pt x="307181" y="798314"/>
                </a:cubicBezTo>
                <a:cubicBezTo>
                  <a:pt x="302419" y="797123"/>
                  <a:pt x="298400" y="794891"/>
                  <a:pt x="295126" y="791617"/>
                </a:cubicBezTo>
                <a:cubicBezTo>
                  <a:pt x="291852" y="788342"/>
                  <a:pt x="288727" y="785515"/>
                  <a:pt x="285750" y="783133"/>
                </a:cubicBezTo>
                <a:cubicBezTo>
                  <a:pt x="278606" y="778966"/>
                  <a:pt x="273248" y="773013"/>
                  <a:pt x="269677" y="765274"/>
                </a:cubicBezTo>
                <a:cubicBezTo>
                  <a:pt x="267891" y="763488"/>
                  <a:pt x="265807" y="761553"/>
                  <a:pt x="263426" y="759470"/>
                </a:cubicBezTo>
                <a:cubicBezTo>
                  <a:pt x="261045" y="757386"/>
                  <a:pt x="259556" y="755600"/>
                  <a:pt x="258961" y="754112"/>
                </a:cubicBezTo>
                <a:cubicBezTo>
                  <a:pt x="258366" y="752624"/>
                  <a:pt x="258068" y="749201"/>
                  <a:pt x="258068" y="743843"/>
                </a:cubicBezTo>
                <a:cubicBezTo>
                  <a:pt x="258068" y="740866"/>
                  <a:pt x="258961" y="738187"/>
                  <a:pt x="260747" y="735806"/>
                </a:cubicBezTo>
                <a:lnTo>
                  <a:pt x="260747" y="734020"/>
                </a:lnTo>
                <a:cubicBezTo>
                  <a:pt x="261342" y="734020"/>
                  <a:pt x="261938" y="733723"/>
                  <a:pt x="262533" y="733127"/>
                </a:cubicBezTo>
                <a:lnTo>
                  <a:pt x="262533" y="732234"/>
                </a:lnTo>
                <a:cubicBezTo>
                  <a:pt x="266105" y="730448"/>
                  <a:pt x="269379" y="728216"/>
                  <a:pt x="272356" y="725537"/>
                </a:cubicBezTo>
                <a:cubicBezTo>
                  <a:pt x="275332" y="722858"/>
                  <a:pt x="279202" y="720923"/>
                  <a:pt x="283964" y="719733"/>
                </a:cubicBezTo>
                <a:cubicBezTo>
                  <a:pt x="291703" y="718542"/>
                  <a:pt x="295573" y="713779"/>
                  <a:pt x="295573" y="705445"/>
                </a:cubicBezTo>
                <a:lnTo>
                  <a:pt x="298252" y="669726"/>
                </a:lnTo>
                <a:cubicBezTo>
                  <a:pt x="298252" y="663773"/>
                  <a:pt x="298549" y="659457"/>
                  <a:pt x="299145" y="656778"/>
                </a:cubicBezTo>
                <a:cubicBezTo>
                  <a:pt x="299740" y="654099"/>
                  <a:pt x="300038" y="647700"/>
                  <a:pt x="300038" y="637580"/>
                </a:cubicBezTo>
                <a:cubicBezTo>
                  <a:pt x="299442" y="634008"/>
                  <a:pt x="299145" y="630138"/>
                  <a:pt x="299145" y="625971"/>
                </a:cubicBezTo>
                <a:cubicBezTo>
                  <a:pt x="300931" y="618232"/>
                  <a:pt x="301823" y="614214"/>
                  <a:pt x="301823" y="613916"/>
                </a:cubicBezTo>
                <a:cubicBezTo>
                  <a:pt x="301823" y="613618"/>
                  <a:pt x="303907" y="598884"/>
                  <a:pt x="308074" y="569714"/>
                </a:cubicBezTo>
                <a:lnTo>
                  <a:pt x="309860" y="558998"/>
                </a:lnTo>
                <a:lnTo>
                  <a:pt x="302716" y="564356"/>
                </a:lnTo>
                <a:cubicBezTo>
                  <a:pt x="298549" y="569714"/>
                  <a:pt x="293489" y="573583"/>
                  <a:pt x="287536" y="575965"/>
                </a:cubicBezTo>
                <a:lnTo>
                  <a:pt x="283071" y="577751"/>
                </a:lnTo>
                <a:cubicBezTo>
                  <a:pt x="266998" y="593229"/>
                  <a:pt x="250031" y="607814"/>
                  <a:pt x="232172" y="621506"/>
                </a:cubicBezTo>
                <a:lnTo>
                  <a:pt x="216098" y="634901"/>
                </a:lnTo>
                <a:cubicBezTo>
                  <a:pt x="206573" y="642640"/>
                  <a:pt x="196453" y="649486"/>
                  <a:pt x="185738" y="655439"/>
                </a:cubicBezTo>
                <a:cubicBezTo>
                  <a:pt x="177403" y="660797"/>
                  <a:pt x="169664" y="666155"/>
                  <a:pt x="162520" y="671512"/>
                </a:cubicBezTo>
                <a:lnTo>
                  <a:pt x="133945" y="678656"/>
                </a:lnTo>
                <a:cubicBezTo>
                  <a:pt x="130969" y="679847"/>
                  <a:pt x="128290" y="680442"/>
                  <a:pt x="125909" y="680442"/>
                </a:cubicBezTo>
                <a:cubicBezTo>
                  <a:pt x="121146" y="680442"/>
                  <a:pt x="117128" y="678656"/>
                  <a:pt x="113854" y="675084"/>
                </a:cubicBezTo>
                <a:cubicBezTo>
                  <a:pt x="110579" y="671512"/>
                  <a:pt x="108942" y="668536"/>
                  <a:pt x="108942" y="666155"/>
                </a:cubicBezTo>
                <a:cubicBezTo>
                  <a:pt x="108942" y="663773"/>
                  <a:pt x="116086" y="656630"/>
                  <a:pt x="130373" y="644723"/>
                </a:cubicBezTo>
                <a:lnTo>
                  <a:pt x="139303" y="637580"/>
                </a:lnTo>
                <a:lnTo>
                  <a:pt x="140196" y="649188"/>
                </a:lnTo>
                <a:cubicBezTo>
                  <a:pt x="146745" y="647998"/>
                  <a:pt x="152400" y="645021"/>
                  <a:pt x="157163" y="640258"/>
                </a:cubicBezTo>
                <a:lnTo>
                  <a:pt x="162520" y="635794"/>
                </a:lnTo>
                <a:cubicBezTo>
                  <a:pt x="194667" y="612576"/>
                  <a:pt x="228302" y="584001"/>
                  <a:pt x="263426" y="550069"/>
                </a:cubicBezTo>
                <a:cubicBezTo>
                  <a:pt x="277713" y="535781"/>
                  <a:pt x="287834" y="525065"/>
                  <a:pt x="293787" y="517922"/>
                </a:cubicBezTo>
                <a:cubicBezTo>
                  <a:pt x="291406" y="511969"/>
                  <a:pt x="288280" y="508546"/>
                  <a:pt x="284411" y="507653"/>
                </a:cubicBezTo>
                <a:cubicBezTo>
                  <a:pt x="280541" y="506760"/>
                  <a:pt x="277118" y="506313"/>
                  <a:pt x="274141" y="506313"/>
                </a:cubicBezTo>
                <a:lnTo>
                  <a:pt x="268784" y="506313"/>
                </a:lnTo>
                <a:lnTo>
                  <a:pt x="269677" y="505420"/>
                </a:lnTo>
                <a:lnTo>
                  <a:pt x="281285" y="485775"/>
                </a:lnTo>
                <a:cubicBezTo>
                  <a:pt x="283666" y="489942"/>
                  <a:pt x="286941" y="492026"/>
                  <a:pt x="291108" y="492026"/>
                </a:cubicBezTo>
                <a:cubicBezTo>
                  <a:pt x="293489" y="492026"/>
                  <a:pt x="295573" y="491728"/>
                  <a:pt x="297359" y="491133"/>
                </a:cubicBezTo>
                <a:cubicBezTo>
                  <a:pt x="299145" y="490537"/>
                  <a:pt x="301079" y="490240"/>
                  <a:pt x="303163" y="490240"/>
                </a:cubicBezTo>
                <a:cubicBezTo>
                  <a:pt x="305247" y="490240"/>
                  <a:pt x="307181" y="489942"/>
                  <a:pt x="308967" y="489347"/>
                </a:cubicBezTo>
                <a:lnTo>
                  <a:pt x="317897" y="485775"/>
                </a:lnTo>
                <a:cubicBezTo>
                  <a:pt x="320278" y="484584"/>
                  <a:pt x="322213" y="482501"/>
                  <a:pt x="323701" y="479524"/>
                </a:cubicBezTo>
                <a:cubicBezTo>
                  <a:pt x="325190" y="476547"/>
                  <a:pt x="327868" y="472827"/>
                  <a:pt x="331738" y="468362"/>
                </a:cubicBezTo>
                <a:cubicBezTo>
                  <a:pt x="335607" y="463897"/>
                  <a:pt x="338733" y="459879"/>
                  <a:pt x="341114" y="456307"/>
                </a:cubicBezTo>
                <a:cubicBezTo>
                  <a:pt x="351234" y="444401"/>
                  <a:pt x="359271" y="431304"/>
                  <a:pt x="365224" y="417016"/>
                </a:cubicBezTo>
                <a:cubicBezTo>
                  <a:pt x="365224" y="415826"/>
                  <a:pt x="365522" y="414933"/>
                  <a:pt x="366117" y="414337"/>
                </a:cubicBezTo>
                <a:lnTo>
                  <a:pt x="367010" y="414337"/>
                </a:lnTo>
                <a:cubicBezTo>
                  <a:pt x="371773" y="408980"/>
                  <a:pt x="374154" y="405110"/>
                  <a:pt x="374154" y="402729"/>
                </a:cubicBezTo>
                <a:cubicBezTo>
                  <a:pt x="374154" y="400943"/>
                  <a:pt x="371773" y="397073"/>
                  <a:pt x="367010" y="391120"/>
                </a:cubicBezTo>
                <a:cubicBezTo>
                  <a:pt x="370582" y="390525"/>
                  <a:pt x="374005" y="388888"/>
                  <a:pt x="377279" y="386209"/>
                </a:cubicBezTo>
                <a:cubicBezTo>
                  <a:pt x="380554" y="383530"/>
                  <a:pt x="385167" y="382190"/>
                  <a:pt x="391120" y="382190"/>
                </a:cubicBezTo>
                <a:cubicBezTo>
                  <a:pt x="394692" y="382190"/>
                  <a:pt x="397371" y="383381"/>
                  <a:pt x="399157" y="385762"/>
                </a:cubicBezTo>
                <a:cubicBezTo>
                  <a:pt x="403920" y="392906"/>
                  <a:pt x="409873" y="398264"/>
                  <a:pt x="417016" y="401836"/>
                </a:cubicBezTo>
                <a:cubicBezTo>
                  <a:pt x="419993" y="404812"/>
                  <a:pt x="421481" y="407491"/>
                  <a:pt x="421481" y="409873"/>
                </a:cubicBezTo>
                <a:cubicBezTo>
                  <a:pt x="421481" y="412849"/>
                  <a:pt x="420886" y="415528"/>
                  <a:pt x="419695" y="417909"/>
                </a:cubicBezTo>
                <a:cubicBezTo>
                  <a:pt x="418505" y="420290"/>
                  <a:pt x="417909" y="422969"/>
                  <a:pt x="417909" y="425946"/>
                </a:cubicBezTo>
                <a:lnTo>
                  <a:pt x="418802" y="430411"/>
                </a:lnTo>
                <a:lnTo>
                  <a:pt x="408087" y="449163"/>
                </a:lnTo>
                <a:lnTo>
                  <a:pt x="407194" y="449163"/>
                </a:lnTo>
                <a:cubicBezTo>
                  <a:pt x="403027" y="456307"/>
                  <a:pt x="397818" y="463153"/>
                  <a:pt x="391567" y="469701"/>
                </a:cubicBezTo>
                <a:cubicBezTo>
                  <a:pt x="385316" y="476250"/>
                  <a:pt x="380107" y="483989"/>
                  <a:pt x="375940" y="492919"/>
                </a:cubicBezTo>
                <a:lnTo>
                  <a:pt x="379512" y="494705"/>
                </a:lnTo>
                <a:cubicBezTo>
                  <a:pt x="389632" y="494705"/>
                  <a:pt x="397073" y="494258"/>
                  <a:pt x="401836" y="493365"/>
                </a:cubicBezTo>
                <a:cubicBezTo>
                  <a:pt x="406598" y="492472"/>
                  <a:pt x="411063" y="492026"/>
                  <a:pt x="415231" y="492026"/>
                </a:cubicBezTo>
                <a:cubicBezTo>
                  <a:pt x="418802" y="492026"/>
                  <a:pt x="426393" y="493216"/>
                  <a:pt x="438001" y="495597"/>
                </a:cubicBezTo>
                <a:cubicBezTo>
                  <a:pt x="449610" y="497979"/>
                  <a:pt x="459879" y="502146"/>
                  <a:pt x="468809" y="508099"/>
                </a:cubicBezTo>
                <a:lnTo>
                  <a:pt x="470595" y="508992"/>
                </a:lnTo>
                <a:lnTo>
                  <a:pt x="476845" y="505420"/>
                </a:lnTo>
                <a:cubicBezTo>
                  <a:pt x="491728" y="496490"/>
                  <a:pt x="499765" y="490835"/>
                  <a:pt x="500956" y="488454"/>
                </a:cubicBezTo>
                <a:lnTo>
                  <a:pt x="501848" y="488454"/>
                </a:lnTo>
                <a:cubicBezTo>
                  <a:pt x="505420" y="484882"/>
                  <a:pt x="509588" y="481608"/>
                  <a:pt x="514350" y="478631"/>
                </a:cubicBezTo>
                <a:lnTo>
                  <a:pt x="519708" y="475059"/>
                </a:lnTo>
                <a:cubicBezTo>
                  <a:pt x="525661" y="467320"/>
                  <a:pt x="532805" y="460772"/>
                  <a:pt x="541139" y="455414"/>
                </a:cubicBezTo>
                <a:cubicBezTo>
                  <a:pt x="566142" y="435173"/>
                  <a:pt x="578644" y="419100"/>
                  <a:pt x="578644" y="407194"/>
                </a:cubicBezTo>
                <a:cubicBezTo>
                  <a:pt x="578644" y="404217"/>
                  <a:pt x="578197" y="401389"/>
                  <a:pt x="577304" y="398710"/>
                </a:cubicBezTo>
                <a:cubicBezTo>
                  <a:pt x="576411" y="396031"/>
                  <a:pt x="575965" y="393799"/>
                  <a:pt x="575965" y="392013"/>
                </a:cubicBezTo>
                <a:cubicBezTo>
                  <a:pt x="575965" y="388441"/>
                  <a:pt x="577602" y="385762"/>
                  <a:pt x="580876" y="383976"/>
                </a:cubicBezTo>
                <a:cubicBezTo>
                  <a:pt x="584150" y="382190"/>
                  <a:pt x="587573" y="381298"/>
                  <a:pt x="591145" y="381298"/>
                </a:cubicBezTo>
                <a:close/>
                <a:moveTo>
                  <a:pt x="392906" y="0"/>
                </a:moveTo>
                <a:cubicBezTo>
                  <a:pt x="404813" y="0"/>
                  <a:pt x="414933" y="5060"/>
                  <a:pt x="423267" y="15180"/>
                </a:cubicBezTo>
                <a:cubicBezTo>
                  <a:pt x="438745" y="36612"/>
                  <a:pt x="447973" y="49411"/>
                  <a:pt x="450949" y="53578"/>
                </a:cubicBezTo>
                <a:cubicBezTo>
                  <a:pt x="453926" y="57745"/>
                  <a:pt x="455414" y="62210"/>
                  <a:pt x="455414" y="66973"/>
                </a:cubicBezTo>
                <a:cubicBezTo>
                  <a:pt x="455414" y="72330"/>
                  <a:pt x="454521" y="77242"/>
                  <a:pt x="452735" y="81706"/>
                </a:cubicBezTo>
                <a:cubicBezTo>
                  <a:pt x="450949" y="86171"/>
                  <a:pt x="449312" y="90041"/>
                  <a:pt x="447824" y="93315"/>
                </a:cubicBezTo>
                <a:cubicBezTo>
                  <a:pt x="446336" y="96589"/>
                  <a:pt x="445294" y="99417"/>
                  <a:pt x="444698" y="101798"/>
                </a:cubicBezTo>
                <a:lnTo>
                  <a:pt x="443806" y="103584"/>
                </a:lnTo>
                <a:lnTo>
                  <a:pt x="443806" y="104477"/>
                </a:lnTo>
                <a:cubicBezTo>
                  <a:pt x="444996" y="106858"/>
                  <a:pt x="445591" y="108942"/>
                  <a:pt x="445591" y="110728"/>
                </a:cubicBezTo>
                <a:cubicBezTo>
                  <a:pt x="445591" y="112514"/>
                  <a:pt x="443508" y="116086"/>
                  <a:pt x="439341" y="121444"/>
                </a:cubicBezTo>
                <a:lnTo>
                  <a:pt x="439341" y="123230"/>
                </a:lnTo>
                <a:cubicBezTo>
                  <a:pt x="446484" y="121444"/>
                  <a:pt x="453628" y="119062"/>
                  <a:pt x="460772" y="116086"/>
                </a:cubicBezTo>
                <a:cubicBezTo>
                  <a:pt x="467916" y="113109"/>
                  <a:pt x="475059" y="109537"/>
                  <a:pt x="482203" y="105370"/>
                </a:cubicBezTo>
                <a:lnTo>
                  <a:pt x="492919" y="99119"/>
                </a:lnTo>
                <a:cubicBezTo>
                  <a:pt x="495895" y="96143"/>
                  <a:pt x="500063" y="94655"/>
                  <a:pt x="505420" y="94655"/>
                </a:cubicBezTo>
                <a:cubicBezTo>
                  <a:pt x="510778" y="94655"/>
                  <a:pt x="515243" y="97036"/>
                  <a:pt x="518815" y="101798"/>
                </a:cubicBezTo>
                <a:cubicBezTo>
                  <a:pt x="518815" y="103584"/>
                  <a:pt x="522089" y="107751"/>
                  <a:pt x="528638" y="114300"/>
                </a:cubicBezTo>
                <a:cubicBezTo>
                  <a:pt x="532805" y="118467"/>
                  <a:pt x="534888" y="123527"/>
                  <a:pt x="534888" y="129480"/>
                </a:cubicBezTo>
                <a:cubicBezTo>
                  <a:pt x="534888" y="136029"/>
                  <a:pt x="531912" y="141089"/>
                  <a:pt x="525959" y="144661"/>
                </a:cubicBezTo>
                <a:cubicBezTo>
                  <a:pt x="520006" y="148233"/>
                  <a:pt x="513755" y="150019"/>
                  <a:pt x="507206" y="150019"/>
                </a:cubicBezTo>
                <a:lnTo>
                  <a:pt x="491133" y="149126"/>
                </a:lnTo>
                <a:cubicBezTo>
                  <a:pt x="479822" y="149126"/>
                  <a:pt x="469106" y="151805"/>
                  <a:pt x="458986" y="157162"/>
                </a:cubicBezTo>
                <a:cubicBezTo>
                  <a:pt x="453628" y="160139"/>
                  <a:pt x="447973" y="161925"/>
                  <a:pt x="442020" y="162520"/>
                </a:cubicBezTo>
                <a:cubicBezTo>
                  <a:pt x="436066" y="163115"/>
                  <a:pt x="432495" y="166390"/>
                  <a:pt x="431304" y="172343"/>
                </a:cubicBezTo>
                <a:cubicBezTo>
                  <a:pt x="428327" y="190798"/>
                  <a:pt x="424756" y="209550"/>
                  <a:pt x="420588" y="228600"/>
                </a:cubicBezTo>
                <a:cubicBezTo>
                  <a:pt x="422374" y="227409"/>
                  <a:pt x="426839" y="226219"/>
                  <a:pt x="433983" y="225028"/>
                </a:cubicBezTo>
                <a:lnTo>
                  <a:pt x="441127" y="222349"/>
                </a:lnTo>
                <a:cubicBezTo>
                  <a:pt x="458986" y="216991"/>
                  <a:pt x="470595" y="211931"/>
                  <a:pt x="475952" y="207169"/>
                </a:cubicBezTo>
                <a:cubicBezTo>
                  <a:pt x="481310" y="202406"/>
                  <a:pt x="487263" y="200025"/>
                  <a:pt x="493812" y="200025"/>
                </a:cubicBezTo>
                <a:cubicBezTo>
                  <a:pt x="502146" y="200025"/>
                  <a:pt x="513159" y="209252"/>
                  <a:pt x="526852" y="227707"/>
                </a:cubicBezTo>
                <a:cubicBezTo>
                  <a:pt x="526852" y="231279"/>
                  <a:pt x="525512" y="234851"/>
                  <a:pt x="522833" y="238423"/>
                </a:cubicBezTo>
                <a:cubicBezTo>
                  <a:pt x="520154" y="241994"/>
                  <a:pt x="516434" y="244078"/>
                  <a:pt x="511671" y="244673"/>
                </a:cubicBezTo>
                <a:cubicBezTo>
                  <a:pt x="501551" y="250626"/>
                  <a:pt x="490686" y="254794"/>
                  <a:pt x="479078" y="257175"/>
                </a:cubicBezTo>
                <a:cubicBezTo>
                  <a:pt x="467469" y="259556"/>
                  <a:pt x="456605" y="262681"/>
                  <a:pt x="446484" y="266551"/>
                </a:cubicBezTo>
                <a:cubicBezTo>
                  <a:pt x="436364" y="270421"/>
                  <a:pt x="426541" y="273844"/>
                  <a:pt x="417016" y="276820"/>
                </a:cubicBezTo>
                <a:cubicBezTo>
                  <a:pt x="416421" y="277415"/>
                  <a:pt x="415826" y="278160"/>
                  <a:pt x="415231" y="279053"/>
                </a:cubicBezTo>
                <a:cubicBezTo>
                  <a:pt x="414635" y="279946"/>
                  <a:pt x="414189" y="280690"/>
                  <a:pt x="413891" y="281285"/>
                </a:cubicBezTo>
                <a:cubicBezTo>
                  <a:pt x="413593" y="281880"/>
                  <a:pt x="413445" y="282476"/>
                  <a:pt x="413445" y="283071"/>
                </a:cubicBezTo>
                <a:lnTo>
                  <a:pt x="414338" y="292894"/>
                </a:lnTo>
                <a:cubicBezTo>
                  <a:pt x="414338" y="295275"/>
                  <a:pt x="413445" y="301823"/>
                  <a:pt x="411659" y="312539"/>
                </a:cubicBezTo>
                <a:cubicBezTo>
                  <a:pt x="411659" y="319683"/>
                  <a:pt x="411063" y="325636"/>
                  <a:pt x="409873" y="330398"/>
                </a:cubicBezTo>
                <a:lnTo>
                  <a:pt x="443806" y="319683"/>
                </a:lnTo>
                <a:cubicBezTo>
                  <a:pt x="506313" y="303014"/>
                  <a:pt x="540544" y="294680"/>
                  <a:pt x="546497" y="294680"/>
                </a:cubicBezTo>
                <a:lnTo>
                  <a:pt x="550962" y="294680"/>
                </a:lnTo>
                <a:cubicBezTo>
                  <a:pt x="551557" y="294680"/>
                  <a:pt x="552152" y="294531"/>
                  <a:pt x="552748" y="294233"/>
                </a:cubicBezTo>
                <a:cubicBezTo>
                  <a:pt x="553343" y="293935"/>
                  <a:pt x="554385" y="293489"/>
                  <a:pt x="555873" y="292894"/>
                </a:cubicBezTo>
                <a:cubicBezTo>
                  <a:pt x="557361" y="292298"/>
                  <a:pt x="558850" y="291852"/>
                  <a:pt x="560338" y="291554"/>
                </a:cubicBezTo>
                <a:cubicBezTo>
                  <a:pt x="561826" y="291256"/>
                  <a:pt x="563166" y="291108"/>
                  <a:pt x="564356" y="291108"/>
                </a:cubicBezTo>
                <a:lnTo>
                  <a:pt x="569714" y="292001"/>
                </a:lnTo>
                <a:cubicBezTo>
                  <a:pt x="573286" y="292001"/>
                  <a:pt x="577007" y="290959"/>
                  <a:pt x="580876" y="288875"/>
                </a:cubicBezTo>
                <a:cubicBezTo>
                  <a:pt x="584746" y="286792"/>
                  <a:pt x="589955" y="285750"/>
                  <a:pt x="596503" y="285750"/>
                </a:cubicBezTo>
                <a:lnTo>
                  <a:pt x="604540" y="286643"/>
                </a:lnTo>
                <a:cubicBezTo>
                  <a:pt x="609898" y="287238"/>
                  <a:pt x="615107" y="290363"/>
                  <a:pt x="620167" y="296019"/>
                </a:cubicBezTo>
                <a:cubicBezTo>
                  <a:pt x="625227" y="301674"/>
                  <a:pt x="629990" y="306883"/>
                  <a:pt x="634454" y="311646"/>
                </a:cubicBezTo>
                <a:cubicBezTo>
                  <a:pt x="638919" y="316408"/>
                  <a:pt x="642938" y="320873"/>
                  <a:pt x="646509" y="325040"/>
                </a:cubicBezTo>
                <a:cubicBezTo>
                  <a:pt x="648295" y="326826"/>
                  <a:pt x="649188" y="328612"/>
                  <a:pt x="649188" y="330398"/>
                </a:cubicBezTo>
                <a:cubicBezTo>
                  <a:pt x="649188" y="332184"/>
                  <a:pt x="648593" y="334268"/>
                  <a:pt x="647402" y="336649"/>
                </a:cubicBezTo>
                <a:cubicBezTo>
                  <a:pt x="638473" y="350937"/>
                  <a:pt x="625971" y="358080"/>
                  <a:pt x="609898" y="358080"/>
                </a:cubicBezTo>
                <a:lnTo>
                  <a:pt x="600075" y="358080"/>
                </a:lnTo>
                <a:cubicBezTo>
                  <a:pt x="591741" y="358080"/>
                  <a:pt x="584597" y="355997"/>
                  <a:pt x="578644" y="351830"/>
                </a:cubicBezTo>
                <a:cubicBezTo>
                  <a:pt x="575072" y="350044"/>
                  <a:pt x="569119" y="349151"/>
                  <a:pt x="560784" y="349151"/>
                </a:cubicBezTo>
                <a:lnTo>
                  <a:pt x="545604" y="349151"/>
                </a:lnTo>
                <a:lnTo>
                  <a:pt x="506313" y="348258"/>
                </a:lnTo>
                <a:cubicBezTo>
                  <a:pt x="496193" y="348258"/>
                  <a:pt x="486370" y="349151"/>
                  <a:pt x="476845" y="350937"/>
                </a:cubicBezTo>
                <a:cubicBezTo>
                  <a:pt x="442913" y="359866"/>
                  <a:pt x="397371" y="374451"/>
                  <a:pt x="340221" y="394692"/>
                </a:cubicBezTo>
                <a:cubicBezTo>
                  <a:pt x="302716" y="408384"/>
                  <a:pt x="278011" y="418505"/>
                  <a:pt x="266105" y="425053"/>
                </a:cubicBezTo>
                <a:cubicBezTo>
                  <a:pt x="257770" y="429220"/>
                  <a:pt x="248543" y="433239"/>
                  <a:pt x="238423" y="437108"/>
                </a:cubicBezTo>
                <a:cubicBezTo>
                  <a:pt x="228302" y="440978"/>
                  <a:pt x="208062" y="450651"/>
                  <a:pt x="177701" y="466130"/>
                </a:cubicBezTo>
                <a:cubicBezTo>
                  <a:pt x="164604" y="472678"/>
                  <a:pt x="151507" y="478631"/>
                  <a:pt x="138410" y="483989"/>
                </a:cubicBezTo>
                <a:cubicBezTo>
                  <a:pt x="134838" y="486370"/>
                  <a:pt x="130969" y="488454"/>
                  <a:pt x="126802" y="490240"/>
                </a:cubicBezTo>
                <a:cubicBezTo>
                  <a:pt x="104775" y="503337"/>
                  <a:pt x="82451" y="509885"/>
                  <a:pt x="59829" y="509885"/>
                </a:cubicBezTo>
                <a:cubicBezTo>
                  <a:pt x="50899" y="509885"/>
                  <a:pt x="44053" y="508397"/>
                  <a:pt x="39291" y="505420"/>
                </a:cubicBezTo>
                <a:cubicBezTo>
                  <a:pt x="29766" y="500658"/>
                  <a:pt x="24408" y="496788"/>
                  <a:pt x="23217" y="493812"/>
                </a:cubicBezTo>
                <a:lnTo>
                  <a:pt x="5358" y="478631"/>
                </a:lnTo>
                <a:lnTo>
                  <a:pt x="2679" y="475059"/>
                </a:lnTo>
                <a:cubicBezTo>
                  <a:pt x="893" y="472678"/>
                  <a:pt x="0" y="471190"/>
                  <a:pt x="0" y="470594"/>
                </a:cubicBezTo>
                <a:cubicBezTo>
                  <a:pt x="1786" y="467618"/>
                  <a:pt x="2679" y="464641"/>
                  <a:pt x="2679" y="461665"/>
                </a:cubicBezTo>
                <a:lnTo>
                  <a:pt x="1786" y="457200"/>
                </a:lnTo>
                <a:lnTo>
                  <a:pt x="1786" y="450949"/>
                </a:lnTo>
                <a:lnTo>
                  <a:pt x="2679" y="448270"/>
                </a:lnTo>
                <a:cubicBezTo>
                  <a:pt x="5656" y="446484"/>
                  <a:pt x="8334" y="444401"/>
                  <a:pt x="10716" y="442019"/>
                </a:cubicBezTo>
                <a:cubicBezTo>
                  <a:pt x="19050" y="434876"/>
                  <a:pt x="31849" y="431304"/>
                  <a:pt x="49113" y="431304"/>
                </a:cubicBezTo>
                <a:cubicBezTo>
                  <a:pt x="55662" y="431304"/>
                  <a:pt x="61913" y="431899"/>
                  <a:pt x="67866" y="433090"/>
                </a:cubicBezTo>
                <a:cubicBezTo>
                  <a:pt x="73223" y="433090"/>
                  <a:pt x="78581" y="432197"/>
                  <a:pt x="83939" y="430411"/>
                </a:cubicBezTo>
                <a:lnTo>
                  <a:pt x="92869" y="427732"/>
                </a:lnTo>
                <a:cubicBezTo>
                  <a:pt x="93464" y="430708"/>
                  <a:pt x="95548" y="432197"/>
                  <a:pt x="99120" y="432197"/>
                </a:cubicBezTo>
                <a:lnTo>
                  <a:pt x="103584" y="431304"/>
                </a:lnTo>
                <a:cubicBezTo>
                  <a:pt x="110133" y="428923"/>
                  <a:pt x="116681" y="427137"/>
                  <a:pt x="123230" y="425946"/>
                </a:cubicBezTo>
                <a:cubicBezTo>
                  <a:pt x="141684" y="421779"/>
                  <a:pt x="158948" y="416719"/>
                  <a:pt x="175022" y="410765"/>
                </a:cubicBezTo>
                <a:lnTo>
                  <a:pt x="196453" y="404515"/>
                </a:lnTo>
                <a:lnTo>
                  <a:pt x="210741" y="400943"/>
                </a:lnTo>
                <a:cubicBezTo>
                  <a:pt x="233363" y="394990"/>
                  <a:pt x="259556" y="386655"/>
                  <a:pt x="289322" y="375940"/>
                </a:cubicBezTo>
                <a:lnTo>
                  <a:pt x="302716" y="370582"/>
                </a:lnTo>
                <a:cubicBezTo>
                  <a:pt x="317004" y="365819"/>
                  <a:pt x="334566" y="359271"/>
                  <a:pt x="355402" y="350937"/>
                </a:cubicBezTo>
                <a:lnTo>
                  <a:pt x="370582" y="346472"/>
                </a:lnTo>
                <a:cubicBezTo>
                  <a:pt x="372963" y="345281"/>
                  <a:pt x="375642" y="344388"/>
                  <a:pt x="378619" y="343793"/>
                </a:cubicBezTo>
                <a:lnTo>
                  <a:pt x="377726" y="342007"/>
                </a:lnTo>
                <a:cubicBezTo>
                  <a:pt x="369391" y="331291"/>
                  <a:pt x="365224" y="321171"/>
                  <a:pt x="365224" y="311646"/>
                </a:cubicBezTo>
                <a:lnTo>
                  <a:pt x="366117" y="304502"/>
                </a:lnTo>
                <a:cubicBezTo>
                  <a:pt x="363736" y="305693"/>
                  <a:pt x="361355" y="306437"/>
                  <a:pt x="358973" y="306735"/>
                </a:cubicBezTo>
                <a:cubicBezTo>
                  <a:pt x="356592" y="307032"/>
                  <a:pt x="354657" y="307628"/>
                  <a:pt x="353169" y="308521"/>
                </a:cubicBezTo>
                <a:cubicBezTo>
                  <a:pt x="351681" y="309414"/>
                  <a:pt x="350341" y="310455"/>
                  <a:pt x="349151" y="311646"/>
                </a:cubicBezTo>
                <a:cubicBezTo>
                  <a:pt x="347960" y="312837"/>
                  <a:pt x="346918" y="313581"/>
                  <a:pt x="346025" y="313878"/>
                </a:cubicBezTo>
                <a:cubicBezTo>
                  <a:pt x="345132" y="314176"/>
                  <a:pt x="344091" y="314622"/>
                  <a:pt x="342900" y="315218"/>
                </a:cubicBezTo>
                <a:lnTo>
                  <a:pt x="342007" y="315218"/>
                </a:lnTo>
                <a:lnTo>
                  <a:pt x="334863" y="317004"/>
                </a:lnTo>
                <a:cubicBezTo>
                  <a:pt x="329506" y="320576"/>
                  <a:pt x="323999" y="322808"/>
                  <a:pt x="318343" y="323701"/>
                </a:cubicBezTo>
                <a:cubicBezTo>
                  <a:pt x="312688" y="324594"/>
                  <a:pt x="307777" y="326231"/>
                  <a:pt x="303609" y="328612"/>
                </a:cubicBezTo>
                <a:cubicBezTo>
                  <a:pt x="294084" y="333970"/>
                  <a:pt x="283964" y="336947"/>
                  <a:pt x="273248" y="337542"/>
                </a:cubicBezTo>
                <a:lnTo>
                  <a:pt x="252710" y="340221"/>
                </a:lnTo>
                <a:cubicBezTo>
                  <a:pt x="242590" y="340221"/>
                  <a:pt x="233363" y="335756"/>
                  <a:pt x="225028" y="326826"/>
                </a:cubicBezTo>
                <a:lnTo>
                  <a:pt x="217884" y="320576"/>
                </a:lnTo>
                <a:cubicBezTo>
                  <a:pt x="211931" y="317004"/>
                  <a:pt x="208955" y="312539"/>
                  <a:pt x="208955" y="307181"/>
                </a:cubicBezTo>
                <a:cubicBezTo>
                  <a:pt x="208955" y="301823"/>
                  <a:pt x="211931" y="297656"/>
                  <a:pt x="217884" y="294680"/>
                </a:cubicBezTo>
                <a:cubicBezTo>
                  <a:pt x="228600" y="289917"/>
                  <a:pt x="240209" y="286048"/>
                  <a:pt x="252710" y="283071"/>
                </a:cubicBezTo>
                <a:cubicBezTo>
                  <a:pt x="265212" y="280094"/>
                  <a:pt x="277118" y="275332"/>
                  <a:pt x="288429" y="268783"/>
                </a:cubicBezTo>
                <a:cubicBezTo>
                  <a:pt x="317599" y="251519"/>
                  <a:pt x="333970" y="242590"/>
                  <a:pt x="337542" y="241994"/>
                </a:cubicBezTo>
                <a:cubicBezTo>
                  <a:pt x="331589" y="248543"/>
                  <a:pt x="324743" y="253752"/>
                  <a:pt x="317004" y="257621"/>
                </a:cubicBezTo>
                <a:cubicBezTo>
                  <a:pt x="309265" y="261491"/>
                  <a:pt x="302121" y="266402"/>
                  <a:pt x="295573" y="272355"/>
                </a:cubicBezTo>
                <a:lnTo>
                  <a:pt x="303609" y="273248"/>
                </a:lnTo>
                <a:cubicBezTo>
                  <a:pt x="312539" y="273248"/>
                  <a:pt x="320576" y="270867"/>
                  <a:pt x="327720" y="266105"/>
                </a:cubicBezTo>
                <a:cubicBezTo>
                  <a:pt x="330101" y="264319"/>
                  <a:pt x="332780" y="263426"/>
                  <a:pt x="335756" y="263426"/>
                </a:cubicBezTo>
                <a:cubicBezTo>
                  <a:pt x="345877" y="262235"/>
                  <a:pt x="355104" y="258961"/>
                  <a:pt x="363438" y="253603"/>
                </a:cubicBezTo>
                <a:lnTo>
                  <a:pt x="368796" y="251817"/>
                </a:lnTo>
                <a:cubicBezTo>
                  <a:pt x="370582" y="222051"/>
                  <a:pt x="372070" y="202108"/>
                  <a:pt x="373261" y="191988"/>
                </a:cubicBezTo>
                <a:cubicBezTo>
                  <a:pt x="360759" y="194965"/>
                  <a:pt x="347663" y="200918"/>
                  <a:pt x="333970" y="209848"/>
                </a:cubicBezTo>
                <a:cubicBezTo>
                  <a:pt x="328017" y="214015"/>
                  <a:pt x="323255" y="216098"/>
                  <a:pt x="319683" y="216098"/>
                </a:cubicBezTo>
                <a:lnTo>
                  <a:pt x="309860" y="220563"/>
                </a:lnTo>
                <a:cubicBezTo>
                  <a:pt x="296168" y="226516"/>
                  <a:pt x="283666" y="229493"/>
                  <a:pt x="272356" y="229493"/>
                </a:cubicBezTo>
                <a:cubicBezTo>
                  <a:pt x="258663" y="229493"/>
                  <a:pt x="247948" y="223837"/>
                  <a:pt x="240209" y="212526"/>
                </a:cubicBezTo>
                <a:cubicBezTo>
                  <a:pt x="237232" y="207169"/>
                  <a:pt x="233660" y="203299"/>
                  <a:pt x="229493" y="200918"/>
                </a:cubicBezTo>
                <a:cubicBezTo>
                  <a:pt x="226516" y="196751"/>
                  <a:pt x="225028" y="193179"/>
                  <a:pt x="225028" y="190202"/>
                </a:cubicBezTo>
                <a:cubicBezTo>
                  <a:pt x="225028" y="187821"/>
                  <a:pt x="225623" y="185142"/>
                  <a:pt x="226814" y="182165"/>
                </a:cubicBezTo>
                <a:lnTo>
                  <a:pt x="246459" y="183058"/>
                </a:lnTo>
                <a:cubicBezTo>
                  <a:pt x="269677" y="183058"/>
                  <a:pt x="290215" y="180082"/>
                  <a:pt x="308074" y="174129"/>
                </a:cubicBezTo>
                <a:cubicBezTo>
                  <a:pt x="314027" y="171748"/>
                  <a:pt x="319534" y="169962"/>
                  <a:pt x="324594" y="168771"/>
                </a:cubicBezTo>
                <a:cubicBezTo>
                  <a:pt x="329654" y="167580"/>
                  <a:pt x="334417" y="165943"/>
                  <a:pt x="338882" y="163860"/>
                </a:cubicBezTo>
                <a:cubicBezTo>
                  <a:pt x="343347" y="161776"/>
                  <a:pt x="348109" y="160437"/>
                  <a:pt x="353169" y="159841"/>
                </a:cubicBezTo>
                <a:cubicBezTo>
                  <a:pt x="358229" y="159246"/>
                  <a:pt x="364331" y="156567"/>
                  <a:pt x="371475" y="151805"/>
                </a:cubicBezTo>
                <a:lnTo>
                  <a:pt x="370582" y="141089"/>
                </a:lnTo>
                <a:cubicBezTo>
                  <a:pt x="369391" y="127992"/>
                  <a:pt x="368796" y="114598"/>
                  <a:pt x="368796" y="100905"/>
                </a:cubicBezTo>
                <a:cubicBezTo>
                  <a:pt x="368796" y="83641"/>
                  <a:pt x="368498" y="69949"/>
                  <a:pt x="367903" y="59829"/>
                </a:cubicBezTo>
                <a:cubicBezTo>
                  <a:pt x="367903" y="42565"/>
                  <a:pt x="366266" y="32296"/>
                  <a:pt x="362992" y="29021"/>
                </a:cubicBezTo>
                <a:cubicBezTo>
                  <a:pt x="359718" y="25747"/>
                  <a:pt x="353616" y="24110"/>
                  <a:pt x="344686" y="24110"/>
                </a:cubicBezTo>
                <a:lnTo>
                  <a:pt x="339328" y="24110"/>
                </a:lnTo>
                <a:cubicBezTo>
                  <a:pt x="341114" y="23515"/>
                  <a:pt x="342602" y="22622"/>
                  <a:pt x="343793" y="21431"/>
                </a:cubicBezTo>
                <a:cubicBezTo>
                  <a:pt x="355699" y="14287"/>
                  <a:pt x="365224" y="8930"/>
                  <a:pt x="372368" y="5358"/>
                </a:cubicBezTo>
                <a:cubicBezTo>
                  <a:pt x="377131" y="1786"/>
                  <a:pt x="383977" y="0"/>
                  <a:pt x="392906" y="0"/>
                </a:cubicBezTo>
                <a:close/>
              </a:path>
            </a:pathLst>
          </a:custGeom>
          <a:gradFill>
            <a:gsLst>
              <a:gs pos="0">
                <a:srgbClr val="ECE2B5"/>
              </a:gs>
              <a:gs pos="100000">
                <a:srgbClr val="FFFEED"/>
              </a:gs>
            </a:gsLst>
            <a:lin ang="13500000" scaled="1"/>
          </a:gradFill>
          <a:ln>
            <a:noFill/>
          </a:ln>
          <a:effectLst>
            <a:outerShdw blurRad="50800" dist="38100" dir="5400000" algn="t" rotWithShape="0">
              <a:srgbClr val="1C5056">
                <a:alpha val="40000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1" sz="7200" b="0" i="0" u="none" strike="noStrike" cap="none" spc="0" normalizeH="0" baseline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鸿雷行书简体" panose="00000505000000000000" pitchFamily="2" charset="-122"/>
                <a:ea typeface="鸿雷行书简体" panose="00000505000000000000" pitchFamily="2" charset="-122"/>
                <a:cs typeface="+mn-ea"/>
              </a:defRPr>
            </a:lvl1pPr>
          </a:lstStyle>
          <a:p>
            <a:endParaRPr lang="zh-CN" altLang="en-US" dirty="0">
              <a:sym typeface="微软雅黑" panose="020B0503020204020204" pitchFamily="34" charset="-122"/>
            </a:endParaRPr>
          </a:p>
        </p:txBody>
      </p:sp>
      <p:sp>
        <p:nvSpPr>
          <p:cNvPr id="40" name="MG-文本框 39"/>
          <p:cNvSpPr txBox="1"/>
          <p:nvPr>
            <p:custDataLst>
              <p:tags r:id="rId28"/>
            </p:custDataLst>
          </p:nvPr>
        </p:nvSpPr>
        <p:spPr>
          <a:xfrm>
            <a:off x="7605929" y="2747610"/>
            <a:ext cx="820638" cy="673298"/>
          </a:xfrm>
          <a:custGeom>
            <a:avLst/>
            <a:gdLst/>
            <a:ahLst/>
            <a:cxnLst/>
            <a:rect l="l" t="t" r="r" b="b"/>
            <a:pathLst>
              <a:path w="820638" h="673298">
                <a:moveTo>
                  <a:pt x="468809" y="362545"/>
                </a:moveTo>
                <a:lnTo>
                  <a:pt x="470392" y="362910"/>
                </a:lnTo>
                <a:lnTo>
                  <a:pt x="468809" y="363438"/>
                </a:lnTo>
                <a:lnTo>
                  <a:pt x="466438" y="363222"/>
                </a:lnTo>
                <a:close/>
                <a:moveTo>
                  <a:pt x="517922" y="356294"/>
                </a:moveTo>
                <a:lnTo>
                  <a:pt x="541139" y="357187"/>
                </a:lnTo>
                <a:cubicBezTo>
                  <a:pt x="556617" y="358973"/>
                  <a:pt x="571798" y="359866"/>
                  <a:pt x="586680" y="359866"/>
                </a:cubicBezTo>
                <a:cubicBezTo>
                  <a:pt x="596205" y="359866"/>
                  <a:pt x="603945" y="364033"/>
                  <a:pt x="609898" y="372368"/>
                </a:cubicBezTo>
                <a:cubicBezTo>
                  <a:pt x="620018" y="380107"/>
                  <a:pt x="628948" y="389036"/>
                  <a:pt x="636687" y="399157"/>
                </a:cubicBezTo>
                <a:lnTo>
                  <a:pt x="652760" y="420588"/>
                </a:lnTo>
                <a:cubicBezTo>
                  <a:pt x="657523" y="425350"/>
                  <a:pt x="660499" y="431601"/>
                  <a:pt x="661690" y="439340"/>
                </a:cubicBezTo>
                <a:cubicBezTo>
                  <a:pt x="662880" y="442912"/>
                  <a:pt x="664666" y="446484"/>
                  <a:pt x="667048" y="450056"/>
                </a:cubicBezTo>
                <a:lnTo>
                  <a:pt x="668834" y="453628"/>
                </a:lnTo>
                <a:lnTo>
                  <a:pt x="668834" y="466129"/>
                </a:lnTo>
                <a:cubicBezTo>
                  <a:pt x="668834" y="478631"/>
                  <a:pt x="664369" y="489347"/>
                  <a:pt x="655439" y="498276"/>
                </a:cubicBezTo>
                <a:cubicBezTo>
                  <a:pt x="653653" y="500657"/>
                  <a:pt x="650974" y="502741"/>
                  <a:pt x="647402" y="504527"/>
                </a:cubicBezTo>
                <a:cubicBezTo>
                  <a:pt x="643830" y="506313"/>
                  <a:pt x="640259" y="508992"/>
                  <a:pt x="636687" y="512564"/>
                </a:cubicBezTo>
                <a:lnTo>
                  <a:pt x="630436" y="513457"/>
                </a:lnTo>
                <a:lnTo>
                  <a:pt x="624185" y="512564"/>
                </a:lnTo>
                <a:cubicBezTo>
                  <a:pt x="611088" y="506015"/>
                  <a:pt x="601563" y="502146"/>
                  <a:pt x="595610" y="500955"/>
                </a:cubicBezTo>
                <a:cubicBezTo>
                  <a:pt x="594420" y="500955"/>
                  <a:pt x="590252" y="497979"/>
                  <a:pt x="583109" y="492025"/>
                </a:cubicBezTo>
                <a:cubicBezTo>
                  <a:pt x="555724" y="471785"/>
                  <a:pt x="541883" y="460623"/>
                  <a:pt x="541586" y="458539"/>
                </a:cubicBezTo>
                <a:cubicBezTo>
                  <a:pt x="541288" y="456456"/>
                  <a:pt x="541139" y="454521"/>
                  <a:pt x="541139" y="452735"/>
                </a:cubicBezTo>
                <a:cubicBezTo>
                  <a:pt x="541139" y="445591"/>
                  <a:pt x="544413" y="438150"/>
                  <a:pt x="550962" y="430411"/>
                </a:cubicBezTo>
                <a:lnTo>
                  <a:pt x="552748" y="427732"/>
                </a:lnTo>
                <a:cubicBezTo>
                  <a:pt x="557510" y="420588"/>
                  <a:pt x="559891" y="414635"/>
                  <a:pt x="559891" y="409872"/>
                </a:cubicBezTo>
                <a:cubicBezTo>
                  <a:pt x="559891" y="403324"/>
                  <a:pt x="556320" y="397073"/>
                  <a:pt x="549176" y="391120"/>
                </a:cubicBezTo>
                <a:cubicBezTo>
                  <a:pt x="534293" y="373856"/>
                  <a:pt x="512266" y="365224"/>
                  <a:pt x="483096" y="365224"/>
                </a:cubicBezTo>
                <a:cubicBezTo>
                  <a:pt x="480120" y="364629"/>
                  <a:pt x="477292" y="364182"/>
                  <a:pt x="474613" y="363884"/>
                </a:cubicBezTo>
                <a:lnTo>
                  <a:pt x="470392" y="362910"/>
                </a:lnTo>
                <a:lnTo>
                  <a:pt x="480864" y="359420"/>
                </a:lnTo>
                <a:cubicBezTo>
                  <a:pt x="483840" y="358527"/>
                  <a:pt x="485775" y="358080"/>
                  <a:pt x="486668" y="358080"/>
                </a:cubicBezTo>
                <a:cubicBezTo>
                  <a:pt x="496788" y="356890"/>
                  <a:pt x="507206" y="356294"/>
                  <a:pt x="517922" y="356294"/>
                </a:cubicBezTo>
                <a:close/>
                <a:moveTo>
                  <a:pt x="139303" y="255389"/>
                </a:moveTo>
                <a:cubicBezTo>
                  <a:pt x="141684" y="255389"/>
                  <a:pt x="144363" y="255835"/>
                  <a:pt x="147340" y="256728"/>
                </a:cubicBezTo>
                <a:cubicBezTo>
                  <a:pt x="150316" y="257621"/>
                  <a:pt x="152400" y="259258"/>
                  <a:pt x="153591" y="261640"/>
                </a:cubicBezTo>
                <a:cubicBezTo>
                  <a:pt x="160734" y="272355"/>
                  <a:pt x="169366" y="281582"/>
                  <a:pt x="179487" y="289322"/>
                </a:cubicBezTo>
                <a:cubicBezTo>
                  <a:pt x="184845" y="294084"/>
                  <a:pt x="187672" y="298102"/>
                  <a:pt x="187970" y="301377"/>
                </a:cubicBezTo>
                <a:cubicBezTo>
                  <a:pt x="188268" y="304651"/>
                  <a:pt x="188416" y="306586"/>
                  <a:pt x="188416" y="307181"/>
                </a:cubicBezTo>
                <a:cubicBezTo>
                  <a:pt x="188416" y="311943"/>
                  <a:pt x="186779" y="315515"/>
                  <a:pt x="183505" y="317897"/>
                </a:cubicBezTo>
                <a:cubicBezTo>
                  <a:pt x="180231" y="320278"/>
                  <a:pt x="167580" y="336054"/>
                  <a:pt x="145554" y="365224"/>
                </a:cubicBezTo>
                <a:cubicBezTo>
                  <a:pt x="144363" y="367605"/>
                  <a:pt x="142577" y="369986"/>
                  <a:pt x="140196" y="372368"/>
                </a:cubicBezTo>
                <a:cubicBezTo>
                  <a:pt x="134243" y="380107"/>
                  <a:pt x="127992" y="387548"/>
                  <a:pt x="121444" y="394692"/>
                </a:cubicBezTo>
                <a:cubicBezTo>
                  <a:pt x="118467" y="399454"/>
                  <a:pt x="116979" y="404515"/>
                  <a:pt x="116979" y="409872"/>
                </a:cubicBezTo>
                <a:cubicBezTo>
                  <a:pt x="116979" y="418802"/>
                  <a:pt x="120997" y="425648"/>
                  <a:pt x="129034" y="430411"/>
                </a:cubicBezTo>
                <a:cubicBezTo>
                  <a:pt x="137071" y="435173"/>
                  <a:pt x="145852" y="438745"/>
                  <a:pt x="155377" y="441126"/>
                </a:cubicBezTo>
                <a:cubicBezTo>
                  <a:pt x="161925" y="442912"/>
                  <a:pt x="167283" y="446782"/>
                  <a:pt x="171450" y="452735"/>
                </a:cubicBezTo>
                <a:lnTo>
                  <a:pt x="193774" y="481310"/>
                </a:lnTo>
                <a:cubicBezTo>
                  <a:pt x="192584" y="483096"/>
                  <a:pt x="191542" y="485328"/>
                  <a:pt x="190649" y="488007"/>
                </a:cubicBezTo>
                <a:cubicBezTo>
                  <a:pt x="189756" y="490686"/>
                  <a:pt x="188268" y="493514"/>
                  <a:pt x="186184" y="496490"/>
                </a:cubicBezTo>
                <a:cubicBezTo>
                  <a:pt x="184100" y="499467"/>
                  <a:pt x="180380" y="500955"/>
                  <a:pt x="175022" y="500955"/>
                </a:cubicBezTo>
                <a:lnTo>
                  <a:pt x="175022" y="503634"/>
                </a:lnTo>
                <a:cubicBezTo>
                  <a:pt x="179189" y="504825"/>
                  <a:pt x="183356" y="507057"/>
                  <a:pt x="187523" y="510331"/>
                </a:cubicBezTo>
                <a:cubicBezTo>
                  <a:pt x="191691" y="513605"/>
                  <a:pt x="198834" y="516136"/>
                  <a:pt x="208955" y="517922"/>
                </a:cubicBezTo>
                <a:cubicBezTo>
                  <a:pt x="210741" y="518517"/>
                  <a:pt x="212378" y="518963"/>
                  <a:pt x="213866" y="519261"/>
                </a:cubicBezTo>
                <a:cubicBezTo>
                  <a:pt x="215354" y="519559"/>
                  <a:pt x="217587" y="519707"/>
                  <a:pt x="220563" y="519707"/>
                </a:cubicBezTo>
                <a:cubicBezTo>
                  <a:pt x="223540" y="523279"/>
                  <a:pt x="228005" y="525065"/>
                  <a:pt x="233958" y="525065"/>
                </a:cubicBezTo>
                <a:lnTo>
                  <a:pt x="236637" y="525065"/>
                </a:lnTo>
                <a:cubicBezTo>
                  <a:pt x="239018" y="525065"/>
                  <a:pt x="241102" y="525363"/>
                  <a:pt x="242887" y="525958"/>
                </a:cubicBezTo>
                <a:cubicBezTo>
                  <a:pt x="255389" y="529530"/>
                  <a:pt x="269677" y="532507"/>
                  <a:pt x="285750" y="534888"/>
                </a:cubicBezTo>
                <a:cubicBezTo>
                  <a:pt x="289322" y="534888"/>
                  <a:pt x="303014" y="536972"/>
                  <a:pt x="326827" y="541139"/>
                </a:cubicBezTo>
                <a:lnTo>
                  <a:pt x="358973" y="547390"/>
                </a:lnTo>
                <a:cubicBezTo>
                  <a:pt x="377428" y="549771"/>
                  <a:pt x="395585" y="553045"/>
                  <a:pt x="413445" y="557212"/>
                </a:cubicBezTo>
                <a:lnTo>
                  <a:pt x="430411" y="561677"/>
                </a:lnTo>
                <a:cubicBezTo>
                  <a:pt x="433387" y="562272"/>
                  <a:pt x="436662" y="562570"/>
                  <a:pt x="440234" y="562570"/>
                </a:cubicBezTo>
                <a:lnTo>
                  <a:pt x="450949" y="561677"/>
                </a:lnTo>
                <a:lnTo>
                  <a:pt x="461665" y="564356"/>
                </a:lnTo>
                <a:cubicBezTo>
                  <a:pt x="461665" y="564951"/>
                  <a:pt x="461962" y="565249"/>
                  <a:pt x="462558" y="565249"/>
                </a:cubicBezTo>
                <a:cubicBezTo>
                  <a:pt x="466725" y="567035"/>
                  <a:pt x="470892" y="567928"/>
                  <a:pt x="475059" y="567928"/>
                </a:cubicBezTo>
                <a:lnTo>
                  <a:pt x="492026" y="567035"/>
                </a:lnTo>
                <a:cubicBezTo>
                  <a:pt x="493812" y="567630"/>
                  <a:pt x="495598" y="567928"/>
                  <a:pt x="497384" y="567928"/>
                </a:cubicBezTo>
                <a:cubicBezTo>
                  <a:pt x="499170" y="567928"/>
                  <a:pt x="501253" y="568225"/>
                  <a:pt x="503634" y="568821"/>
                </a:cubicBezTo>
                <a:cubicBezTo>
                  <a:pt x="510778" y="568821"/>
                  <a:pt x="515243" y="568374"/>
                  <a:pt x="517029" y="567481"/>
                </a:cubicBezTo>
                <a:cubicBezTo>
                  <a:pt x="518815" y="566588"/>
                  <a:pt x="521196" y="566142"/>
                  <a:pt x="524173" y="566142"/>
                </a:cubicBezTo>
                <a:lnTo>
                  <a:pt x="545604" y="566142"/>
                </a:lnTo>
                <a:cubicBezTo>
                  <a:pt x="600968" y="566142"/>
                  <a:pt x="639366" y="567928"/>
                  <a:pt x="660797" y="571500"/>
                </a:cubicBezTo>
                <a:lnTo>
                  <a:pt x="667048" y="572393"/>
                </a:lnTo>
                <a:cubicBezTo>
                  <a:pt x="689670" y="574774"/>
                  <a:pt x="711101" y="581620"/>
                  <a:pt x="731341" y="592931"/>
                </a:cubicBezTo>
                <a:cubicBezTo>
                  <a:pt x="735509" y="595907"/>
                  <a:pt x="740271" y="598586"/>
                  <a:pt x="745629" y="600968"/>
                </a:cubicBezTo>
                <a:cubicBezTo>
                  <a:pt x="761107" y="607516"/>
                  <a:pt x="773609" y="617339"/>
                  <a:pt x="783134" y="630436"/>
                </a:cubicBezTo>
                <a:cubicBezTo>
                  <a:pt x="795635" y="641151"/>
                  <a:pt x="808136" y="652760"/>
                  <a:pt x="820638" y="665261"/>
                </a:cubicBezTo>
                <a:lnTo>
                  <a:pt x="819745" y="667940"/>
                </a:lnTo>
                <a:cubicBezTo>
                  <a:pt x="811410" y="671512"/>
                  <a:pt x="802779" y="673298"/>
                  <a:pt x="793849" y="673298"/>
                </a:cubicBezTo>
                <a:cubicBezTo>
                  <a:pt x="784324" y="673298"/>
                  <a:pt x="774799" y="671215"/>
                  <a:pt x="765274" y="667047"/>
                </a:cubicBezTo>
                <a:cubicBezTo>
                  <a:pt x="762298" y="665261"/>
                  <a:pt x="757237" y="664368"/>
                  <a:pt x="750094" y="664368"/>
                </a:cubicBezTo>
                <a:cubicBezTo>
                  <a:pt x="734616" y="661392"/>
                  <a:pt x="718840" y="659904"/>
                  <a:pt x="702766" y="659904"/>
                </a:cubicBezTo>
                <a:cubicBezTo>
                  <a:pt x="693241" y="659904"/>
                  <a:pt x="683419" y="660499"/>
                  <a:pt x="673298" y="661690"/>
                </a:cubicBezTo>
                <a:lnTo>
                  <a:pt x="665262" y="661690"/>
                </a:lnTo>
                <a:cubicBezTo>
                  <a:pt x="658713" y="661690"/>
                  <a:pt x="651421" y="661838"/>
                  <a:pt x="643384" y="662136"/>
                </a:cubicBezTo>
                <a:cubicBezTo>
                  <a:pt x="635347" y="662434"/>
                  <a:pt x="627608" y="663475"/>
                  <a:pt x="620167" y="665261"/>
                </a:cubicBezTo>
                <a:cubicBezTo>
                  <a:pt x="612725" y="667047"/>
                  <a:pt x="603052" y="667940"/>
                  <a:pt x="591145" y="667940"/>
                </a:cubicBezTo>
                <a:lnTo>
                  <a:pt x="570607" y="668833"/>
                </a:lnTo>
                <a:lnTo>
                  <a:pt x="551855" y="668833"/>
                </a:lnTo>
                <a:cubicBezTo>
                  <a:pt x="549473" y="668238"/>
                  <a:pt x="547390" y="667940"/>
                  <a:pt x="545604" y="667940"/>
                </a:cubicBezTo>
                <a:cubicBezTo>
                  <a:pt x="543818" y="667940"/>
                  <a:pt x="542032" y="667643"/>
                  <a:pt x="540246" y="667047"/>
                </a:cubicBezTo>
                <a:cubicBezTo>
                  <a:pt x="538460" y="666452"/>
                  <a:pt x="536228" y="666154"/>
                  <a:pt x="533549" y="666154"/>
                </a:cubicBezTo>
                <a:cubicBezTo>
                  <a:pt x="530870" y="666154"/>
                  <a:pt x="528042" y="665708"/>
                  <a:pt x="525066" y="664815"/>
                </a:cubicBezTo>
                <a:cubicBezTo>
                  <a:pt x="522089" y="663922"/>
                  <a:pt x="519708" y="663475"/>
                  <a:pt x="517922" y="663475"/>
                </a:cubicBezTo>
                <a:lnTo>
                  <a:pt x="510778" y="664368"/>
                </a:lnTo>
                <a:cubicBezTo>
                  <a:pt x="507206" y="664368"/>
                  <a:pt x="503783" y="663624"/>
                  <a:pt x="500509" y="662136"/>
                </a:cubicBezTo>
                <a:cubicBezTo>
                  <a:pt x="497235" y="660648"/>
                  <a:pt x="490537" y="659308"/>
                  <a:pt x="480417" y="658118"/>
                </a:cubicBezTo>
                <a:cubicBezTo>
                  <a:pt x="455414" y="652760"/>
                  <a:pt x="440531" y="649188"/>
                  <a:pt x="435769" y="647402"/>
                </a:cubicBezTo>
                <a:lnTo>
                  <a:pt x="403622" y="636686"/>
                </a:lnTo>
                <a:cubicBezTo>
                  <a:pt x="401241" y="635496"/>
                  <a:pt x="393799" y="632817"/>
                  <a:pt x="381298" y="628650"/>
                </a:cubicBezTo>
                <a:cubicBezTo>
                  <a:pt x="371773" y="625673"/>
                  <a:pt x="362545" y="622845"/>
                  <a:pt x="353616" y="620166"/>
                </a:cubicBezTo>
                <a:cubicBezTo>
                  <a:pt x="344686" y="617488"/>
                  <a:pt x="336352" y="613469"/>
                  <a:pt x="328612" y="608111"/>
                </a:cubicBezTo>
                <a:cubicBezTo>
                  <a:pt x="322659" y="608111"/>
                  <a:pt x="317599" y="606772"/>
                  <a:pt x="313432" y="604093"/>
                </a:cubicBezTo>
                <a:cubicBezTo>
                  <a:pt x="309265" y="601414"/>
                  <a:pt x="305098" y="599926"/>
                  <a:pt x="300930" y="599628"/>
                </a:cubicBezTo>
                <a:cubicBezTo>
                  <a:pt x="296763" y="599331"/>
                  <a:pt x="293191" y="598289"/>
                  <a:pt x="290215" y="596503"/>
                </a:cubicBezTo>
                <a:cubicBezTo>
                  <a:pt x="281285" y="591740"/>
                  <a:pt x="266998" y="586085"/>
                  <a:pt x="247352" y="579536"/>
                </a:cubicBezTo>
                <a:lnTo>
                  <a:pt x="212527" y="563463"/>
                </a:lnTo>
                <a:lnTo>
                  <a:pt x="185737" y="550068"/>
                </a:lnTo>
                <a:cubicBezTo>
                  <a:pt x="169664" y="541734"/>
                  <a:pt x="152400" y="536972"/>
                  <a:pt x="133945" y="535781"/>
                </a:cubicBezTo>
                <a:cubicBezTo>
                  <a:pt x="116086" y="535781"/>
                  <a:pt x="99715" y="540841"/>
                  <a:pt x="84832" y="550961"/>
                </a:cubicBezTo>
                <a:cubicBezTo>
                  <a:pt x="69949" y="561082"/>
                  <a:pt x="56852" y="573583"/>
                  <a:pt x="45541" y="588466"/>
                </a:cubicBezTo>
                <a:cubicBezTo>
                  <a:pt x="44946" y="589061"/>
                  <a:pt x="44351" y="589657"/>
                  <a:pt x="43755" y="590252"/>
                </a:cubicBezTo>
                <a:cubicBezTo>
                  <a:pt x="43160" y="590847"/>
                  <a:pt x="42565" y="591740"/>
                  <a:pt x="41970" y="592931"/>
                </a:cubicBezTo>
                <a:cubicBezTo>
                  <a:pt x="41374" y="594122"/>
                  <a:pt x="40481" y="595312"/>
                  <a:pt x="39291" y="596503"/>
                </a:cubicBezTo>
                <a:cubicBezTo>
                  <a:pt x="34528" y="600670"/>
                  <a:pt x="30659" y="602754"/>
                  <a:pt x="27682" y="602754"/>
                </a:cubicBezTo>
                <a:cubicBezTo>
                  <a:pt x="24110" y="602754"/>
                  <a:pt x="20241" y="600372"/>
                  <a:pt x="16073" y="595610"/>
                </a:cubicBezTo>
                <a:lnTo>
                  <a:pt x="16073" y="594717"/>
                </a:lnTo>
                <a:cubicBezTo>
                  <a:pt x="13097" y="591740"/>
                  <a:pt x="9674" y="588764"/>
                  <a:pt x="5804" y="585787"/>
                </a:cubicBezTo>
                <a:cubicBezTo>
                  <a:pt x="1935" y="582811"/>
                  <a:pt x="0" y="579239"/>
                  <a:pt x="0" y="575072"/>
                </a:cubicBezTo>
                <a:lnTo>
                  <a:pt x="0" y="572393"/>
                </a:lnTo>
                <a:lnTo>
                  <a:pt x="8037" y="565249"/>
                </a:lnTo>
                <a:cubicBezTo>
                  <a:pt x="33635" y="539650"/>
                  <a:pt x="59531" y="521196"/>
                  <a:pt x="85725" y="509885"/>
                </a:cubicBezTo>
                <a:cubicBezTo>
                  <a:pt x="94655" y="506313"/>
                  <a:pt x="102989" y="501848"/>
                  <a:pt x="110728" y="496490"/>
                </a:cubicBezTo>
                <a:cubicBezTo>
                  <a:pt x="119062" y="493514"/>
                  <a:pt x="123230" y="489049"/>
                  <a:pt x="123230" y="483096"/>
                </a:cubicBezTo>
                <a:lnTo>
                  <a:pt x="122337" y="477738"/>
                </a:lnTo>
                <a:cubicBezTo>
                  <a:pt x="122337" y="475357"/>
                  <a:pt x="122932" y="472975"/>
                  <a:pt x="124123" y="470594"/>
                </a:cubicBezTo>
                <a:cubicBezTo>
                  <a:pt x="125313" y="468213"/>
                  <a:pt x="126206" y="465832"/>
                  <a:pt x="126802" y="463450"/>
                </a:cubicBezTo>
                <a:lnTo>
                  <a:pt x="116086" y="452735"/>
                </a:lnTo>
                <a:cubicBezTo>
                  <a:pt x="105370" y="444996"/>
                  <a:pt x="96738" y="435173"/>
                  <a:pt x="90190" y="423267"/>
                </a:cubicBezTo>
                <a:cubicBezTo>
                  <a:pt x="86023" y="415528"/>
                  <a:pt x="83939" y="407789"/>
                  <a:pt x="83939" y="400050"/>
                </a:cubicBezTo>
                <a:cubicBezTo>
                  <a:pt x="83939" y="392906"/>
                  <a:pt x="86320" y="383679"/>
                  <a:pt x="91083" y="372368"/>
                </a:cubicBezTo>
                <a:cubicBezTo>
                  <a:pt x="101203" y="343197"/>
                  <a:pt x="106263" y="325636"/>
                  <a:pt x="106263" y="319682"/>
                </a:cubicBezTo>
                <a:cubicBezTo>
                  <a:pt x="106263" y="316111"/>
                  <a:pt x="105073" y="312241"/>
                  <a:pt x="102691" y="308074"/>
                </a:cubicBezTo>
                <a:cubicBezTo>
                  <a:pt x="96738" y="308074"/>
                  <a:pt x="91976" y="308669"/>
                  <a:pt x="88404" y="309860"/>
                </a:cubicBezTo>
                <a:cubicBezTo>
                  <a:pt x="81260" y="311646"/>
                  <a:pt x="74116" y="312539"/>
                  <a:pt x="66973" y="312539"/>
                </a:cubicBezTo>
                <a:cubicBezTo>
                  <a:pt x="52685" y="312539"/>
                  <a:pt x="43458" y="310455"/>
                  <a:pt x="39291" y="306288"/>
                </a:cubicBezTo>
                <a:cubicBezTo>
                  <a:pt x="35123" y="302121"/>
                  <a:pt x="31254" y="297954"/>
                  <a:pt x="27682" y="293786"/>
                </a:cubicBezTo>
                <a:lnTo>
                  <a:pt x="23217" y="287536"/>
                </a:lnTo>
                <a:lnTo>
                  <a:pt x="24110" y="286643"/>
                </a:lnTo>
                <a:cubicBezTo>
                  <a:pt x="24110" y="286047"/>
                  <a:pt x="25747" y="284410"/>
                  <a:pt x="29021" y="281731"/>
                </a:cubicBezTo>
                <a:cubicBezTo>
                  <a:pt x="32296" y="279052"/>
                  <a:pt x="35719" y="276225"/>
                  <a:pt x="39291" y="273248"/>
                </a:cubicBezTo>
                <a:cubicBezTo>
                  <a:pt x="47030" y="266104"/>
                  <a:pt x="56555" y="261044"/>
                  <a:pt x="67866" y="258068"/>
                </a:cubicBezTo>
                <a:cubicBezTo>
                  <a:pt x="67866" y="261640"/>
                  <a:pt x="68461" y="265211"/>
                  <a:pt x="69652" y="268783"/>
                </a:cubicBezTo>
                <a:lnTo>
                  <a:pt x="76795" y="266997"/>
                </a:lnTo>
                <a:cubicBezTo>
                  <a:pt x="86320" y="265807"/>
                  <a:pt x="95845" y="263723"/>
                  <a:pt x="105370" y="260747"/>
                </a:cubicBezTo>
                <a:cubicBezTo>
                  <a:pt x="119062" y="257175"/>
                  <a:pt x="130373" y="255389"/>
                  <a:pt x="139303" y="255389"/>
                </a:cubicBezTo>
                <a:close/>
                <a:moveTo>
                  <a:pt x="150912" y="108049"/>
                </a:moveTo>
                <a:cubicBezTo>
                  <a:pt x="156865" y="108049"/>
                  <a:pt x="162223" y="111025"/>
                  <a:pt x="166985" y="116979"/>
                </a:cubicBezTo>
                <a:cubicBezTo>
                  <a:pt x="174724" y="126504"/>
                  <a:pt x="182612" y="135433"/>
                  <a:pt x="190649" y="143768"/>
                </a:cubicBezTo>
                <a:cubicBezTo>
                  <a:pt x="198686" y="152102"/>
                  <a:pt x="202704" y="158353"/>
                  <a:pt x="202704" y="162520"/>
                </a:cubicBezTo>
                <a:cubicBezTo>
                  <a:pt x="202704" y="167282"/>
                  <a:pt x="199132" y="172343"/>
                  <a:pt x="191988" y="177700"/>
                </a:cubicBezTo>
                <a:lnTo>
                  <a:pt x="191095" y="179486"/>
                </a:lnTo>
                <a:cubicBezTo>
                  <a:pt x="186333" y="183654"/>
                  <a:pt x="180975" y="186630"/>
                  <a:pt x="175022" y="188416"/>
                </a:cubicBezTo>
                <a:cubicBezTo>
                  <a:pt x="166687" y="190797"/>
                  <a:pt x="150316" y="194667"/>
                  <a:pt x="125909" y="200025"/>
                </a:cubicBezTo>
                <a:cubicBezTo>
                  <a:pt x="127099" y="195262"/>
                  <a:pt x="128290" y="185737"/>
                  <a:pt x="129480" y="171450"/>
                </a:cubicBezTo>
                <a:cubicBezTo>
                  <a:pt x="130671" y="169664"/>
                  <a:pt x="131266" y="166687"/>
                  <a:pt x="131266" y="162520"/>
                </a:cubicBezTo>
                <a:cubicBezTo>
                  <a:pt x="131266" y="158353"/>
                  <a:pt x="130522" y="155376"/>
                  <a:pt x="129034" y="153590"/>
                </a:cubicBezTo>
                <a:cubicBezTo>
                  <a:pt x="127546" y="151804"/>
                  <a:pt x="126206" y="150316"/>
                  <a:pt x="125016" y="149125"/>
                </a:cubicBezTo>
                <a:cubicBezTo>
                  <a:pt x="111323" y="141982"/>
                  <a:pt x="97036" y="138410"/>
                  <a:pt x="82153" y="138410"/>
                </a:cubicBezTo>
                <a:lnTo>
                  <a:pt x="75902" y="138410"/>
                </a:lnTo>
                <a:lnTo>
                  <a:pt x="75009" y="133945"/>
                </a:lnTo>
                <a:cubicBezTo>
                  <a:pt x="75009" y="132159"/>
                  <a:pt x="76498" y="130075"/>
                  <a:pt x="79474" y="127694"/>
                </a:cubicBezTo>
                <a:lnTo>
                  <a:pt x="80367" y="127694"/>
                </a:lnTo>
                <a:cubicBezTo>
                  <a:pt x="86916" y="124122"/>
                  <a:pt x="93762" y="121146"/>
                  <a:pt x="100905" y="118765"/>
                </a:cubicBezTo>
                <a:lnTo>
                  <a:pt x="144661" y="108942"/>
                </a:lnTo>
                <a:close/>
                <a:moveTo>
                  <a:pt x="475059" y="0"/>
                </a:moveTo>
                <a:cubicBezTo>
                  <a:pt x="479227" y="0"/>
                  <a:pt x="483394" y="1488"/>
                  <a:pt x="487561" y="4465"/>
                </a:cubicBezTo>
                <a:lnTo>
                  <a:pt x="492919" y="10715"/>
                </a:lnTo>
                <a:cubicBezTo>
                  <a:pt x="503634" y="26789"/>
                  <a:pt x="515838" y="40481"/>
                  <a:pt x="529530" y="51792"/>
                </a:cubicBezTo>
                <a:lnTo>
                  <a:pt x="530423" y="53578"/>
                </a:lnTo>
                <a:cubicBezTo>
                  <a:pt x="536377" y="59531"/>
                  <a:pt x="539353" y="64591"/>
                  <a:pt x="539353" y="68758"/>
                </a:cubicBezTo>
                <a:lnTo>
                  <a:pt x="539353" y="71437"/>
                </a:lnTo>
                <a:cubicBezTo>
                  <a:pt x="538758" y="77390"/>
                  <a:pt x="538460" y="85129"/>
                  <a:pt x="538460" y="94654"/>
                </a:cubicBezTo>
                <a:cubicBezTo>
                  <a:pt x="538460" y="100012"/>
                  <a:pt x="538014" y="105221"/>
                  <a:pt x="537121" y="110281"/>
                </a:cubicBezTo>
                <a:cubicBezTo>
                  <a:pt x="536228" y="115341"/>
                  <a:pt x="535781" y="125908"/>
                  <a:pt x="535781" y="141982"/>
                </a:cubicBezTo>
                <a:cubicBezTo>
                  <a:pt x="535781" y="143768"/>
                  <a:pt x="535186" y="145554"/>
                  <a:pt x="533995" y="147340"/>
                </a:cubicBezTo>
                <a:cubicBezTo>
                  <a:pt x="531019" y="156269"/>
                  <a:pt x="529084" y="165050"/>
                  <a:pt x="528191" y="173682"/>
                </a:cubicBezTo>
                <a:cubicBezTo>
                  <a:pt x="527298" y="182314"/>
                  <a:pt x="525661" y="190202"/>
                  <a:pt x="523280" y="197346"/>
                </a:cubicBezTo>
                <a:lnTo>
                  <a:pt x="524173" y="200918"/>
                </a:lnTo>
                <a:cubicBezTo>
                  <a:pt x="543818" y="193774"/>
                  <a:pt x="563761" y="188118"/>
                  <a:pt x="584002" y="183951"/>
                </a:cubicBezTo>
                <a:lnTo>
                  <a:pt x="590252" y="183058"/>
                </a:lnTo>
                <a:cubicBezTo>
                  <a:pt x="597991" y="183058"/>
                  <a:pt x="605433" y="187821"/>
                  <a:pt x="612577" y="197346"/>
                </a:cubicBezTo>
                <a:cubicBezTo>
                  <a:pt x="619720" y="206871"/>
                  <a:pt x="627459" y="216991"/>
                  <a:pt x="635794" y="227707"/>
                </a:cubicBezTo>
                <a:cubicBezTo>
                  <a:pt x="638770" y="231279"/>
                  <a:pt x="640259" y="233957"/>
                  <a:pt x="640259" y="235743"/>
                </a:cubicBezTo>
                <a:lnTo>
                  <a:pt x="640259" y="236636"/>
                </a:lnTo>
                <a:cubicBezTo>
                  <a:pt x="640259" y="238422"/>
                  <a:pt x="638175" y="241101"/>
                  <a:pt x="634008" y="244673"/>
                </a:cubicBezTo>
                <a:cubicBezTo>
                  <a:pt x="632222" y="244673"/>
                  <a:pt x="629841" y="246757"/>
                  <a:pt x="626864" y="250924"/>
                </a:cubicBezTo>
                <a:cubicBezTo>
                  <a:pt x="621506" y="261640"/>
                  <a:pt x="611684" y="266997"/>
                  <a:pt x="597396" y="266997"/>
                </a:cubicBezTo>
                <a:cubicBezTo>
                  <a:pt x="575965" y="268188"/>
                  <a:pt x="554831" y="271760"/>
                  <a:pt x="533995" y="277713"/>
                </a:cubicBezTo>
                <a:lnTo>
                  <a:pt x="509885" y="283071"/>
                </a:lnTo>
                <a:cubicBezTo>
                  <a:pt x="497384" y="286047"/>
                  <a:pt x="490240" y="292298"/>
                  <a:pt x="488454" y="301823"/>
                </a:cubicBezTo>
                <a:cubicBezTo>
                  <a:pt x="487263" y="306586"/>
                  <a:pt x="483691" y="313432"/>
                  <a:pt x="477738" y="322361"/>
                </a:cubicBezTo>
                <a:lnTo>
                  <a:pt x="458986" y="362545"/>
                </a:lnTo>
                <a:lnTo>
                  <a:pt x="466438" y="363222"/>
                </a:lnTo>
                <a:lnTo>
                  <a:pt x="456307" y="366117"/>
                </a:lnTo>
                <a:lnTo>
                  <a:pt x="455414" y="365224"/>
                </a:lnTo>
                <a:lnTo>
                  <a:pt x="450056" y="373261"/>
                </a:lnTo>
                <a:cubicBezTo>
                  <a:pt x="446484" y="379809"/>
                  <a:pt x="442912" y="385613"/>
                  <a:pt x="439341" y="390673"/>
                </a:cubicBezTo>
                <a:cubicBezTo>
                  <a:pt x="435769" y="395734"/>
                  <a:pt x="432048" y="400347"/>
                  <a:pt x="428179" y="404515"/>
                </a:cubicBezTo>
                <a:cubicBezTo>
                  <a:pt x="424309" y="408682"/>
                  <a:pt x="420588" y="412849"/>
                  <a:pt x="417016" y="417016"/>
                </a:cubicBezTo>
                <a:cubicBezTo>
                  <a:pt x="404515" y="433685"/>
                  <a:pt x="388739" y="446186"/>
                  <a:pt x="369689" y="454521"/>
                </a:cubicBezTo>
                <a:cubicBezTo>
                  <a:pt x="355402" y="461069"/>
                  <a:pt x="340519" y="464641"/>
                  <a:pt x="325041" y="465236"/>
                </a:cubicBezTo>
                <a:cubicBezTo>
                  <a:pt x="319087" y="465236"/>
                  <a:pt x="313730" y="463748"/>
                  <a:pt x="308967" y="460772"/>
                </a:cubicBezTo>
                <a:cubicBezTo>
                  <a:pt x="300037" y="454223"/>
                  <a:pt x="292298" y="447675"/>
                  <a:pt x="285750" y="441126"/>
                </a:cubicBezTo>
                <a:cubicBezTo>
                  <a:pt x="285155" y="441126"/>
                  <a:pt x="284857" y="440233"/>
                  <a:pt x="284857" y="438447"/>
                </a:cubicBezTo>
                <a:lnTo>
                  <a:pt x="284857" y="437554"/>
                </a:lnTo>
                <a:cubicBezTo>
                  <a:pt x="284857" y="436959"/>
                  <a:pt x="285750" y="436661"/>
                  <a:pt x="287536" y="436661"/>
                </a:cubicBezTo>
                <a:cubicBezTo>
                  <a:pt x="292894" y="440233"/>
                  <a:pt x="298252" y="442019"/>
                  <a:pt x="303609" y="442019"/>
                </a:cubicBezTo>
                <a:cubicBezTo>
                  <a:pt x="319683" y="442019"/>
                  <a:pt x="335459" y="436066"/>
                  <a:pt x="350937" y="424160"/>
                </a:cubicBezTo>
                <a:cubicBezTo>
                  <a:pt x="357485" y="417611"/>
                  <a:pt x="363438" y="410170"/>
                  <a:pt x="368796" y="401836"/>
                </a:cubicBezTo>
                <a:cubicBezTo>
                  <a:pt x="383679" y="378618"/>
                  <a:pt x="395585" y="353913"/>
                  <a:pt x="404515" y="327719"/>
                </a:cubicBezTo>
                <a:cubicBezTo>
                  <a:pt x="405110" y="325933"/>
                  <a:pt x="405854" y="324445"/>
                  <a:pt x="406747" y="323254"/>
                </a:cubicBezTo>
                <a:cubicBezTo>
                  <a:pt x="407640" y="322064"/>
                  <a:pt x="408384" y="320724"/>
                  <a:pt x="408980" y="319236"/>
                </a:cubicBezTo>
                <a:cubicBezTo>
                  <a:pt x="409575" y="317748"/>
                  <a:pt x="410319" y="315813"/>
                  <a:pt x="411212" y="313432"/>
                </a:cubicBezTo>
                <a:cubicBezTo>
                  <a:pt x="412105" y="311050"/>
                  <a:pt x="412849" y="308967"/>
                  <a:pt x="413445" y="307181"/>
                </a:cubicBezTo>
                <a:cubicBezTo>
                  <a:pt x="412254" y="307776"/>
                  <a:pt x="410170" y="308074"/>
                  <a:pt x="407194" y="308074"/>
                </a:cubicBezTo>
                <a:cubicBezTo>
                  <a:pt x="404217" y="308074"/>
                  <a:pt x="400645" y="309116"/>
                  <a:pt x="396478" y="311199"/>
                </a:cubicBezTo>
                <a:cubicBezTo>
                  <a:pt x="392311" y="313283"/>
                  <a:pt x="388739" y="314325"/>
                  <a:pt x="385762" y="314325"/>
                </a:cubicBezTo>
                <a:cubicBezTo>
                  <a:pt x="383381" y="314325"/>
                  <a:pt x="381298" y="314027"/>
                  <a:pt x="379512" y="313432"/>
                </a:cubicBezTo>
                <a:lnTo>
                  <a:pt x="379512" y="312539"/>
                </a:lnTo>
                <a:lnTo>
                  <a:pt x="378619" y="313432"/>
                </a:lnTo>
                <a:cubicBezTo>
                  <a:pt x="372070" y="317599"/>
                  <a:pt x="364927" y="319831"/>
                  <a:pt x="357187" y="320129"/>
                </a:cubicBezTo>
                <a:cubicBezTo>
                  <a:pt x="349448" y="320427"/>
                  <a:pt x="342602" y="322659"/>
                  <a:pt x="336649" y="326826"/>
                </a:cubicBezTo>
                <a:lnTo>
                  <a:pt x="333077" y="326826"/>
                </a:lnTo>
                <a:cubicBezTo>
                  <a:pt x="330101" y="325040"/>
                  <a:pt x="327422" y="324147"/>
                  <a:pt x="325041" y="324147"/>
                </a:cubicBezTo>
                <a:cubicBezTo>
                  <a:pt x="318492" y="327719"/>
                  <a:pt x="312241" y="329505"/>
                  <a:pt x="306288" y="329505"/>
                </a:cubicBezTo>
                <a:cubicBezTo>
                  <a:pt x="295573" y="329505"/>
                  <a:pt x="286048" y="324147"/>
                  <a:pt x="277713" y="313432"/>
                </a:cubicBezTo>
                <a:cubicBezTo>
                  <a:pt x="275332" y="309860"/>
                  <a:pt x="272355" y="306883"/>
                  <a:pt x="268784" y="304502"/>
                </a:cubicBezTo>
                <a:cubicBezTo>
                  <a:pt x="262830" y="299739"/>
                  <a:pt x="259259" y="292000"/>
                  <a:pt x="258068" y="281285"/>
                </a:cubicBezTo>
                <a:lnTo>
                  <a:pt x="257175" y="277713"/>
                </a:lnTo>
                <a:lnTo>
                  <a:pt x="259854" y="274141"/>
                </a:lnTo>
                <a:lnTo>
                  <a:pt x="265212" y="278606"/>
                </a:lnTo>
                <a:cubicBezTo>
                  <a:pt x="272355" y="285154"/>
                  <a:pt x="279797" y="288429"/>
                  <a:pt x="287536" y="288429"/>
                </a:cubicBezTo>
                <a:cubicBezTo>
                  <a:pt x="293489" y="288429"/>
                  <a:pt x="306884" y="283517"/>
                  <a:pt x="327720" y="273695"/>
                </a:cubicBezTo>
                <a:cubicBezTo>
                  <a:pt x="348555" y="263872"/>
                  <a:pt x="371177" y="254496"/>
                  <a:pt x="395585" y="245566"/>
                </a:cubicBezTo>
                <a:lnTo>
                  <a:pt x="416123" y="238422"/>
                </a:lnTo>
                <a:cubicBezTo>
                  <a:pt x="428030" y="234850"/>
                  <a:pt x="434578" y="232320"/>
                  <a:pt x="435769" y="230832"/>
                </a:cubicBezTo>
                <a:cubicBezTo>
                  <a:pt x="436959" y="229344"/>
                  <a:pt x="437852" y="227707"/>
                  <a:pt x="438448" y="225921"/>
                </a:cubicBezTo>
                <a:cubicBezTo>
                  <a:pt x="447377" y="188416"/>
                  <a:pt x="451842" y="152697"/>
                  <a:pt x="451842" y="118765"/>
                </a:cubicBezTo>
                <a:cubicBezTo>
                  <a:pt x="451842" y="96738"/>
                  <a:pt x="449461" y="76795"/>
                  <a:pt x="444698" y="58936"/>
                </a:cubicBezTo>
                <a:cubicBezTo>
                  <a:pt x="444103" y="57150"/>
                  <a:pt x="443805" y="54917"/>
                  <a:pt x="443805" y="52238"/>
                </a:cubicBezTo>
                <a:cubicBezTo>
                  <a:pt x="443805" y="49559"/>
                  <a:pt x="443359" y="47178"/>
                  <a:pt x="442466" y="45095"/>
                </a:cubicBezTo>
                <a:cubicBezTo>
                  <a:pt x="441573" y="43011"/>
                  <a:pt x="440829" y="40779"/>
                  <a:pt x="440234" y="38397"/>
                </a:cubicBezTo>
                <a:cubicBezTo>
                  <a:pt x="436662" y="33040"/>
                  <a:pt x="428327" y="29765"/>
                  <a:pt x="415230" y="28575"/>
                </a:cubicBezTo>
                <a:cubicBezTo>
                  <a:pt x="412254" y="28575"/>
                  <a:pt x="408980" y="30361"/>
                  <a:pt x="405408" y="33932"/>
                </a:cubicBezTo>
                <a:cubicBezTo>
                  <a:pt x="404812" y="33932"/>
                  <a:pt x="404515" y="34230"/>
                  <a:pt x="404515" y="34825"/>
                </a:cubicBezTo>
                <a:cubicBezTo>
                  <a:pt x="400348" y="37802"/>
                  <a:pt x="397371" y="41076"/>
                  <a:pt x="395585" y="44648"/>
                </a:cubicBezTo>
                <a:cubicBezTo>
                  <a:pt x="397966" y="25598"/>
                  <a:pt x="409575" y="14585"/>
                  <a:pt x="430411" y="11608"/>
                </a:cubicBezTo>
                <a:cubicBezTo>
                  <a:pt x="442912" y="10418"/>
                  <a:pt x="455116" y="7143"/>
                  <a:pt x="467023" y="1786"/>
                </a:cubicBezTo>
                <a:cubicBezTo>
                  <a:pt x="469999" y="595"/>
                  <a:pt x="472678" y="0"/>
                  <a:pt x="475059" y="0"/>
                </a:cubicBezTo>
                <a:close/>
              </a:path>
            </a:pathLst>
          </a:custGeom>
          <a:gradFill>
            <a:gsLst>
              <a:gs pos="0">
                <a:srgbClr val="ECE2B5"/>
              </a:gs>
              <a:gs pos="100000">
                <a:srgbClr val="FFFEED"/>
              </a:gs>
            </a:gsLst>
            <a:lin ang="13500000" scaled="1"/>
          </a:gradFill>
          <a:ln>
            <a:noFill/>
          </a:ln>
          <a:effectLst>
            <a:outerShdw blurRad="50800" dist="38100" dir="5400000" algn="t" rotWithShape="0">
              <a:srgbClr val="1C5056">
                <a:alpha val="40000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1" sz="7200" b="0" i="0" u="none" strike="noStrike" cap="none" spc="0" normalizeH="0" baseline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鸿雷行书简体" panose="00000505000000000000" pitchFamily="2" charset="-122"/>
                <a:ea typeface="鸿雷行书简体" panose="00000505000000000000" pitchFamily="2" charset="-122"/>
                <a:cs typeface="+mn-ea"/>
              </a:defRPr>
            </a:lvl1pPr>
          </a:lstStyle>
          <a:p>
            <a:endParaRPr lang="zh-CN" altLang="en-US" dirty="0">
              <a:sym typeface="微软雅黑" panose="020B0503020204020204" pitchFamily="34" charset="-122"/>
            </a:endParaRPr>
          </a:p>
        </p:txBody>
      </p:sp>
      <p:sp>
        <p:nvSpPr>
          <p:cNvPr id="39" name="MG-文本框 38"/>
          <p:cNvSpPr txBox="1"/>
          <p:nvPr>
            <p:custDataLst>
              <p:tags r:id="rId29"/>
            </p:custDataLst>
          </p:nvPr>
        </p:nvSpPr>
        <p:spPr>
          <a:xfrm>
            <a:off x="8369915" y="2643462"/>
            <a:ext cx="1106693" cy="873408"/>
          </a:xfrm>
          <a:custGeom>
            <a:avLst/>
            <a:gdLst/>
            <a:ahLst/>
            <a:cxnLst/>
            <a:rect l="l" t="t" r="r" b="b"/>
            <a:pathLst>
              <a:path w="876896" h="692051">
                <a:moveTo>
                  <a:pt x="215206" y="477738"/>
                </a:moveTo>
                <a:cubicBezTo>
                  <a:pt x="213420" y="477738"/>
                  <a:pt x="211634" y="478334"/>
                  <a:pt x="209848" y="479524"/>
                </a:cubicBezTo>
                <a:cubicBezTo>
                  <a:pt x="196752" y="489645"/>
                  <a:pt x="183060" y="498574"/>
                  <a:pt x="168772" y="506313"/>
                </a:cubicBezTo>
                <a:lnTo>
                  <a:pt x="166093" y="508099"/>
                </a:lnTo>
                <a:cubicBezTo>
                  <a:pt x="158354" y="511076"/>
                  <a:pt x="153294" y="516434"/>
                  <a:pt x="150912" y="524173"/>
                </a:cubicBezTo>
                <a:cubicBezTo>
                  <a:pt x="162224" y="536674"/>
                  <a:pt x="173534" y="546497"/>
                  <a:pt x="184846" y="553641"/>
                </a:cubicBezTo>
                <a:cubicBezTo>
                  <a:pt x="196156" y="560785"/>
                  <a:pt x="205384" y="564356"/>
                  <a:pt x="212528" y="564356"/>
                </a:cubicBezTo>
                <a:lnTo>
                  <a:pt x="216099" y="564356"/>
                </a:lnTo>
                <a:cubicBezTo>
                  <a:pt x="217885" y="544116"/>
                  <a:pt x="218778" y="527149"/>
                  <a:pt x="218778" y="513457"/>
                </a:cubicBezTo>
                <a:cubicBezTo>
                  <a:pt x="218778" y="496788"/>
                  <a:pt x="217588" y="484882"/>
                  <a:pt x="215206" y="477738"/>
                </a:cubicBezTo>
                <a:close/>
                <a:moveTo>
                  <a:pt x="568822" y="0"/>
                </a:moveTo>
                <a:lnTo>
                  <a:pt x="570608" y="0"/>
                </a:lnTo>
                <a:cubicBezTo>
                  <a:pt x="575966" y="0"/>
                  <a:pt x="580430" y="2084"/>
                  <a:pt x="584002" y="6251"/>
                </a:cubicBezTo>
                <a:lnTo>
                  <a:pt x="619721" y="47328"/>
                </a:lnTo>
                <a:cubicBezTo>
                  <a:pt x="621507" y="50304"/>
                  <a:pt x="622698" y="53281"/>
                  <a:pt x="623293" y="56257"/>
                </a:cubicBezTo>
                <a:lnTo>
                  <a:pt x="620614" y="71438"/>
                </a:lnTo>
                <a:cubicBezTo>
                  <a:pt x="619424" y="91678"/>
                  <a:pt x="615256" y="111026"/>
                  <a:pt x="608112" y="129481"/>
                </a:cubicBezTo>
                <a:lnTo>
                  <a:pt x="605434" y="145554"/>
                </a:lnTo>
                <a:cubicBezTo>
                  <a:pt x="602457" y="169367"/>
                  <a:pt x="600374" y="183654"/>
                  <a:pt x="599183" y="188417"/>
                </a:cubicBezTo>
                <a:lnTo>
                  <a:pt x="635794" y="175022"/>
                </a:lnTo>
                <a:cubicBezTo>
                  <a:pt x="640557" y="173236"/>
                  <a:pt x="644129" y="172343"/>
                  <a:pt x="646510" y="172343"/>
                </a:cubicBezTo>
                <a:cubicBezTo>
                  <a:pt x="648892" y="172343"/>
                  <a:pt x="652166" y="175320"/>
                  <a:pt x="656333" y="181273"/>
                </a:cubicBezTo>
                <a:cubicBezTo>
                  <a:pt x="659310" y="185440"/>
                  <a:pt x="662881" y="189161"/>
                  <a:pt x="667048" y="192435"/>
                </a:cubicBezTo>
                <a:cubicBezTo>
                  <a:pt x="671216" y="195709"/>
                  <a:pt x="673299" y="199430"/>
                  <a:pt x="673299" y="203597"/>
                </a:cubicBezTo>
                <a:lnTo>
                  <a:pt x="673299" y="208955"/>
                </a:lnTo>
                <a:cubicBezTo>
                  <a:pt x="672108" y="214313"/>
                  <a:pt x="664072" y="217885"/>
                  <a:pt x="649189" y="219670"/>
                </a:cubicBezTo>
                <a:lnTo>
                  <a:pt x="640260" y="219670"/>
                </a:lnTo>
                <a:cubicBezTo>
                  <a:pt x="637878" y="219670"/>
                  <a:pt x="630734" y="220861"/>
                  <a:pt x="618828" y="223242"/>
                </a:cubicBezTo>
                <a:cubicBezTo>
                  <a:pt x="612875" y="224433"/>
                  <a:pt x="606773" y="225624"/>
                  <a:pt x="600522" y="226814"/>
                </a:cubicBezTo>
                <a:cubicBezTo>
                  <a:pt x="594272" y="228005"/>
                  <a:pt x="590550" y="231428"/>
                  <a:pt x="589360" y="237083"/>
                </a:cubicBezTo>
                <a:cubicBezTo>
                  <a:pt x="588170" y="242739"/>
                  <a:pt x="586979" y="251222"/>
                  <a:pt x="585788" y="262533"/>
                </a:cubicBezTo>
                <a:cubicBezTo>
                  <a:pt x="582812" y="273844"/>
                  <a:pt x="580430" y="285453"/>
                  <a:pt x="578644" y="297359"/>
                </a:cubicBezTo>
                <a:cubicBezTo>
                  <a:pt x="578049" y="304502"/>
                  <a:pt x="576858" y="311646"/>
                  <a:pt x="575072" y="318790"/>
                </a:cubicBezTo>
                <a:lnTo>
                  <a:pt x="575072" y="323255"/>
                </a:lnTo>
                <a:cubicBezTo>
                  <a:pt x="575072" y="328613"/>
                  <a:pt x="576858" y="331292"/>
                  <a:pt x="580430" y="331292"/>
                </a:cubicBezTo>
                <a:cubicBezTo>
                  <a:pt x="581621" y="331292"/>
                  <a:pt x="582812" y="330696"/>
                  <a:pt x="584002" y="329506"/>
                </a:cubicBezTo>
                <a:cubicBezTo>
                  <a:pt x="586979" y="326529"/>
                  <a:pt x="590402" y="325041"/>
                  <a:pt x="594272" y="325041"/>
                </a:cubicBezTo>
                <a:cubicBezTo>
                  <a:pt x="598141" y="325041"/>
                  <a:pt x="601564" y="324297"/>
                  <a:pt x="604540" y="322808"/>
                </a:cubicBezTo>
                <a:cubicBezTo>
                  <a:pt x="607517" y="321320"/>
                  <a:pt x="611089" y="320576"/>
                  <a:pt x="615256" y="320576"/>
                </a:cubicBezTo>
                <a:lnTo>
                  <a:pt x="618828" y="321469"/>
                </a:lnTo>
                <a:lnTo>
                  <a:pt x="626865" y="321469"/>
                </a:lnTo>
                <a:cubicBezTo>
                  <a:pt x="631628" y="321469"/>
                  <a:pt x="635199" y="323553"/>
                  <a:pt x="637580" y="327720"/>
                </a:cubicBezTo>
                <a:lnTo>
                  <a:pt x="639366" y="329506"/>
                </a:lnTo>
                <a:cubicBezTo>
                  <a:pt x="646510" y="340817"/>
                  <a:pt x="655142" y="350639"/>
                  <a:pt x="665262" y="358974"/>
                </a:cubicBezTo>
                <a:cubicBezTo>
                  <a:pt x="669430" y="361355"/>
                  <a:pt x="671513" y="364927"/>
                  <a:pt x="671513" y="369689"/>
                </a:cubicBezTo>
                <a:cubicBezTo>
                  <a:pt x="671513" y="376238"/>
                  <a:pt x="664667" y="391120"/>
                  <a:pt x="650975" y="414338"/>
                </a:cubicBezTo>
                <a:cubicBezTo>
                  <a:pt x="643236" y="427435"/>
                  <a:pt x="634008" y="443806"/>
                  <a:pt x="623293" y="463451"/>
                </a:cubicBezTo>
                <a:lnTo>
                  <a:pt x="601862" y="496491"/>
                </a:lnTo>
                <a:cubicBezTo>
                  <a:pt x="606029" y="498872"/>
                  <a:pt x="609600" y="501253"/>
                  <a:pt x="612578" y="503635"/>
                </a:cubicBezTo>
                <a:cubicBezTo>
                  <a:pt x="620316" y="510183"/>
                  <a:pt x="628948" y="514945"/>
                  <a:pt x="638474" y="517922"/>
                </a:cubicBezTo>
                <a:cubicBezTo>
                  <a:pt x="643831" y="519708"/>
                  <a:pt x="648296" y="522089"/>
                  <a:pt x="651868" y="525066"/>
                </a:cubicBezTo>
                <a:cubicBezTo>
                  <a:pt x="655440" y="528042"/>
                  <a:pt x="662584" y="532507"/>
                  <a:pt x="673299" y="538460"/>
                </a:cubicBezTo>
                <a:cubicBezTo>
                  <a:pt x="686992" y="547985"/>
                  <a:pt x="701279" y="555724"/>
                  <a:pt x="716162" y="561678"/>
                </a:cubicBezTo>
                <a:lnTo>
                  <a:pt x="717054" y="561678"/>
                </a:lnTo>
                <a:cubicBezTo>
                  <a:pt x="724794" y="564059"/>
                  <a:pt x="732235" y="567333"/>
                  <a:pt x="739379" y="571500"/>
                </a:cubicBezTo>
                <a:cubicBezTo>
                  <a:pt x="742950" y="573286"/>
                  <a:pt x="746820" y="574477"/>
                  <a:pt x="750988" y="575072"/>
                </a:cubicBezTo>
                <a:cubicBezTo>
                  <a:pt x="755154" y="575667"/>
                  <a:pt x="759024" y="576858"/>
                  <a:pt x="762596" y="578644"/>
                </a:cubicBezTo>
                <a:cubicBezTo>
                  <a:pt x="798315" y="594717"/>
                  <a:pt x="825699" y="614958"/>
                  <a:pt x="844749" y="639366"/>
                </a:cubicBezTo>
                <a:cubicBezTo>
                  <a:pt x="848321" y="644724"/>
                  <a:pt x="851893" y="648891"/>
                  <a:pt x="855465" y="651867"/>
                </a:cubicBezTo>
                <a:lnTo>
                  <a:pt x="876896" y="676870"/>
                </a:lnTo>
                <a:lnTo>
                  <a:pt x="874217" y="678656"/>
                </a:lnTo>
                <a:cubicBezTo>
                  <a:pt x="870050" y="681633"/>
                  <a:pt x="859334" y="686098"/>
                  <a:pt x="842070" y="692051"/>
                </a:cubicBezTo>
                <a:lnTo>
                  <a:pt x="836712" y="692051"/>
                </a:lnTo>
                <a:cubicBezTo>
                  <a:pt x="830760" y="692051"/>
                  <a:pt x="801886" y="682824"/>
                  <a:pt x="750094" y="664369"/>
                </a:cubicBezTo>
                <a:cubicBezTo>
                  <a:pt x="736402" y="658416"/>
                  <a:pt x="722412" y="653058"/>
                  <a:pt x="708125" y="648295"/>
                </a:cubicBezTo>
                <a:cubicBezTo>
                  <a:pt x="679550" y="636985"/>
                  <a:pt x="650231" y="618679"/>
                  <a:pt x="620168" y="593378"/>
                </a:cubicBezTo>
                <a:cubicBezTo>
                  <a:pt x="590104" y="568077"/>
                  <a:pt x="574775" y="555129"/>
                  <a:pt x="574180" y="554534"/>
                </a:cubicBezTo>
                <a:cubicBezTo>
                  <a:pt x="571203" y="552152"/>
                  <a:pt x="568524" y="549176"/>
                  <a:pt x="566143" y="545604"/>
                </a:cubicBezTo>
                <a:lnTo>
                  <a:pt x="561678" y="541139"/>
                </a:lnTo>
                <a:cubicBezTo>
                  <a:pt x="555725" y="547092"/>
                  <a:pt x="549028" y="552897"/>
                  <a:pt x="541586" y="558552"/>
                </a:cubicBezTo>
                <a:cubicBezTo>
                  <a:pt x="534145" y="564208"/>
                  <a:pt x="527448" y="569417"/>
                  <a:pt x="521494" y="574179"/>
                </a:cubicBezTo>
                <a:cubicBezTo>
                  <a:pt x="520899" y="574179"/>
                  <a:pt x="520602" y="574477"/>
                  <a:pt x="520602" y="575072"/>
                </a:cubicBezTo>
                <a:lnTo>
                  <a:pt x="515244" y="576858"/>
                </a:lnTo>
                <a:lnTo>
                  <a:pt x="511672" y="575965"/>
                </a:lnTo>
                <a:cubicBezTo>
                  <a:pt x="510481" y="575965"/>
                  <a:pt x="509886" y="576263"/>
                  <a:pt x="509886" y="576858"/>
                </a:cubicBezTo>
                <a:cubicBezTo>
                  <a:pt x="506910" y="582216"/>
                  <a:pt x="501552" y="584895"/>
                  <a:pt x="493812" y="584895"/>
                </a:cubicBezTo>
                <a:cubicBezTo>
                  <a:pt x="489646" y="584895"/>
                  <a:pt x="485478" y="585937"/>
                  <a:pt x="481311" y="588020"/>
                </a:cubicBezTo>
                <a:cubicBezTo>
                  <a:pt x="477144" y="590104"/>
                  <a:pt x="471786" y="591145"/>
                  <a:pt x="465238" y="591145"/>
                </a:cubicBezTo>
                <a:cubicBezTo>
                  <a:pt x="461070" y="591145"/>
                  <a:pt x="456903" y="591741"/>
                  <a:pt x="452736" y="592931"/>
                </a:cubicBezTo>
                <a:cubicBezTo>
                  <a:pt x="440234" y="595908"/>
                  <a:pt x="428030" y="597396"/>
                  <a:pt x="416124" y="597396"/>
                </a:cubicBezTo>
                <a:cubicBezTo>
                  <a:pt x="408385" y="597396"/>
                  <a:pt x="400646" y="596801"/>
                  <a:pt x="392907" y="595610"/>
                </a:cubicBezTo>
                <a:cubicBezTo>
                  <a:pt x="368499" y="594420"/>
                  <a:pt x="347068" y="585192"/>
                  <a:pt x="328613" y="567928"/>
                </a:cubicBezTo>
                <a:lnTo>
                  <a:pt x="325042" y="560785"/>
                </a:lnTo>
                <a:cubicBezTo>
                  <a:pt x="338734" y="564952"/>
                  <a:pt x="352426" y="567035"/>
                  <a:pt x="366118" y="567035"/>
                </a:cubicBezTo>
                <a:cubicBezTo>
                  <a:pt x="375048" y="567035"/>
                  <a:pt x="393204" y="565249"/>
                  <a:pt x="420589" y="561678"/>
                </a:cubicBezTo>
                <a:lnTo>
                  <a:pt x="427733" y="560785"/>
                </a:lnTo>
                <a:cubicBezTo>
                  <a:pt x="462856" y="556022"/>
                  <a:pt x="489943" y="542628"/>
                  <a:pt x="508993" y="520601"/>
                </a:cubicBezTo>
                <a:lnTo>
                  <a:pt x="525066" y="505420"/>
                </a:lnTo>
                <a:lnTo>
                  <a:pt x="485776" y="477738"/>
                </a:lnTo>
                <a:lnTo>
                  <a:pt x="481311" y="477738"/>
                </a:lnTo>
                <a:cubicBezTo>
                  <a:pt x="454522" y="477738"/>
                  <a:pt x="431602" y="482799"/>
                  <a:pt x="412552" y="492919"/>
                </a:cubicBezTo>
                <a:cubicBezTo>
                  <a:pt x="383978" y="510183"/>
                  <a:pt x="362844" y="519410"/>
                  <a:pt x="349152" y="520601"/>
                </a:cubicBezTo>
                <a:cubicBezTo>
                  <a:pt x="343198" y="520601"/>
                  <a:pt x="337840" y="518220"/>
                  <a:pt x="333078" y="513457"/>
                </a:cubicBezTo>
                <a:lnTo>
                  <a:pt x="342008" y="508992"/>
                </a:lnTo>
                <a:cubicBezTo>
                  <a:pt x="359272" y="504230"/>
                  <a:pt x="374452" y="495895"/>
                  <a:pt x="387549" y="483989"/>
                </a:cubicBezTo>
                <a:lnTo>
                  <a:pt x="398265" y="475952"/>
                </a:lnTo>
                <a:cubicBezTo>
                  <a:pt x="401836" y="472976"/>
                  <a:pt x="405706" y="470297"/>
                  <a:pt x="409874" y="467916"/>
                </a:cubicBezTo>
                <a:cubicBezTo>
                  <a:pt x="428328" y="457200"/>
                  <a:pt x="447974" y="449163"/>
                  <a:pt x="468810" y="443806"/>
                </a:cubicBezTo>
                <a:cubicBezTo>
                  <a:pt x="477739" y="441424"/>
                  <a:pt x="486371" y="440234"/>
                  <a:pt x="494706" y="440234"/>
                </a:cubicBezTo>
                <a:cubicBezTo>
                  <a:pt x="504230" y="440234"/>
                  <a:pt x="513756" y="442169"/>
                  <a:pt x="523280" y="446038"/>
                </a:cubicBezTo>
                <a:cubicBezTo>
                  <a:pt x="532806" y="449908"/>
                  <a:pt x="541140" y="454521"/>
                  <a:pt x="548284" y="459879"/>
                </a:cubicBezTo>
                <a:lnTo>
                  <a:pt x="553642" y="462558"/>
                </a:lnTo>
                <a:cubicBezTo>
                  <a:pt x="561976" y="445889"/>
                  <a:pt x="576858" y="417910"/>
                  <a:pt x="598290" y="378619"/>
                </a:cubicBezTo>
                <a:cubicBezTo>
                  <a:pt x="589956" y="378619"/>
                  <a:pt x="579240" y="381893"/>
                  <a:pt x="566143" y="388442"/>
                </a:cubicBezTo>
                <a:cubicBezTo>
                  <a:pt x="560785" y="391418"/>
                  <a:pt x="555130" y="394097"/>
                  <a:pt x="549176" y="396478"/>
                </a:cubicBezTo>
                <a:cubicBezTo>
                  <a:pt x="531912" y="404217"/>
                  <a:pt x="516732" y="410170"/>
                  <a:pt x="503635" y="414338"/>
                </a:cubicBezTo>
                <a:cubicBezTo>
                  <a:pt x="484585" y="422077"/>
                  <a:pt x="465833" y="430411"/>
                  <a:pt x="447378" y="439341"/>
                </a:cubicBezTo>
                <a:cubicBezTo>
                  <a:pt x="428924" y="448270"/>
                  <a:pt x="417315" y="452735"/>
                  <a:pt x="412552" y="452735"/>
                </a:cubicBezTo>
                <a:cubicBezTo>
                  <a:pt x="409576" y="452735"/>
                  <a:pt x="406599" y="451247"/>
                  <a:pt x="403622" y="448270"/>
                </a:cubicBezTo>
                <a:cubicBezTo>
                  <a:pt x="398860" y="441127"/>
                  <a:pt x="392907" y="435174"/>
                  <a:pt x="385763" y="430411"/>
                </a:cubicBezTo>
                <a:cubicBezTo>
                  <a:pt x="383382" y="428625"/>
                  <a:pt x="382192" y="426542"/>
                  <a:pt x="382192" y="424160"/>
                </a:cubicBezTo>
                <a:lnTo>
                  <a:pt x="382192" y="419695"/>
                </a:lnTo>
                <a:cubicBezTo>
                  <a:pt x="382192" y="417910"/>
                  <a:pt x="383978" y="415826"/>
                  <a:pt x="387549" y="413445"/>
                </a:cubicBezTo>
                <a:cubicBezTo>
                  <a:pt x="405408" y="403920"/>
                  <a:pt x="423119" y="395883"/>
                  <a:pt x="440681" y="389335"/>
                </a:cubicBezTo>
                <a:cubicBezTo>
                  <a:pt x="458242" y="382786"/>
                  <a:pt x="474465" y="375047"/>
                  <a:pt x="489348" y="366117"/>
                </a:cubicBezTo>
                <a:cubicBezTo>
                  <a:pt x="501849" y="358974"/>
                  <a:pt x="508398" y="347960"/>
                  <a:pt x="508993" y="333078"/>
                </a:cubicBezTo>
                <a:cubicBezTo>
                  <a:pt x="508993" y="329506"/>
                  <a:pt x="509588" y="326231"/>
                  <a:pt x="510779" y="323255"/>
                </a:cubicBezTo>
                <a:cubicBezTo>
                  <a:pt x="511970" y="320278"/>
                  <a:pt x="512565" y="317599"/>
                  <a:pt x="512565" y="315218"/>
                </a:cubicBezTo>
                <a:lnTo>
                  <a:pt x="511672" y="304502"/>
                </a:lnTo>
                <a:lnTo>
                  <a:pt x="512565" y="292894"/>
                </a:lnTo>
                <a:cubicBezTo>
                  <a:pt x="513160" y="289322"/>
                  <a:pt x="513458" y="285453"/>
                  <a:pt x="513458" y="281285"/>
                </a:cubicBezTo>
                <a:cubicBezTo>
                  <a:pt x="513458" y="274737"/>
                  <a:pt x="514648" y="268486"/>
                  <a:pt x="517030" y="262533"/>
                </a:cubicBezTo>
                <a:lnTo>
                  <a:pt x="517030" y="251817"/>
                </a:lnTo>
                <a:cubicBezTo>
                  <a:pt x="493217" y="259556"/>
                  <a:pt x="478483" y="265063"/>
                  <a:pt x="472828" y="268337"/>
                </a:cubicBezTo>
                <a:cubicBezTo>
                  <a:pt x="467172" y="271611"/>
                  <a:pt x="460475" y="273844"/>
                  <a:pt x="452736" y="275035"/>
                </a:cubicBezTo>
                <a:cubicBezTo>
                  <a:pt x="450354" y="277416"/>
                  <a:pt x="447378" y="278606"/>
                  <a:pt x="443806" y="278606"/>
                </a:cubicBezTo>
                <a:cubicBezTo>
                  <a:pt x="439044" y="280392"/>
                  <a:pt x="436067" y="282178"/>
                  <a:pt x="434876" y="283964"/>
                </a:cubicBezTo>
                <a:lnTo>
                  <a:pt x="410766" y="308074"/>
                </a:lnTo>
                <a:cubicBezTo>
                  <a:pt x="366118" y="347960"/>
                  <a:pt x="334268" y="375940"/>
                  <a:pt x="315218" y="392013"/>
                </a:cubicBezTo>
                <a:cubicBezTo>
                  <a:pt x="305098" y="399752"/>
                  <a:pt x="297657" y="410468"/>
                  <a:pt x="292894" y="424160"/>
                </a:cubicBezTo>
                <a:lnTo>
                  <a:pt x="292002" y="425946"/>
                </a:lnTo>
                <a:cubicBezTo>
                  <a:pt x="292002" y="427137"/>
                  <a:pt x="292448" y="428327"/>
                  <a:pt x="293341" y="429518"/>
                </a:cubicBezTo>
                <a:cubicBezTo>
                  <a:pt x="294234" y="430709"/>
                  <a:pt x="294680" y="432197"/>
                  <a:pt x="294680" y="433983"/>
                </a:cubicBezTo>
                <a:cubicBezTo>
                  <a:pt x="294680" y="436364"/>
                  <a:pt x="292597" y="440234"/>
                  <a:pt x="288430" y="445592"/>
                </a:cubicBezTo>
                <a:cubicBezTo>
                  <a:pt x="292002" y="447377"/>
                  <a:pt x="294085" y="449759"/>
                  <a:pt x="294680" y="452735"/>
                </a:cubicBezTo>
                <a:lnTo>
                  <a:pt x="293788" y="470595"/>
                </a:lnTo>
                <a:lnTo>
                  <a:pt x="293788" y="486668"/>
                </a:lnTo>
                <a:cubicBezTo>
                  <a:pt x="293788" y="511671"/>
                  <a:pt x="294383" y="531317"/>
                  <a:pt x="295574" y="545604"/>
                </a:cubicBezTo>
                <a:cubicBezTo>
                  <a:pt x="295574" y="549771"/>
                  <a:pt x="295276" y="553343"/>
                  <a:pt x="294680" y="556320"/>
                </a:cubicBezTo>
                <a:cubicBezTo>
                  <a:pt x="294085" y="559296"/>
                  <a:pt x="293788" y="562273"/>
                  <a:pt x="293788" y="565249"/>
                </a:cubicBezTo>
                <a:cubicBezTo>
                  <a:pt x="293788" y="569417"/>
                  <a:pt x="294383" y="573584"/>
                  <a:pt x="295574" y="577751"/>
                </a:cubicBezTo>
                <a:lnTo>
                  <a:pt x="295574" y="581323"/>
                </a:lnTo>
                <a:cubicBezTo>
                  <a:pt x="295574" y="584895"/>
                  <a:pt x="294680" y="589062"/>
                  <a:pt x="292894" y="593824"/>
                </a:cubicBezTo>
                <a:cubicBezTo>
                  <a:pt x="292894" y="595015"/>
                  <a:pt x="293192" y="595908"/>
                  <a:pt x="293788" y="596503"/>
                </a:cubicBezTo>
                <a:lnTo>
                  <a:pt x="296466" y="614363"/>
                </a:lnTo>
                <a:lnTo>
                  <a:pt x="297360" y="635794"/>
                </a:lnTo>
                <a:cubicBezTo>
                  <a:pt x="297360" y="639961"/>
                  <a:pt x="297210" y="644426"/>
                  <a:pt x="296913" y="649188"/>
                </a:cubicBezTo>
                <a:cubicBezTo>
                  <a:pt x="296615" y="653951"/>
                  <a:pt x="295722" y="659160"/>
                  <a:pt x="294234" y="664815"/>
                </a:cubicBezTo>
                <a:cubicBezTo>
                  <a:pt x="292746" y="670471"/>
                  <a:pt x="289322" y="675382"/>
                  <a:pt x="283965" y="679549"/>
                </a:cubicBezTo>
                <a:cubicBezTo>
                  <a:pt x="282179" y="681335"/>
                  <a:pt x="280988" y="683121"/>
                  <a:pt x="280393" y="684907"/>
                </a:cubicBezTo>
                <a:cubicBezTo>
                  <a:pt x="279798" y="686693"/>
                  <a:pt x="278756" y="687884"/>
                  <a:pt x="277268" y="688479"/>
                </a:cubicBezTo>
                <a:cubicBezTo>
                  <a:pt x="275780" y="689074"/>
                  <a:pt x="273547" y="689670"/>
                  <a:pt x="270570" y="690265"/>
                </a:cubicBezTo>
                <a:cubicBezTo>
                  <a:pt x="267594" y="690860"/>
                  <a:pt x="264320" y="691456"/>
                  <a:pt x="260748" y="692051"/>
                </a:cubicBezTo>
                <a:cubicBezTo>
                  <a:pt x="260152" y="692051"/>
                  <a:pt x="259110" y="691753"/>
                  <a:pt x="257622" y="691158"/>
                </a:cubicBezTo>
                <a:cubicBezTo>
                  <a:pt x="256134" y="690563"/>
                  <a:pt x="253902" y="689372"/>
                  <a:pt x="250925" y="687586"/>
                </a:cubicBezTo>
                <a:cubicBezTo>
                  <a:pt x="248544" y="687586"/>
                  <a:pt x="246312" y="686395"/>
                  <a:pt x="244228" y="684014"/>
                </a:cubicBezTo>
                <a:cubicBezTo>
                  <a:pt x="242144" y="681633"/>
                  <a:pt x="239912" y="679252"/>
                  <a:pt x="237530" y="676870"/>
                </a:cubicBezTo>
                <a:cubicBezTo>
                  <a:pt x="227410" y="666155"/>
                  <a:pt x="217885" y="655439"/>
                  <a:pt x="208956" y="644724"/>
                </a:cubicBezTo>
                <a:cubicBezTo>
                  <a:pt x="203002" y="637580"/>
                  <a:pt x="198538" y="629841"/>
                  <a:pt x="195561" y="621506"/>
                </a:cubicBezTo>
                <a:cubicBezTo>
                  <a:pt x="192584" y="613172"/>
                  <a:pt x="188417" y="606624"/>
                  <a:pt x="183060" y="601861"/>
                </a:cubicBezTo>
                <a:cubicBezTo>
                  <a:pt x="178297" y="594717"/>
                  <a:pt x="163712" y="578942"/>
                  <a:pt x="139304" y="554534"/>
                </a:cubicBezTo>
                <a:lnTo>
                  <a:pt x="123230" y="541139"/>
                </a:lnTo>
                <a:cubicBezTo>
                  <a:pt x="119658" y="538758"/>
                  <a:pt x="115789" y="537567"/>
                  <a:pt x="111622" y="537567"/>
                </a:cubicBezTo>
                <a:lnTo>
                  <a:pt x="104478" y="538460"/>
                </a:lnTo>
                <a:lnTo>
                  <a:pt x="79475" y="544711"/>
                </a:lnTo>
                <a:cubicBezTo>
                  <a:pt x="74117" y="545902"/>
                  <a:pt x="69354" y="546944"/>
                  <a:pt x="65188" y="547837"/>
                </a:cubicBezTo>
                <a:cubicBezTo>
                  <a:pt x="61020" y="548729"/>
                  <a:pt x="57448" y="549176"/>
                  <a:pt x="54472" y="549176"/>
                </a:cubicBezTo>
                <a:cubicBezTo>
                  <a:pt x="46733" y="549176"/>
                  <a:pt x="39589" y="546795"/>
                  <a:pt x="33040" y="542032"/>
                </a:cubicBezTo>
                <a:cubicBezTo>
                  <a:pt x="25302" y="537865"/>
                  <a:pt x="19348" y="532805"/>
                  <a:pt x="15181" y="526852"/>
                </a:cubicBezTo>
                <a:lnTo>
                  <a:pt x="15181" y="525959"/>
                </a:lnTo>
                <a:cubicBezTo>
                  <a:pt x="14586" y="525959"/>
                  <a:pt x="14140" y="525661"/>
                  <a:pt x="13842" y="525066"/>
                </a:cubicBezTo>
                <a:cubicBezTo>
                  <a:pt x="13544" y="524470"/>
                  <a:pt x="13098" y="524173"/>
                  <a:pt x="12502" y="524173"/>
                </a:cubicBezTo>
                <a:cubicBezTo>
                  <a:pt x="4168" y="519410"/>
                  <a:pt x="0" y="511076"/>
                  <a:pt x="0" y="499170"/>
                </a:cubicBezTo>
                <a:lnTo>
                  <a:pt x="0" y="498277"/>
                </a:lnTo>
                <a:cubicBezTo>
                  <a:pt x="16074" y="490538"/>
                  <a:pt x="25302" y="486668"/>
                  <a:pt x="27683" y="486668"/>
                </a:cubicBezTo>
                <a:lnTo>
                  <a:pt x="40184" y="485775"/>
                </a:lnTo>
                <a:lnTo>
                  <a:pt x="60722" y="484882"/>
                </a:lnTo>
                <a:lnTo>
                  <a:pt x="75010" y="480417"/>
                </a:lnTo>
                <a:lnTo>
                  <a:pt x="79475" y="478631"/>
                </a:lnTo>
                <a:cubicBezTo>
                  <a:pt x="99120" y="472083"/>
                  <a:pt x="114450" y="466427"/>
                  <a:pt x="125463" y="461665"/>
                </a:cubicBezTo>
                <a:cubicBezTo>
                  <a:pt x="136476" y="456902"/>
                  <a:pt x="147638" y="450652"/>
                  <a:pt x="158949" y="442913"/>
                </a:cubicBezTo>
                <a:lnTo>
                  <a:pt x="166093" y="440234"/>
                </a:lnTo>
                <a:cubicBezTo>
                  <a:pt x="175618" y="437257"/>
                  <a:pt x="183952" y="432197"/>
                  <a:pt x="191096" y="425053"/>
                </a:cubicBezTo>
                <a:lnTo>
                  <a:pt x="193775" y="425053"/>
                </a:lnTo>
                <a:lnTo>
                  <a:pt x="195561" y="424160"/>
                </a:lnTo>
                <a:lnTo>
                  <a:pt x="197347" y="425053"/>
                </a:lnTo>
                <a:lnTo>
                  <a:pt x="200918" y="421481"/>
                </a:lnTo>
                <a:cubicBezTo>
                  <a:pt x="202110" y="417314"/>
                  <a:pt x="203896" y="415231"/>
                  <a:pt x="206276" y="415231"/>
                </a:cubicBezTo>
                <a:cubicBezTo>
                  <a:pt x="211634" y="415231"/>
                  <a:pt x="215206" y="413147"/>
                  <a:pt x="216992" y="408980"/>
                </a:cubicBezTo>
                <a:lnTo>
                  <a:pt x="226815" y="390227"/>
                </a:lnTo>
                <a:lnTo>
                  <a:pt x="226815" y="384870"/>
                </a:lnTo>
                <a:cubicBezTo>
                  <a:pt x="224434" y="381893"/>
                  <a:pt x="223243" y="379214"/>
                  <a:pt x="223243" y="376833"/>
                </a:cubicBezTo>
                <a:cubicBezTo>
                  <a:pt x="223243" y="373856"/>
                  <a:pt x="224434" y="371178"/>
                  <a:pt x="226815" y="368796"/>
                </a:cubicBezTo>
                <a:lnTo>
                  <a:pt x="228600" y="366117"/>
                </a:lnTo>
                <a:cubicBezTo>
                  <a:pt x="228600" y="364927"/>
                  <a:pt x="228303" y="364034"/>
                  <a:pt x="227708" y="363438"/>
                </a:cubicBezTo>
                <a:lnTo>
                  <a:pt x="226815" y="350937"/>
                </a:lnTo>
                <a:cubicBezTo>
                  <a:pt x="226815" y="346174"/>
                  <a:pt x="227410" y="341114"/>
                  <a:pt x="228600" y="335756"/>
                </a:cubicBezTo>
                <a:lnTo>
                  <a:pt x="229494" y="332185"/>
                </a:lnTo>
                <a:cubicBezTo>
                  <a:pt x="228303" y="330994"/>
                  <a:pt x="226517" y="330399"/>
                  <a:pt x="224136" y="330399"/>
                </a:cubicBezTo>
                <a:cubicBezTo>
                  <a:pt x="222946" y="330399"/>
                  <a:pt x="221457" y="330994"/>
                  <a:pt x="219671" y="332185"/>
                </a:cubicBezTo>
                <a:cubicBezTo>
                  <a:pt x="214908" y="335161"/>
                  <a:pt x="209550" y="337840"/>
                  <a:pt x="203598" y="340221"/>
                </a:cubicBezTo>
                <a:lnTo>
                  <a:pt x="192882" y="344686"/>
                </a:lnTo>
                <a:cubicBezTo>
                  <a:pt x="178594" y="352425"/>
                  <a:pt x="163712" y="358378"/>
                  <a:pt x="148234" y="362545"/>
                </a:cubicBezTo>
                <a:cubicBezTo>
                  <a:pt x="145852" y="364927"/>
                  <a:pt x="143322" y="366415"/>
                  <a:pt x="140644" y="367010"/>
                </a:cubicBezTo>
                <a:cubicBezTo>
                  <a:pt x="137964" y="367606"/>
                  <a:pt x="135136" y="368052"/>
                  <a:pt x="132160" y="368350"/>
                </a:cubicBezTo>
                <a:cubicBezTo>
                  <a:pt x="129184" y="368647"/>
                  <a:pt x="126356" y="369094"/>
                  <a:pt x="123677" y="369689"/>
                </a:cubicBezTo>
                <a:cubicBezTo>
                  <a:pt x="120998" y="370285"/>
                  <a:pt x="118468" y="371773"/>
                  <a:pt x="116086" y="374154"/>
                </a:cubicBezTo>
                <a:cubicBezTo>
                  <a:pt x="114300" y="372368"/>
                  <a:pt x="112217" y="371475"/>
                  <a:pt x="109836" y="371475"/>
                </a:cubicBezTo>
                <a:cubicBezTo>
                  <a:pt x="107454" y="371475"/>
                  <a:pt x="105222" y="371922"/>
                  <a:pt x="103138" y="372815"/>
                </a:cubicBezTo>
                <a:cubicBezTo>
                  <a:pt x="101055" y="373708"/>
                  <a:pt x="98822" y="374154"/>
                  <a:pt x="96442" y="374154"/>
                </a:cubicBezTo>
                <a:cubicBezTo>
                  <a:pt x="88702" y="374154"/>
                  <a:pt x="82005" y="370880"/>
                  <a:pt x="76350" y="364331"/>
                </a:cubicBezTo>
                <a:cubicBezTo>
                  <a:pt x="70694" y="357783"/>
                  <a:pt x="64444" y="351383"/>
                  <a:pt x="57597" y="345133"/>
                </a:cubicBezTo>
                <a:cubicBezTo>
                  <a:pt x="50751" y="338882"/>
                  <a:pt x="47328" y="332185"/>
                  <a:pt x="47328" y="325041"/>
                </a:cubicBezTo>
                <a:cubicBezTo>
                  <a:pt x="47328" y="312539"/>
                  <a:pt x="53281" y="306288"/>
                  <a:pt x="65188" y="306288"/>
                </a:cubicBezTo>
                <a:lnTo>
                  <a:pt x="70546" y="307181"/>
                </a:lnTo>
                <a:cubicBezTo>
                  <a:pt x="80666" y="311944"/>
                  <a:pt x="90488" y="314325"/>
                  <a:pt x="100013" y="314325"/>
                </a:cubicBezTo>
                <a:cubicBezTo>
                  <a:pt x="108943" y="314325"/>
                  <a:pt x="117724" y="312390"/>
                  <a:pt x="126356" y="308521"/>
                </a:cubicBezTo>
                <a:cubicBezTo>
                  <a:pt x="134988" y="304651"/>
                  <a:pt x="144960" y="301228"/>
                  <a:pt x="156270" y="298252"/>
                </a:cubicBezTo>
                <a:cubicBezTo>
                  <a:pt x="157461" y="297656"/>
                  <a:pt x="158354" y="296912"/>
                  <a:pt x="158949" y="296019"/>
                </a:cubicBezTo>
                <a:cubicBezTo>
                  <a:pt x="159544" y="295126"/>
                  <a:pt x="160438" y="294233"/>
                  <a:pt x="161628" y="293340"/>
                </a:cubicBezTo>
                <a:cubicBezTo>
                  <a:pt x="162818" y="292447"/>
                  <a:pt x="164158" y="291703"/>
                  <a:pt x="165646" y="291108"/>
                </a:cubicBezTo>
                <a:cubicBezTo>
                  <a:pt x="167134" y="290513"/>
                  <a:pt x="175022" y="287536"/>
                  <a:pt x="189310" y="282178"/>
                </a:cubicBezTo>
                <a:lnTo>
                  <a:pt x="216992" y="268784"/>
                </a:lnTo>
                <a:cubicBezTo>
                  <a:pt x="229494" y="264617"/>
                  <a:pt x="235744" y="255985"/>
                  <a:pt x="235744" y="242888"/>
                </a:cubicBezTo>
                <a:lnTo>
                  <a:pt x="235744" y="241102"/>
                </a:lnTo>
                <a:cubicBezTo>
                  <a:pt x="236340" y="222647"/>
                  <a:pt x="237828" y="203895"/>
                  <a:pt x="240210" y="184845"/>
                </a:cubicBezTo>
                <a:lnTo>
                  <a:pt x="240210" y="177701"/>
                </a:lnTo>
                <a:lnTo>
                  <a:pt x="250925" y="101799"/>
                </a:lnTo>
                <a:lnTo>
                  <a:pt x="251818" y="91976"/>
                </a:lnTo>
                <a:cubicBezTo>
                  <a:pt x="248842" y="90785"/>
                  <a:pt x="245865" y="90190"/>
                  <a:pt x="242888" y="90190"/>
                </a:cubicBezTo>
                <a:cubicBezTo>
                  <a:pt x="235149" y="90190"/>
                  <a:pt x="227410" y="94060"/>
                  <a:pt x="219671" y="101799"/>
                </a:cubicBezTo>
                <a:cubicBezTo>
                  <a:pt x="210742" y="108942"/>
                  <a:pt x="205979" y="118467"/>
                  <a:pt x="205384" y="130374"/>
                </a:cubicBezTo>
                <a:cubicBezTo>
                  <a:pt x="204193" y="126802"/>
                  <a:pt x="203598" y="123230"/>
                  <a:pt x="203598" y="119658"/>
                </a:cubicBezTo>
                <a:cubicBezTo>
                  <a:pt x="203598" y="114300"/>
                  <a:pt x="205086" y="107901"/>
                  <a:pt x="208062" y="100459"/>
                </a:cubicBezTo>
                <a:cubicBezTo>
                  <a:pt x="211039" y="93018"/>
                  <a:pt x="216397" y="87065"/>
                  <a:pt x="224136" y="82600"/>
                </a:cubicBezTo>
                <a:cubicBezTo>
                  <a:pt x="231875" y="78135"/>
                  <a:pt x="238572" y="73819"/>
                  <a:pt x="244228" y="69652"/>
                </a:cubicBezTo>
                <a:cubicBezTo>
                  <a:pt x="249883" y="65485"/>
                  <a:pt x="255241" y="61764"/>
                  <a:pt x="260301" y="58490"/>
                </a:cubicBezTo>
                <a:cubicBezTo>
                  <a:pt x="265362" y="55215"/>
                  <a:pt x="269678" y="53578"/>
                  <a:pt x="273249" y="53578"/>
                </a:cubicBezTo>
                <a:cubicBezTo>
                  <a:pt x="279798" y="53578"/>
                  <a:pt x="285453" y="57448"/>
                  <a:pt x="290216" y="65187"/>
                </a:cubicBezTo>
                <a:cubicBezTo>
                  <a:pt x="293192" y="69354"/>
                  <a:pt x="296764" y="73224"/>
                  <a:pt x="300931" y="76795"/>
                </a:cubicBezTo>
                <a:cubicBezTo>
                  <a:pt x="301526" y="76795"/>
                  <a:pt x="301824" y="77093"/>
                  <a:pt x="301824" y="77688"/>
                </a:cubicBezTo>
                <a:lnTo>
                  <a:pt x="308968" y="83939"/>
                </a:lnTo>
                <a:cubicBezTo>
                  <a:pt x="316112" y="89892"/>
                  <a:pt x="319832" y="93762"/>
                  <a:pt x="320130" y="95548"/>
                </a:cubicBezTo>
                <a:cubicBezTo>
                  <a:pt x="320428" y="97334"/>
                  <a:pt x="320576" y="100906"/>
                  <a:pt x="320576" y="106263"/>
                </a:cubicBezTo>
                <a:cubicBezTo>
                  <a:pt x="320576" y="117574"/>
                  <a:pt x="319386" y="128588"/>
                  <a:pt x="317004" y="139303"/>
                </a:cubicBezTo>
                <a:cubicBezTo>
                  <a:pt x="315814" y="142875"/>
                  <a:pt x="315218" y="147042"/>
                  <a:pt x="315218" y="151805"/>
                </a:cubicBezTo>
                <a:lnTo>
                  <a:pt x="312540" y="166985"/>
                </a:lnTo>
                <a:cubicBezTo>
                  <a:pt x="312540" y="168176"/>
                  <a:pt x="312242" y="169069"/>
                  <a:pt x="311647" y="169664"/>
                </a:cubicBezTo>
                <a:cubicBezTo>
                  <a:pt x="311052" y="170260"/>
                  <a:pt x="310754" y="170855"/>
                  <a:pt x="310754" y="171450"/>
                </a:cubicBezTo>
                <a:lnTo>
                  <a:pt x="311647" y="184845"/>
                </a:lnTo>
                <a:cubicBezTo>
                  <a:pt x="311647" y="191393"/>
                  <a:pt x="311052" y="197346"/>
                  <a:pt x="309861" y="202704"/>
                </a:cubicBezTo>
                <a:cubicBezTo>
                  <a:pt x="308670" y="208062"/>
                  <a:pt x="308075" y="213717"/>
                  <a:pt x="308075" y="219670"/>
                </a:cubicBezTo>
                <a:cubicBezTo>
                  <a:pt x="312838" y="219670"/>
                  <a:pt x="317302" y="223242"/>
                  <a:pt x="321470" y="230386"/>
                </a:cubicBezTo>
                <a:cubicBezTo>
                  <a:pt x="323256" y="232767"/>
                  <a:pt x="325042" y="234702"/>
                  <a:pt x="326828" y="236190"/>
                </a:cubicBezTo>
                <a:cubicBezTo>
                  <a:pt x="328613" y="237679"/>
                  <a:pt x="329952" y="238869"/>
                  <a:pt x="330846" y="239762"/>
                </a:cubicBezTo>
                <a:cubicBezTo>
                  <a:pt x="331738" y="240655"/>
                  <a:pt x="332780" y="241697"/>
                  <a:pt x="333971" y="242888"/>
                </a:cubicBezTo>
                <a:cubicBezTo>
                  <a:pt x="338734" y="247055"/>
                  <a:pt x="341264" y="249883"/>
                  <a:pt x="341562" y="251371"/>
                </a:cubicBezTo>
                <a:cubicBezTo>
                  <a:pt x="341859" y="252859"/>
                  <a:pt x="342008" y="254794"/>
                  <a:pt x="342008" y="257175"/>
                </a:cubicBezTo>
                <a:cubicBezTo>
                  <a:pt x="339031" y="259556"/>
                  <a:pt x="336650" y="262533"/>
                  <a:pt x="334864" y="266105"/>
                </a:cubicBezTo>
                <a:cubicBezTo>
                  <a:pt x="331888" y="272058"/>
                  <a:pt x="327869" y="276076"/>
                  <a:pt x="322809" y="278160"/>
                </a:cubicBezTo>
                <a:cubicBezTo>
                  <a:pt x="317749" y="280243"/>
                  <a:pt x="312540" y="283071"/>
                  <a:pt x="307182" y="286643"/>
                </a:cubicBezTo>
                <a:lnTo>
                  <a:pt x="300038" y="291108"/>
                </a:lnTo>
                <a:cubicBezTo>
                  <a:pt x="300634" y="295870"/>
                  <a:pt x="300931" y="300931"/>
                  <a:pt x="300931" y="306288"/>
                </a:cubicBezTo>
                <a:cubicBezTo>
                  <a:pt x="300931" y="317004"/>
                  <a:pt x="299146" y="328017"/>
                  <a:pt x="295574" y="339328"/>
                </a:cubicBezTo>
                <a:lnTo>
                  <a:pt x="294680" y="343793"/>
                </a:lnTo>
                <a:cubicBezTo>
                  <a:pt x="294680" y="346770"/>
                  <a:pt x="295871" y="349151"/>
                  <a:pt x="298252" y="350937"/>
                </a:cubicBezTo>
                <a:cubicBezTo>
                  <a:pt x="300634" y="352723"/>
                  <a:pt x="303610" y="353616"/>
                  <a:pt x="307182" y="353616"/>
                </a:cubicBezTo>
                <a:cubicBezTo>
                  <a:pt x="308968" y="353616"/>
                  <a:pt x="310754" y="353020"/>
                  <a:pt x="312540" y="351830"/>
                </a:cubicBezTo>
                <a:cubicBezTo>
                  <a:pt x="323256" y="344091"/>
                  <a:pt x="334268" y="336649"/>
                  <a:pt x="345580" y="329506"/>
                </a:cubicBezTo>
                <a:cubicBezTo>
                  <a:pt x="364630" y="318195"/>
                  <a:pt x="385168" y="307181"/>
                  <a:pt x="407194" y="296466"/>
                </a:cubicBezTo>
                <a:cubicBezTo>
                  <a:pt x="419696" y="291108"/>
                  <a:pt x="427435" y="286941"/>
                  <a:pt x="430412" y="283964"/>
                </a:cubicBezTo>
                <a:lnTo>
                  <a:pt x="411660" y="283964"/>
                </a:lnTo>
                <a:cubicBezTo>
                  <a:pt x="408088" y="283964"/>
                  <a:pt x="404367" y="283667"/>
                  <a:pt x="400497" y="283071"/>
                </a:cubicBezTo>
                <a:cubicBezTo>
                  <a:pt x="396628" y="282476"/>
                  <a:pt x="393056" y="281434"/>
                  <a:pt x="389782" y="279946"/>
                </a:cubicBezTo>
                <a:cubicBezTo>
                  <a:pt x="386508" y="278458"/>
                  <a:pt x="384126" y="276374"/>
                  <a:pt x="382638" y="273695"/>
                </a:cubicBezTo>
                <a:cubicBezTo>
                  <a:pt x="381150" y="271016"/>
                  <a:pt x="379512" y="269081"/>
                  <a:pt x="377726" y="267891"/>
                </a:cubicBezTo>
                <a:cubicBezTo>
                  <a:pt x="373560" y="264319"/>
                  <a:pt x="371476" y="261045"/>
                  <a:pt x="371476" y="258068"/>
                </a:cubicBezTo>
                <a:cubicBezTo>
                  <a:pt x="371476" y="253901"/>
                  <a:pt x="375048" y="250031"/>
                  <a:pt x="382192" y="246460"/>
                </a:cubicBezTo>
                <a:cubicBezTo>
                  <a:pt x="382192" y="251817"/>
                  <a:pt x="381894" y="255687"/>
                  <a:pt x="381298" y="258068"/>
                </a:cubicBezTo>
                <a:cubicBezTo>
                  <a:pt x="386061" y="262235"/>
                  <a:pt x="391121" y="264319"/>
                  <a:pt x="396479" y="264319"/>
                </a:cubicBezTo>
                <a:cubicBezTo>
                  <a:pt x="400646" y="264319"/>
                  <a:pt x="408088" y="262235"/>
                  <a:pt x="418803" y="258068"/>
                </a:cubicBezTo>
                <a:cubicBezTo>
                  <a:pt x="441425" y="250329"/>
                  <a:pt x="454820" y="244971"/>
                  <a:pt x="458986" y="241995"/>
                </a:cubicBezTo>
                <a:cubicBezTo>
                  <a:pt x="463154" y="239018"/>
                  <a:pt x="468214" y="236339"/>
                  <a:pt x="474167" y="233958"/>
                </a:cubicBezTo>
                <a:cubicBezTo>
                  <a:pt x="475358" y="233958"/>
                  <a:pt x="476400" y="233809"/>
                  <a:pt x="477292" y="233511"/>
                </a:cubicBezTo>
                <a:cubicBezTo>
                  <a:pt x="478186" y="233214"/>
                  <a:pt x="479376" y="232916"/>
                  <a:pt x="480864" y="232619"/>
                </a:cubicBezTo>
                <a:cubicBezTo>
                  <a:pt x="482352" y="232321"/>
                  <a:pt x="483246" y="231726"/>
                  <a:pt x="483544" y="230833"/>
                </a:cubicBezTo>
                <a:cubicBezTo>
                  <a:pt x="483841" y="229940"/>
                  <a:pt x="484288" y="229195"/>
                  <a:pt x="484883" y="228600"/>
                </a:cubicBezTo>
                <a:cubicBezTo>
                  <a:pt x="487264" y="225028"/>
                  <a:pt x="489348" y="223242"/>
                  <a:pt x="491134" y="223242"/>
                </a:cubicBezTo>
                <a:lnTo>
                  <a:pt x="494706" y="224135"/>
                </a:lnTo>
                <a:cubicBezTo>
                  <a:pt x="497682" y="219968"/>
                  <a:pt x="502444" y="217289"/>
                  <a:pt x="508993" y="216099"/>
                </a:cubicBezTo>
                <a:cubicBezTo>
                  <a:pt x="516136" y="213122"/>
                  <a:pt x="520452" y="210890"/>
                  <a:pt x="521941" y="209401"/>
                </a:cubicBezTo>
                <a:cubicBezTo>
                  <a:pt x="523430" y="207913"/>
                  <a:pt x="524768" y="200323"/>
                  <a:pt x="525960" y="186631"/>
                </a:cubicBezTo>
                <a:lnTo>
                  <a:pt x="535782" y="116086"/>
                </a:lnTo>
                <a:cubicBezTo>
                  <a:pt x="541140" y="83344"/>
                  <a:pt x="543818" y="64592"/>
                  <a:pt x="543818" y="59829"/>
                </a:cubicBezTo>
                <a:cubicBezTo>
                  <a:pt x="543818" y="56853"/>
                  <a:pt x="543521" y="54174"/>
                  <a:pt x="542926" y="51792"/>
                </a:cubicBezTo>
                <a:cubicBezTo>
                  <a:pt x="542330" y="49411"/>
                  <a:pt x="541586" y="47179"/>
                  <a:pt x="540694" y="45095"/>
                </a:cubicBezTo>
                <a:cubicBezTo>
                  <a:pt x="539800" y="43011"/>
                  <a:pt x="538461" y="41672"/>
                  <a:pt x="536675" y="41077"/>
                </a:cubicBezTo>
                <a:lnTo>
                  <a:pt x="535782" y="41077"/>
                </a:lnTo>
                <a:cubicBezTo>
                  <a:pt x="524471" y="34528"/>
                  <a:pt x="511970" y="30063"/>
                  <a:pt x="498278" y="27682"/>
                </a:cubicBezTo>
                <a:lnTo>
                  <a:pt x="493812" y="18753"/>
                </a:lnTo>
                <a:lnTo>
                  <a:pt x="507207" y="12502"/>
                </a:lnTo>
                <a:cubicBezTo>
                  <a:pt x="513160" y="10716"/>
                  <a:pt x="517328" y="8483"/>
                  <a:pt x="519708" y="5804"/>
                </a:cubicBezTo>
                <a:cubicBezTo>
                  <a:pt x="522090" y="3126"/>
                  <a:pt x="525364" y="1786"/>
                  <a:pt x="529531" y="1786"/>
                </a:cubicBezTo>
                <a:cubicBezTo>
                  <a:pt x="542628" y="1786"/>
                  <a:pt x="555725" y="1191"/>
                  <a:pt x="568822" y="0"/>
                </a:cubicBezTo>
                <a:close/>
              </a:path>
            </a:pathLst>
          </a:custGeom>
          <a:gradFill>
            <a:gsLst>
              <a:gs pos="0">
                <a:srgbClr val="ECE2B5"/>
              </a:gs>
              <a:gs pos="100000">
                <a:srgbClr val="FFFEED"/>
              </a:gs>
            </a:gsLst>
            <a:lin ang="13500000" scaled="1"/>
          </a:gradFill>
          <a:ln>
            <a:noFill/>
          </a:ln>
          <a:effectLst>
            <a:outerShdw blurRad="50800" dist="38100" dir="5400000" algn="t" rotWithShape="0">
              <a:srgbClr val="1C5056">
                <a:alpha val="40000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1" sz="7200" b="0" i="0" u="none" strike="noStrike" cap="none" spc="0" normalizeH="0" baseline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鸿雷行书简体" panose="00000505000000000000" pitchFamily="2" charset="-122"/>
                <a:ea typeface="鸿雷行书简体" panose="00000505000000000000" pitchFamily="2" charset="-122"/>
                <a:cs typeface="+mn-ea"/>
              </a:defRPr>
            </a:lvl1pPr>
          </a:lstStyle>
          <a:p>
            <a:endParaRPr lang="zh-CN" altLang="en-US" dirty="0">
              <a:sym typeface="微软雅黑" panose="020B0503020204020204" pitchFamily="34" charset="-122"/>
            </a:endParaRPr>
          </a:p>
        </p:txBody>
      </p:sp>
      <p:sp>
        <p:nvSpPr>
          <p:cNvPr id="38" name="MG-文本框 37"/>
          <p:cNvSpPr txBox="1"/>
          <p:nvPr>
            <p:custDataLst>
              <p:tags r:id="rId30"/>
            </p:custDataLst>
          </p:nvPr>
        </p:nvSpPr>
        <p:spPr>
          <a:xfrm>
            <a:off x="9224723" y="2615085"/>
            <a:ext cx="1278249" cy="1055210"/>
          </a:xfrm>
          <a:custGeom>
            <a:avLst/>
            <a:gdLst/>
            <a:ahLst/>
            <a:cxnLst/>
            <a:rect l="l" t="t" r="r" b="b"/>
            <a:pathLst>
              <a:path w="742056" h="612576">
                <a:moveTo>
                  <a:pt x="263425" y="103584"/>
                </a:moveTo>
                <a:cubicBezTo>
                  <a:pt x="268188" y="103584"/>
                  <a:pt x="272355" y="105073"/>
                  <a:pt x="275926" y="108049"/>
                </a:cubicBezTo>
                <a:cubicBezTo>
                  <a:pt x="280689" y="114002"/>
                  <a:pt x="290214" y="124123"/>
                  <a:pt x="304502" y="138410"/>
                </a:cubicBezTo>
                <a:cubicBezTo>
                  <a:pt x="308669" y="141387"/>
                  <a:pt x="311348" y="147340"/>
                  <a:pt x="312538" y="156269"/>
                </a:cubicBezTo>
                <a:lnTo>
                  <a:pt x="309860" y="163413"/>
                </a:lnTo>
                <a:cubicBezTo>
                  <a:pt x="309264" y="164604"/>
                  <a:pt x="308520" y="165348"/>
                  <a:pt x="307627" y="165646"/>
                </a:cubicBezTo>
                <a:cubicBezTo>
                  <a:pt x="306734" y="165943"/>
                  <a:pt x="306288" y="166985"/>
                  <a:pt x="306288" y="168771"/>
                </a:cubicBezTo>
                <a:cubicBezTo>
                  <a:pt x="305097" y="174129"/>
                  <a:pt x="302716" y="177998"/>
                  <a:pt x="299144" y="180380"/>
                </a:cubicBezTo>
                <a:cubicBezTo>
                  <a:pt x="295572" y="182761"/>
                  <a:pt x="291702" y="184844"/>
                  <a:pt x="287536" y="186630"/>
                </a:cubicBezTo>
                <a:lnTo>
                  <a:pt x="283070" y="188416"/>
                </a:lnTo>
                <a:cubicBezTo>
                  <a:pt x="268188" y="193774"/>
                  <a:pt x="258960" y="196453"/>
                  <a:pt x="255388" y="196453"/>
                </a:cubicBezTo>
                <a:cubicBezTo>
                  <a:pt x="245268" y="199430"/>
                  <a:pt x="240208" y="206276"/>
                  <a:pt x="240208" y="216991"/>
                </a:cubicBezTo>
                <a:lnTo>
                  <a:pt x="242887" y="244673"/>
                </a:lnTo>
                <a:cubicBezTo>
                  <a:pt x="242887" y="251222"/>
                  <a:pt x="241696" y="258365"/>
                  <a:pt x="239315" y="266105"/>
                </a:cubicBezTo>
                <a:cubicBezTo>
                  <a:pt x="238124" y="270867"/>
                  <a:pt x="237529" y="276225"/>
                  <a:pt x="237529" y="282178"/>
                </a:cubicBezTo>
                <a:cubicBezTo>
                  <a:pt x="237529" y="285750"/>
                  <a:pt x="237826" y="289471"/>
                  <a:pt x="238422" y="293340"/>
                </a:cubicBezTo>
                <a:cubicBezTo>
                  <a:pt x="239018" y="297210"/>
                  <a:pt x="239315" y="301228"/>
                  <a:pt x="239315" y="305395"/>
                </a:cubicBezTo>
                <a:lnTo>
                  <a:pt x="245566" y="306288"/>
                </a:lnTo>
                <a:cubicBezTo>
                  <a:pt x="251519" y="306288"/>
                  <a:pt x="255984" y="304800"/>
                  <a:pt x="258960" y="301823"/>
                </a:cubicBezTo>
                <a:cubicBezTo>
                  <a:pt x="270866" y="297061"/>
                  <a:pt x="281880" y="291405"/>
                  <a:pt x="292000" y="284857"/>
                </a:cubicBezTo>
                <a:lnTo>
                  <a:pt x="303609" y="277713"/>
                </a:lnTo>
                <a:cubicBezTo>
                  <a:pt x="332184" y="261044"/>
                  <a:pt x="359866" y="243483"/>
                  <a:pt x="386655" y="225028"/>
                </a:cubicBezTo>
                <a:cubicBezTo>
                  <a:pt x="400942" y="215503"/>
                  <a:pt x="415528" y="206276"/>
                  <a:pt x="430410" y="197346"/>
                </a:cubicBezTo>
                <a:lnTo>
                  <a:pt x="409872" y="220563"/>
                </a:lnTo>
                <a:cubicBezTo>
                  <a:pt x="407491" y="222349"/>
                  <a:pt x="405407" y="224433"/>
                  <a:pt x="403622" y="226814"/>
                </a:cubicBezTo>
                <a:cubicBezTo>
                  <a:pt x="361950" y="269676"/>
                  <a:pt x="335756" y="294680"/>
                  <a:pt x="325040" y="301823"/>
                </a:cubicBezTo>
                <a:cubicBezTo>
                  <a:pt x="319682" y="305395"/>
                  <a:pt x="314622" y="309562"/>
                  <a:pt x="309860" y="314325"/>
                </a:cubicBezTo>
                <a:cubicBezTo>
                  <a:pt x="296762" y="325636"/>
                  <a:pt x="283070" y="336054"/>
                  <a:pt x="268783" y="345579"/>
                </a:cubicBezTo>
                <a:lnTo>
                  <a:pt x="243780" y="364331"/>
                </a:lnTo>
                <a:cubicBezTo>
                  <a:pt x="222348" y="382190"/>
                  <a:pt x="198834" y="396776"/>
                  <a:pt x="173236" y="408087"/>
                </a:cubicBezTo>
                <a:cubicBezTo>
                  <a:pt x="164306" y="411658"/>
                  <a:pt x="156120" y="415379"/>
                  <a:pt x="148678" y="419249"/>
                </a:cubicBezTo>
                <a:cubicBezTo>
                  <a:pt x="141238" y="423118"/>
                  <a:pt x="134540" y="426541"/>
                  <a:pt x="128587" y="429518"/>
                </a:cubicBezTo>
                <a:cubicBezTo>
                  <a:pt x="113704" y="435471"/>
                  <a:pt x="100905" y="441126"/>
                  <a:pt x="90189" y="446484"/>
                </a:cubicBezTo>
                <a:cubicBezTo>
                  <a:pt x="81855" y="450651"/>
                  <a:pt x="72925" y="453926"/>
                  <a:pt x="63400" y="456307"/>
                </a:cubicBezTo>
                <a:cubicBezTo>
                  <a:pt x="59828" y="458093"/>
                  <a:pt x="56852" y="458986"/>
                  <a:pt x="54470" y="458986"/>
                </a:cubicBezTo>
                <a:cubicBezTo>
                  <a:pt x="49708" y="458986"/>
                  <a:pt x="45243" y="456307"/>
                  <a:pt x="41076" y="450949"/>
                </a:cubicBezTo>
                <a:cubicBezTo>
                  <a:pt x="32742" y="442615"/>
                  <a:pt x="24110" y="434876"/>
                  <a:pt x="15180" y="427732"/>
                </a:cubicBezTo>
                <a:cubicBezTo>
                  <a:pt x="12204" y="425351"/>
                  <a:pt x="7143" y="418207"/>
                  <a:pt x="0" y="406301"/>
                </a:cubicBezTo>
                <a:lnTo>
                  <a:pt x="18752" y="390227"/>
                </a:lnTo>
                <a:cubicBezTo>
                  <a:pt x="24705" y="386655"/>
                  <a:pt x="33634" y="382488"/>
                  <a:pt x="45541" y="377726"/>
                </a:cubicBezTo>
                <a:lnTo>
                  <a:pt x="125015" y="340221"/>
                </a:lnTo>
                <a:cubicBezTo>
                  <a:pt x="145256" y="331291"/>
                  <a:pt x="156864" y="318492"/>
                  <a:pt x="159841" y="301823"/>
                </a:cubicBezTo>
                <a:cubicBezTo>
                  <a:pt x="162222" y="293489"/>
                  <a:pt x="163710" y="285155"/>
                  <a:pt x="164306" y="276820"/>
                </a:cubicBezTo>
                <a:cubicBezTo>
                  <a:pt x="165496" y="265509"/>
                  <a:pt x="167878" y="254496"/>
                  <a:pt x="171450" y="243780"/>
                </a:cubicBezTo>
                <a:cubicBezTo>
                  <a:pt x="175616" y="230683"/>
                  <a:pt x="177700" y="220265"/>
                  <a:pt x="177700" y="212526"/>
                </a:cubicBezTo>
                <a:cubicBezTo>
                  <a:pt x="177700" y="210740"/>
                  <a:pt x="177254" y="209252"/>
                  <a:pt x="176360" y="208062"/>
                </a:cubicBezTo>
                <a:cubicBezTo>
                  <a:pt x="175468" y="206871"/>
                  <a:pt x="172938" y="206276"/>
                  <a:pt x="168770" y="206276"/>
                </a:cubicBezTo>
                <a:cubicBezTo>
                  <a:pt x="167580" y="206871"/>
                  <a:pt x="166389" y="207169"/>
                  <a:pt x="165198" y="207169"/>
                </a:cubicBezTo>
                <a:cubicBezTo>
                  <a:pt x="164008" y="207169"/>
                  <a:pt x="162818" y="207317"/>
                  <a:pt x="161626" y="207615"/>
                </a:cubicBezTo>
                <a:cubicBezTo>
                  <a:pt x="160436" y="207913"/>
                  <a:pt x="158650" y="208508"/>
                  <a:pt x="156269" y="209401"/>
                </a:cubicBezTo>
                <a:cubicBezTo>
                  <a:pt x="153888" y="210294"/>
                  <a:pt x="150614" y="210740"/>
                  <a:pt x="146446" y="210740"/>
                </a:cubicBezTo>
                <a:cubicBezTo>
                  <a:pt x="144065" y="210740"/>
                  <a:pt x="141684" y="209848"/>
                  <a:pt x="139302" y="208062"/>
                </a:cubicBezTo>
                <a:lnTo>
                  <a:pt x="133944" y="208062"/>
                </a:lnTo>
                <a:cubicBezTo>
                  <a:pt x="132159" y="208657"/>
                  <a:pt x="128884" y="208955"/>
                  <a:pt x="124122" y="208955"/>
                </a:cubicBezTo>
                <a:cubicBezTo>
                  <a:pt x="107454" y="208955"/>
                  <a:pt x="93166" y="202704"/>
                  <a:pt x="81260" y="190202"/>
                </a:cubicBezTo>
                <a:lnTo>
                  <a:pt x="80366" y="188416"/>
                </a:lnTo>
                <a:cubicBezTo>
                  <a:pt x="70842" y="175915"/>
                  <a:pt x="60126" y="169664"/>
                  <a:pt x="48220" y="169664"/>
                </a:cubicBezTo>
                <a:lnTo>
                  <a:pt x="51792" y="168771"/>
                </a:lnTo>
                <a:cubicBezTo>
                  <a:pt x="55959" y="166390"/>
                  <a:pt x="62805" y="165199"/>
                  <a:pt x="72330" y="165199"/>
                </a:cubicBezTo>
                <a:cubicBezTo>
                  <a:pt x="81855" y="165199"/>
                  <a:pt x="91380" y="166687"/>
                  <a:pt x="100905" y="169664"/>
                </a:cubicBezTo>
                <a:cubicBezTo>
                  <a:pt x="102691" y="170259"/>
                  <a:pt x="104774" y="170557"/>
                  <a:pt x="107156" y="170557"/>
                </a:cubicBezTo>
                <a:lnTo>
                  <a:pt x="110728" y="170557"/>
                </a:lnTo>
                <a:cubicBezTo>
                  <a:pt x="127396" y="168176"/>
                  <a:pt x="143470" y="162818"/>
                  <a:pt x="158948" y="154483"/>
                </a:cubicBezTo>
                <a:cubicBezTo>
                  <a:pt x="181570" y="141387"/>
                  <a:pt x="204489" y="129183"/>
                  <a:pt x="227706" y="117872"/>
                </a:cubicBezTo>
                <a:cubicBezTo>
                  <a:pt x="232469" y="116086"/>
                  <a:pt x="241994" y="111621"/>
                  <a:pt x="256282" y="104477"/>
                </a:cubicBezTo>
                <a:close/>
                <a:moveTo>
                  <a:pt x="633114" y="0"/>
                </a:moveTo>
                <a:lnTo>
                  <a:pt x="648294" y="893"/>
                </a:lnTo>
                <a:lnTo>
                  <a:pt x="651866" y="5358"/>
                </a:lnTo>
                <a:cubicBezTo>
                  <a:pt x="657820" y="12501"/>
                  <a:pt x="667047" y="22622"/>
                  <a:pt x="679548" y="35719"/>
                </a:cubicBezTo>
                <a:lnTo>
                  <a:pt x="683120" y="40183"/>
                </a:lnTo>
                <a:cubicBezTo>
                  <a:pt x="687883" y="44946"/>
                  <a:pt x="692348" y="50304"/>
                  <a:pt x="696515" y="56257"/>
                </a:cubicBezTo>
                <a:cubicBezTo>
                  <a:pt x="698301" y="58043"/>
                  <a:pt x="699194" y="59531"/>
                  <a:pt x="699194" y="60722"/>
                </a:cubicBezTo>
                <a:cubicBezTo>
                  <a:pt x="698598" y="63698"/>
                  <a:pt x="697110" y="67270"/>
                  <a:pt x="694729" y="71437"/>
                </a:cubicBezTo>
                <a:cubicBezTo>
                  <a:pt x="688776" y="80367"/>
                  <a:pt x="678656" y="86915"/>
                  <a:pt x="664368" y="91083"/>
                </a:cubicBezTo>
                <a:lnTo>
                  <a:pt x="650080" y="97333"/>
                </a:lnTo>
                <a:cubicBezTo>
                  <a:pt x="649486" y="97929"/>
                  <a:pt x="648294" y="98226"/>
                  <a:pt x="646509" y="98226"/>
                </a:cubicBezTo>
                <a:cubicBezTo>
                  <a:pt x="643532" y="97036"/>
                  <a:pt x="640556" y="96440"/>
                  <a:pt x="637579" y="96440"/>
                </a:cubicBezTo>
                <a:cubicBezTo>
                  <a:pt x="630436" y="96440"/>
                  <a:pt x="624184" y="98226"/>
                  <a:pt x="618826" y="101798"/>
                </a:cubicBezTo>
                <a:lnTo>
                  <a:pt x="609897" y="104477"/>
                </a:lnTo>
                <a:cubicBezTo>
                  <a:pt x="580132" y="112812"/>
                  <a:pt x="559593" y="121444"/>
                  <a:pt x="548282" y="130373"/>
                </a:cubicBezTo>
                <a:cubicBezTo>
                  <a:pt x="544710" y="133350"/>
                  <a:pt x="542329" y="137517"/>
                  <a:pt x="541138" y="142875"/>
                </a:cubicBezTo>
                <a:cubicBezTo>
                  <a:pt x="541138" y="144065"/>
                  <a:pt x="540543" y="145256"/>
                  <a:pt x="539352" y="146447"/>
                </a:cubicBezTo>
                <a:cubicBezTo>
                  <a:pt x="538162" y="147637"/>
                  <a:pt x="537566" y="148530"/>
                  <a:pt x="537566" y="149126"/>
                </a:cubicBezTo>
                <a:lnTo>
                  <a:pt x="539352" y="152698"/>
                </a:lnTo>
                <a:cubicBezTo>
                  <a:pt x="545901" y="158055"/>
                  <a:pt x="549622" y="163711"/>
                  <a:pt x="550514" y="169664"/>
                </a:cubicBezTo>
                <a:cubicBezTo>
                  <a:pt x="551408" y="175617"/>
                  <a:pt x="551854" y="180975"/>
                  <a:pt x="551854" y="185737"/>
                </a:cubicBezTo>
                <a:cubicBezTo>
                  <a:pt x="551854" y="197048"/>
                  <a:pt x="549473" y="207764"/>
                  <a:pt x="544710" y="217884"/>
                </a:cubicBezTo>
                <a:lnTo>
                  <a:pt x="542924" y="220563"/>
                </a:lnTo>
                <a:cubicBezTo>
                  <a:pt x="534590" y="239018"/>
                  <a:pt x="525065" y="256877"/>
                  <a:pt x="514350" y="274141"/>
                </a:cubicBezTo>
                <a:lnTo>
                  <a:pt x="509884" y="281285"/>
                </a:lnTo>
                <a:cubicBezTo>
                  <a:pt x="506908" y="290215"/>
                  <a:pt x="501550" y="295870"/>
                  <a:pt x="493811" y="298251"/>
                </a:cubicBezTo>
                <a:cubicBezTo>
                  <a:pt x="492620" y="298251"/>
                  <a:pt x="491876" y="299144"/>
                  <a:pt x="491578" y="300930"/>
                </a:cubicBezTo>
                <a:cubicBezTo>
                  <a:pt x="491281" y="302716"/>
                  <a:pt x="491132" y="303907"/>
                  <a:pt x="491132" y="304502"/>
                </a:cubicBezTo>
                <a:cubicBezTo>
                  <a:pt x="489346" y="308074"/>
                  <a:pt x="486370" y="311051"/>
                  <a:pt x="482202" y="313432"/>
                </a:cubicBezTo>
                <a:lnTo>
                  <a:pt x="483988" y="323255"/>
                </a:lnTo>
                <a:cubicBezTo>
                  <a:pt x="493514" y="323255"/>
                  <a:pt x="507504" y="319683"/>
                  <a:pt x="525958" y="312539"/>
                </a:cubicBezTo>
                <a:cubicBezTo>
                  <a:pt x="534888" y="308967"/>
                  <a:pt x="543818" y="306586"/>
                  <a:pt x="552747" y="305395"/>
                </a:cubicBezTo>
                <a:lnTo>
                  <a:pt x="570606" y="301823"/>
                </a:lnTo>
                <a:cubicBezTo>
                  <a:pt x="611088" y="290512"/>
                  <a:pt x="637579" y="284857"/>
                  <a:pt x="650080" y="284857"/>
                </a:cubicBezTo>
                <a:cubicBezTo>
                  <a:pt x="662582" y="284857"/>
                  <a:pt x="669428" y="285155"/>
                  <a:pt x="670619" y="285750"/>
                </a:cubicBezTo>
                <a:lnTo>
                  <a:pt x="682228" y="284857"/>
                </a:lnTo>
                <a:cubicBezTo>
                  <a:pt x="687586" y="290215"/>
                  <a:pt x="696812" y="300633"/>
                  <a:pt x="709910" y="316111"/>
                </a:cubicBezTo>
                <a:lnTo>
                  <a:pt x="717946" y="326826"/>
                </a:lnTo>
                <a:cubicBezTo>
                  <a:pt x="722709" y="332780"/>
                  <a:pt x="727918" y="338733"/>
                  <a:pt x="733573" y="344686"/>
                </a:cubicBezTo>
                <a:cubicBezTo>
                  <a:pt x="739228" y="350639"/>
                  <a:pt x="742056" y="360164"/>
                  <a:pt x="742056" y="373261"/>
                </a:cubicBezTo>
                <a:cubicBezTo>
                  <a:pt x="742056" y="382190"/>
                  <a:pt x="740568" y="394097"/>
                  <a:pt x="737592" y="408980"/>
                </a:cubicBezTo>
                <a:cubicBezTo>
                  <a:pt x="737592" y="411361"/>
                  <a:pt x="736698" y="413147"/>
                  <a:pt x="734912" y="414337"/>
                </a:cubicBezTo>
                <a:cubicBezTo>
                  <a:pt x="731936" y="417314"/>
                  <a:pt x="729555" y="422374"/>
                  <a:pt x="727769" y="429518"/>
                </a:cubicBezTo>
                <a:cubicBezTo>
                  <a:pt x="727769" y="431899"/>
                  <a:pt x="727174" y="434429"/>
                  <a:pt x="725983" y="437108"/>
                </a:cubicBezTo>
                <a:cubicBezTo>
                  <a:pt x="724792" y="439787"/>
                  <a:pt x="724197" y="441722"/>
                  <a:pt x="724197" y="442912"/>
                </a:cubicBezTo>
                <a:cubicBezTo>
                  <a:pt x="717648" y="461367"/>
                  <a:pt x="709314" y="478631"/>
                  <a:pt x="699194" y="494705"/>
                </a:cubicBezTo>
                <a:lnTo>
                  <a:pt x="690264" y="512564"/>
                </a:lnTo>
                <a:cubicBezTo>
                  <a:pt x="687883" y="517922"/>
                  <a:pt x="684311" y="523577"/>
                  <a:pt x="679548" y="529530"/>
                </a:cubicBezTo>
                <a:lnTo>
                  <a:pt x="657224" y="560784"/>
                </a:lnTo>
                <a:cubicBezTo>
                  <a:pt x="651866" y="569119"/>
                  <a:pt x="645914" y="574179"/>
                  <a:pt x="639365" y="575965"/>
                </a:cubicBezTo>
                <a:cubicBezTo>
                  <a:pt x="638770" y="575965"/>
                  <a:pt x="638174" y="576262"/>
                  <a:pt x="637579" y="576858"/>
                </a:cubicBezTo>
                <a:lnTo>
                  <a:pt x="635793" y="578644"/>
                </a:lnTo>
                <a:lnTo>
                  <a:pt x="636686" y="582215"/>
                </a:lnTo>
                <a:cubicBezTo>
                  <a:pt x="636686" y="584001"/>
                  <a:pt x="634602" y="586383"/>
                  <a:pt x="630436" y="589359"/>
                </a:cubicBezTo>
                <a:lnTo>
                  <a:pt x="625078" y="592038"/>
                </a:lnTo>
                <a:cubicBezTo>
                  <a:pt x="607814" y="605730"/>
                  <a:pt x="593228" y="612576"/>
                  <a:pt x="581322" y="612576"/>
                </a:cubicBezTo>
                <a:cubicBezTo>
                  <a:pt x="571797" y="612576"/>
                  <a:pt x="562570" y="609302"/>
                  <a:pt x="553640" y="602754"/>
                </a:cubicBezTo>
                <a:cubicBezTo>
                  <a:pt x="522684" y="580132"/>
                  <a:pt x="493514" y="555129"/>
                  <a:pt x="466129" y="527744"/>
                </a:cubicBezTo>
                <a:lnTo>
                  <a:pt x="442019" y="505420"/>
                </a:lnTo>
                <a:cubicBezTo>
                  <a:pt x="438447" y="501848"/>
                  <a:pt x="435470" y="497681"/>
                  <a:pt x="433089" y="492919"/>
                </a:cubicBezTo>
                <a:lnTo>
                  <a:pt x="441126" y="495598"/>
                </a:lnTo>
                <a:cubicBezTo>
                  <a:pt x="446484" y="498574"/>
                  <a:pt x="452139" y="501253"/>
                  <a:pt x="458092" y="503634"/>
                </a:cubicBezTo>
                <a:cubicBezTo>
                  <a:pt x="485476" y="513159"/>
                  <a:pt x="503336" y="520303"/>
                  <a:pt x="511670" y="525065"/>
                </a:cubicBezTo>
                <a:lnTo>
                  <a:pt x="525065" y="531316"/>
                </a:lnTo>
                <a:cubicBezTo>
                  <a:pt x="544710" y="540841"/>
                  <a:pt x="557510" y="545604"/>
                  <a:pt x="563462" y="545604"/>
                </a:cubicBezTo>
                <a:cubicBezTo>
                  <a:pt x="567034" y="545604"/>
                  <a:pt x="570309" y="542925"/>
                  <a:pt x="573286" y="537567"/>
                </a:cubicBezTo>
                <a:cubicBezTo>
                  <a:pt x="588168" y="516731"/>
                  <a:pt x="600372" y="494109"/>
                  <a:pt x="609897" y="469701"/>
                </a:cubicBezTo>
                <a:lnTo>
                  <a:pt x="631328" y="401836"/>
                </a:lnTo>
                <a:cubicBezTo>
                  <a:pt x="636686" y="385762"/>
                  <a:pt x="639365" y="373856"/>
                  <a:pt x="639365" y="366117"/>
                </a:cubicBezTo>
                <a:cubicBezTo>
                  <a:pt x="639365" y="361355"/>
                  <a:pt x="637728" y="357485"/>
                  <a:pt x="634454" y="354508"/>
                </a:cubicBezTo>
                <a:cubicBezTo>
                  <a:pt x="631180" y="351532"/>
                  <a:pt x="627012" y="350044"/>
                  <a:pt x="621952" y="350044"/>
                </a:cubicBezTo>
                <a:cubicBezTo>
                  <a:pt x="616892" y="350044"/>
                  <a:pt x="613766" y="349746"/>
                  <a:pt x="612576" y="349151"/>
                </a:cubicBezTo>
                <a:cubicBezTo>
                  <a:pt x="611386" y="348555"/>
                  <a:pt x="610492" y="347960"/>
                  <a:pt x="609897" y="347365"/>
                </a:cubicBezTo>
                <a:cubicBezTo>
                  <a:pt x="609302" y="346769"/>
                  <a:pt x="608706" y="346472"/>
                  <a:pt x="608111" y="346472"/>
                </a:cubicBezTo>
                <a:lnTo>
                  <a:pt x="607218" y="347365"/>
                </a:lnTo>
                <a:cubicBezTo>
                  <a:pt x="606028" y="347960"/>
                  <a:pt x="604837" y="348258"/>
                  <a:pt x="603646" y="348258"/>
                </a:cubicBezTo>
                <a:cubicBezTo>
                  <a:pt x="601265" y="348258"/>
                  <a:pt x="599182" y="347960"/>
                  <a:pt x="597396" y="347365"/>
                </a:cubicBezTo>
                <a:cubicBezTo>
                  <a:pt x="595610" y="346769"/>
                  <a:pt x="593824" y="346472"/>
                  <a:pt x="592038" y="346472"/>
                </a:cubicBezTo>
                <a:lnTo>
                  <a:pt x="578643" y="347365"/>
                </a:lnTo>
                <a:cubicBezTo>
                  <a:pt x="578048" y="347960"/>
                  <a:pt x="577155" y="348258"/>
                  <a:pt x="575964" y="348258"/>
                </a:cubicBezTo>
                <a:cubicBezTo>
                  <a:pt x="558700" y="350639"/>
                  <a:pt x="541436" y="353913"/>
                  <a:pt x="524172" y="358080"/>
                </a:cubicBezTo>
                <a:cubicBezTo>
                  <a:pt x="518219" y="359271"/>
                  <a:pt x="504526" y="364033"/>
                  <a:pt x="483096" y="372368"/>
                </a:cubicBezTo>
                <a:lnTo>
                  <a:pt x="477738" y="374154"/>
                </a:lnTo>
                <a:cubicBezTo>
                  <a:pt x="456902" y="382488"/>
                  <a:pt x="435173" y="389334"/>
                  <a:pt x="412551" y="394692"/>
                </a:cubicBezTo>
                <a:lnTo>
                  <a:pt x="409872" y="394692"/>
                </a:lnTo>
                <a:cubicBezTo>
                  <a:pt x="406300" y="394692"/>
                  <a:pt x="403622" y="394394"/>
                  <a:pt x="401836" y="393799"/>
                </a:cubicBezTo>
                <a:lnTo>
                  <a:pt x="378618" y="370582"/>
                </a:lnTo>
                <a:lnTo>
                  <a:pt x="376832" y="367010"/>
                </a:lnTo>
                <a:cubicBezTo>
                  <a:pt x="378618" y="357485"/>
                  <a:pt x="383083" y="349151"/>
                  <a:pt x="390226" y="342007"/>
                </a:cubicBezTo>
                <a:cubicBezTo>
                  <a:pt x="412848" y="314623"/>
                  <a:pt x="431601" y="284857"/>
                  <a:pt x="446484" y="252710"/>
                </a:cubicBezTo>
                <a:lnTo>
                  <a:pt x="449162" y="247352"/>
                </a:lnTo>
                <a:cubicBezTo>
                  <a:pt x="455711" y="239613"/>
                  <a:pt x="460772" y="231279"/>
                  <a:pt x="464343" y="222349"/>
                </a:cubicBezTo>
                <a:cubicBezTo>
                  <a:pt x="471487" y="208062"/>
                  <a:pt x="477738" y="196453"/>
                  <a:pt x="483096" y="187523"/>
                </a:cubicBezTo>
                <a:cubicBezTo>
                  <a:pt x="486072" y="180975"/>
                  <a:pt x="487560" y="174426"/>
                  <a:pt x="487560" y="167878"/>
                </a:cubicBezTo>
                <a:cubicBezTo>
                  <a:pt x="487560" y="163711"/>
                  <a:pt x="486965" y="159692"/>
                  <a:pt x="485774" y="155823"/>
                </a:cubicBezTo>
                <a:cubicBezTo>
                  <a:pt x="484584" y="151953"/>
                  <a:pt x="483988" y="148233"/>
                  <a:pt x="483988" y="144661"/>
                </a:cubicBezTo>
                <a:cubicBezTo>
                  <a:pt x="483988" y="135136"/>
                  <a:pt x="489644" y="127992"/>
                  <a:pt x="500955" y="123230"/>
                </a:cubicBezTo>
                <a:cubicBezTo>
                  <a:pt x="520600" y="114895"/>
                  <a:pt x="533697" y="108942"/>
                  <a:pt x="540246" y="105370"/>
                </a:cubicBezTo>
                <a:cubicBezTo>
                  <a:pt x="552747" y="98822"/>
                  <a:pt x="561974" y="93166"/>
                  <a:pt x="567928" y="88404"/>
                </a:cubicBezTo>
                <a:lnTo>
                  <a:pt x="566142" y="83939"/>
                </a:lnTo>
                <a:lnTo>
                  <a:pt x="533994" y="89297"/>
                </a:lnTo>
                <a:cubicBezTo>
                  <a:pt x="531614" y="89297"/>
                  <a:pt x="520898" y="91083"/>
                  <a:pt x="501848" y="94655"/>
                </a:cubicBezTo>
                <a:cubicBezTo>
                  <a:pt x="497086" y="95845"/>
                  <a:pt x="492025" y="97631"/>
                  <a:pt x="486668" y="100012"/>
                </a:cubicBezTo>
                <a:cubicBezTo>
                  <a:pt x="481310" y="102394"/>
                  <a:pt x="475654" y="104180"/>
                  <a:pt x="469701" y="105370"/>
                </a:cubicBezTo>
                <a:cubicBezTo>
                  <a:pt x="461366" y="106561"/>
                  <a:pt x="453330" y="109240"/>
                  <a:pt x="445591" y="113407"/>
                </a:cubicBezTo>
                <a:lnTo>
                  <a:pt x="430410" y="116979"/>
                </a:lnTo>
                <a:cubicBezTo>
                  <a:pt x="403026" y="122932"/>
                  <a:pt x="388143" y="125908"/>
                  <a:pt x="385762" y="125908"/>
                </a:cubicBezTo>
                <a:lnTo>
                  <a:pt x="380404" y="125908"/>
                </a:lnTo>
                <a:cubicBezTo>
                  <a:pt x="360759" y="121741"/>
                  <a:pt x="345578" y="111323"/>
                  <a:pt x="334862" y="94655"/>
                </a:cubicBezTo>
                <a:cubicBezTo>
                  <a:pt x="333672" y="92273"/>
                  <a:pt x="333076" y="89594"/>
                  <a:pt x="333076" y="86618"/>
                </a:cubicBezTo>
                <a:lnTo>
                  <a:pt x="333076" y="83046"/>
                </a:lnTo>
                <a:cubicBezTo>
                  <a:pt x="336648" y="86618"/>
                  <a:pt x="340816" y="88404"/>
                  <a:pt x="345578" y="88404"/>
                </a:cubicBezTo>
                <a:cubicBezTo>
                  <a:pt x="347960" y="88404"/>
                  <a:pt x="353020" y="87511"/>
                  <a:pt x="360759" y="85725"/>
                </a:cubicBezTo>
                <a:cubicBezTo>
                  <a:pt x="364926" y="85725"/>
                  <a:pt x="369093" y="85130"/>
                  <a:pt x="373260" y="83939"/>
                </a:cubicBezTo>
                <a:cubicBezTo>
                  <a:pt x="379809" y="80962"/>
                  <a:pt x="386357" y="78581"/>
                  <a:pt x="392906" y="76795"/>
                </a:cubicBezTo>
                <a:cubicBezTo>
                  <a:pt x="403026" y="73223"/>
                  <a:pt x="412848" y="69354"/>
                  <a:pt x="422374" y="65187"/>
                </a:cubicBezTo>
                <a:cubicBezTo>
                  <a:pt x="429518" y="61019"/>
                  <a:pt x="437256" y="57745"/>
                  <a:pt x="445591" y="55364"/>
                </a:cubicBezTo>
                <a:cubicBezTo>
                  <a:pt x="453925" y="52983"/>
                  <a:pt x="463748" y="49113"/>
                  <a:pt x="475059" y="43755"/>
                </a:cubicBezTo>
                <a:cubicBezTo>
                  <a:pt x="482202" y="40183"/>
                  <a:pt x="489346" y="37207"/>
                  <a:pt x="496490" y="34826"/>
                </a:cubicBezTo>
                <a:cubicBezTo>
                  <a:pt x="503634" y="32444"/>
                  <a:pt x="510778" y="30361"/>
                  <a:pt x="517922" y="28575"/>
                </a:cubicBezTo>
                <a:cubicBezTo>
                  <a:pt x="532209" y="23217"/>
                  <a:pt x="547092" y="18455"/>
                  <a:pt x="562570" y="14287"/>
                </a:cubicBezTo>
                <a:cubicBezTo>
                  <a:pt x="604242" y="4762"/>
                  <a:pt x="627756" y="0"/>
                  <a:pt x="633114" y="0"/>
                </a:cubicBezTo>
                <a:close/>
              </a:path>
            </a:pathLst>
          </a:custGeom>
          <a:gradFill>
            <a:gsLst>
              <a:gs pos="0">
                <a:srgbClr val="ECE2B5"/>
              </a:gs>
              <a:gs pos="100000">
                <a:srgbClr val="FFFEED"/>
              </a:gs>
            </a:gsLst>
            <a:lin ang="13500000" scaled="1"/>
          </a:gradFill>
          <a:ln>
            <a:noFill/>
          </a:ln>
          <a:effectLst>
            <a:outerShdw blurRad="50800" dist="38100" dir="5400000" algn="t" rotWithShape="0">
              <a:srgbClr val="1C5056">
                <a:alpha val="40000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1" sz="7200" b="0" i="0" u="none" strike="noStrike" cap="none" spc="0" normalizeH="0" baseline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鸿雷行书简体" panose="00000505000000000000" pitchFamily="2" charset="-122"/>
                <a:ea typeface="鸿雷行书简体" panose="00000505000000000000" pitchFamily="2" charset="-122"/>
                <a:cs typeface="+mn-ea"/>
              </a:defRPr>
            </a:lvl1pPr>
          </a:lstStyle>
          <a:p>
            <a:endParaRPr lang="zh-CN" altLang="en-US" dirty="0">
              <a:sym typeface="微软雅黑" panose="020B0503020204020204" pitchFamily="34" charset="-122"/>
            </a:endParaRPr>
          </a:p>
        </p:txBody>
      </p:sp>
      <p:sp>
        <p:nvSpPr>
          <p:cNvPr id="11" name="文本框-11" hidden="1"/>
          <p:cNvSpPr txBox="1"/>
          <p:nvPr/>
        </p:nvSpPr>
        <p:spPr>
          <a:xfrm>
            <a:off x="1815509" y="-864062"/>
            <a:ext cx="8770350" cy="1200329"/>
          </a:xfrm>
          <a:prstGeom prst="rect">
            <a:avLst/>
          </a:prstGeom>
          <a:noFill/>
          <a:ln w="12700">
            <a:noFill/>
            <a:prstDash val="lgDash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kumimoji="1" sz="6000" b="1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7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鸿雷行书简体" panose="00000505000000000000" pitchFamily="2" charset="-122"/>
                <a:ea typeface="鸿雷行书简体" panose="00000505000000000000" pitchFamily="2" charset="-122"/>
              </a:rPr>
              <a:t>鉴赏诗歌的表达技巧</a:t>
            </a:r>
            <a:endParaRPr kumimoji="1" lang="zh-CN" altLang="en-US" sz="72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鸿雷行书简体" panose="00000505000000000000" pitchFamily="2" charset="-122"/>
              <a:ea typeface="鸿雷行书简体" panose="00000505000000000000" pitchFamily="2" charset="-122"/>
              <a:sym typeface="微软雅黑" panose="020B0503020204020204" pitchFamily="34" charset="-122"/>
            </a:endParaRPr>
          </a:p>
        </p:txBody>
      </p:sp>
      <p:grpSp>
        <p:nvGrpSpPr>
          <p:cNvPr id="87" name="组合 86"/>
          <p:cNvGrpSpPr/>
          <p:nvPr/>
        </p:nvGrpSpPr>
        <p:grpSpPr>
          <a:xfrm flipH="1" flipV="1">
            <a:off x="-18900" y="-149586"/>
            <a:ext cx="12246528" cy="1879326"/>
            <a:chOff x="295145" y="5115402"/>
            <a:chExt cx="12246528" cy="1879326"/>
          </a:xfrm>
        </p:grpSpPr>
        <p:pic>
          <p:nvPicPr>
            <p:cNvPr id="90" name="图片 89"/>
            <p:cNvPicPr>
              <a:picLocks noChangeAspect="1"/>
            </p:cNvPicPr>
            <p:nvPr/>
          </p:nvPicPr>
          <p:blipFill rotWithShape="1">
            <a:blip r:embed="rId15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6">
                      <a14:imgEffect>
                        <a14:colorTemperature colorTemp="8800"/>
                      </a14:imgEffect>
                      <a14:imgEffect>
                        <a14:saturation sat="30000"/>
                      </a14:imgEffect>
                    </a14:imgLayer>
                  </a14:imgProps>
                </a:ext>
              </a:extLst>
            </a:blip>
            <a:srcRect l="41559" b="87519"/>
            <a:stretch>
              <a:fillRect/>
            </a:stretch>
          </p:blipFill>
          <p:spPr>
            <a:xfrm rot="10800000">
              <a:off x="295145" y="5115402"/>
              <a:ext cx="4989274" cy="1879326"/>
            </a:xfrm>
            <a:prstGeom prst="rect">
              <a:avLst/>
            </a:prstGeom>
          </p:spPr>
        </p:pic>
        <p:pic>
          <p:nvPicPr>
            <p:cNvPr id="91" name="图片 90"/>
            <p:cNvPicPr>
              <a:picLocks noChangeAspect="1"/>
            </p:cNvPicPr>
            <p:nvPr/>
          </p:nvPicPr>
          <p:blipFill>
            <a:blip r:embed="rId17">
              <a:extLst>
                <a:ext uri="{BEBA8EAE-BF5A-486C-A8C5-ECC9F3942E4B}">
                  <a14:imgProps xmlns:a14="http://schemas.microsoft.com/office/drawing/2010/main">
                    <a14:imgLayer r:embed="rId18">
                      <a14:imgEffect>
                        <a14:brightnessContrast bright="-5000" contrast="3000"/>
                      </a14:imgEffect>
                      <a14:imgEffect>
                        <a14:colorTemperature colorTemp="11200"/>
                      </a14:imgEffect>
                      <a14:imgEffect>
                        <a14:saturation sat="30000"/>
                      </a14:imgEffect>
                    </a14:imgLayer>
                  </a14:imgProps>
                </a:ext>
              </a:extLst>
            </a:blip>
            <a:srcRect t="63316"/>
            <a:stretch>
              <a:fillRect/>
            </a:stretch>
          </p:blipFill>
          <p:spPr>
            <a:xfrm flipV="1">
              <a:off x="2961579" y="6455117"/>
              <a:ext cx="3154173" cy="402883"/>
            </a:xfrm>
            <a:custGeom>
              <a:avLst/>
              <a:gdLst>
                <a:gd name="connsiteX0" fmla="*/ 0 w 4486275"/>
                <a:gd name="connsiteY0" fmla="*/ 573033 h 573033"/>
                <a:gd name="connsiteX1" fmla="*/ 4486275 w 4486275"/>
                <a:gd name="connsiteY1" fmla="*/ 573033 h 573033"/>
                <a:gd name="connsiteX2" fmla="*/ 4486275 w 4486275"/>
                <a:gd name="connsiteY2" fmla="*/ 0 h 573033"/>
                <a:gd name="connsiteX3" fmla="*/ 0 w 4486275"/>
                <a:gd name="connsiteY3" fmla="*/ 0 h 573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86275" h="573033">
                  <a:moveTo>
                    <a:pt x="0" y="573033"/>
                  </a:moveTo>
                  <a:lnTo>
                    <a:pt x="4486275" y="573033"/>
                  </a:lnTo>
                  <a:lnTo>
                    <a:pt x="4486275" y="0"/>
                  </a:lnTo>
                  <a:lnTo>
                    <a:pt x="0" y="0"/>
                  </a:lnTo>
                  <a:close/>
                </a:path>
              </a:pathLst>
            </a:custGeom>
          </p:spPr>
        </p:pic>
        <p:pic>
          <p:nvPicPr>
            <p:cNvPr id="92" name="图片 91"/>
            <p:cNvPicPr>
              <a:picLocks noChangeAspect="1"/>
            </p:cNvPicPr>
            <p:nvPr/>
          </p:nvPicPr>
          <p:blipFill rotWithShape="1">
            <a:blip r:embed="rId17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8">
                      <a14:imgEffect>
                        <a14:brightnessContrast bright="-5000" contrast="3000"/>
                      </a14:imgEffect>
                      <a14:imgEffect>
                        <a14:colorTemperature colorTemp="11200"/>
                      </a14:imgEffect>
                      <a14:imgEffect>
                        <a14:saturation sat="30000"/>
                      </a14:imgEffect>
                    </a14:imgLayer>
                  </a14:imgProps>
                </a:ext>
              </a:extLst>
            </a:blip>
            <a:srcRect t="-4038" b="57436"/>
            <a:stretch>
              <a:fillRect/>
            </a:stretch>
          </p:blipFill>
          <p:spPr>
            <a:xfrm flipH="1">
              <a:off x="7221627" y="5981896"/>
              <a:ext cx="5320046" cy="863247"/>
            </a:xfrm>
            <a:custGeom>
              <a:avLst/>
              <a:gdLst>
                <a:gd name="connsiteX0" fmla="*/ 0 w 4486274"/>
                <a:gd name="connsiteY0" fmla="*/ 0 h 449170"/>
                <a:gd name="connsiteX1" fmla="*/ 4486274 w 4486274"/>
                <a:gd name="connsiteY1" fmla="*/ 0 h 449170"/>
                <a:gd name="connsiteX2" fmla="*/ 4486274 w 4486274"/>
                <a:gd name="connsiteY2" fmla="*/ 449170 h 449170"/>
                <a:gd name="connsiteX3" fmla="*/ 0 w 4486274"/>
                <a:gd name="connsiteY3" fmla="*/ 449170 h 449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86274" h="449170">
                  <a:moveTo>
                    <a:pt x="0" y="0"/>
                  </a:moveTo>
                  <a:lnTo>
                    <a:pt x="4486274" y="0"/>
                  </a:lnTo>
                  <a:lnTo>
                    <a:pt x="4486274" y="449170"/>
                  </a:lnTo>
                  <a:lnTo>
                    <a:pt x="0" y="449170"/>
                  </a:lnTo>
                  <a:close/>
                </a:path>
              </a:pathLst>
            </a:custGeom>
          </p:spPr>
        </p:pic>
      </p:grpSp>
      <p:pic>
        <p:nvPicPr>
          <p:cNvPr id="1036" name="Picture 12" descr="查看图片"/>
          <p:cNvPicPr>
            <a:picLocks noChangeAspect="1" noChangeArrowheads="1"/>
          </p:cNvPicPr>
          <p:nvPr/>
        </p:nvPicPr>
        <p:blipFill rotWithShape="1">
          <a:blip r:embed="rId31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2">
                    <a14:imgEffect>
                      <a14:brightnessContrast bright="10000"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3464" b="37335"/>
          <a:stretch>
            <a:fillRect/>
          </a:stretch>
        </p:blipFill>
        <p:spPr bwMode="auto">
          <a:xfrm>
            <a:off x="-301409" y="1670629"/>
            <a:ext cx="2164346" cy="1064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9" name="组合 108"/>
          <p:cNvGrpSpPr/>
          <p:nvPr/>
        </p:nvGrpSpPr>
        <p:grpSpPr>
          <a:xfrm>
            <a:off x="6189071" y="3947810"/>
            <a:ext cx="2019700" cy="522583"/>
            <a:chOff x="6256051" y="4578758"/>
            <a:chExt cx="2019700" cy="522583"/>
          </a:xfrm>
        </p:grpSpPr>
        <p:sp>
          <p:nvSpPr>
            <p:cNvPr id="107" name="任意多边形: 形状 106"/>
            <p:cNvSpPr/>
            <p:nvPr/>
          </p:nvSpPr>
          <p:spPr>
            <a:xfrm>
              <a:off x="6256051" y="4578758"/>
              <a:ext cx="2019700" cy="522583"/>
            </a:xfrm>
            <a:custGeom>
              <a:avLst/>
              <a:gdLst>
                <a:gd name="connsiteX0" fmla="*/ 309258 w 2019700"/>
                <a:gd name="connsiteY0" fmla="*/ 0 h 522583"/>
                <a:gd name="connsiteX1" fmla="*/ 1710442 w 2019700"/>
                <a:gd name="connsiteY1" fmla="*/ 0 h 522583"/>
                <a:gd name="connsiteX2" fmla="*/ 1798964 w 2019700"/>
                <a:gd name="connsiteY2" fmla="*/ 58677 h 522583"/>
                <a:gd name="connsiteX3" fmla="*/ 1800697 w 2019700"/>
                <a:gd name="connsiteY3" fmla="*/ 67260 h 522583"/>
                <a:gd name="connsiteX4" fmla="*/ 1838068 w 2019700"/>
                <a:gd name="connsiteY4" fmla="*/ 73789 h 522583"/>
                <a:gd name="connsiteX5" fmla="*/ 1906938 w 2019700"/>
                <a:gd name="connsiteY5" fmla="*/ 163706 h 522583"/>
                <a:gd name="connsiteX6" fmla="*/ 2019700 w 2019700"/>
                <a:gd name="connsiteY6" fmla="*/ 261292 h 522583"/>
                <a:gd name="connsiteX7" fmla="*/ 1906938 w 2019700"/>
                <a:gd name="connsiteY7" fmla="*/ 358878 h 522583"/>
                <a:gd name="connsiteX8" fmla="*/ 1838068 w 2019700"/>
                <a:gd name="connsiteY8" fmla="*/ 448795 h 522583"/>
                <a:gd name="connsiteX9" fmla="*/ 1800697 w 2019700"/>
                <a:gd name="connsiteY9" fmla="*/ 455325 h 522583"/>
                <a:gd name="connsiteX10" fmla="*/ 1798964 w 2019700"/>
                <a:gd name="connsiteY10" fmla="*/ 463907 h 522583"/>
                <a:gd name="connsiteX11" fmla="*/ 1710442 w 2019700"/>
                <a:gd name="connsiteY11" fmla="*/ 522583 h 522583"/>
                <a:gd name="connsiteX12" fmla="*/ 309258 w 2019700"/>
                <a:gd name="connsiteY12" fmla="*/ 522583 h 522583"/>
                <a:gd name="connsiteX13" fmla="*/ 220736 w 2019700"/>
                <a:gd name="connsiteY13" fmla="*/ 463907 h 522583"/>
                <a:gd name="connsiteX14" fmla="*/ 219003 w 2019700"/>
                <a:gd name="connsiteY14" fmla="*/ 455325 h 522583"/>
                <a:gd name="connsiteX15" fmla="*/ 181632 w 2019700"/>
                <a:gd name="connsiteY15" fmla="*/ 448795 h 522583"/>
                <a:gd name="connsiteX16" fmla="*/ 112762 w 2019700"/>
                <a:gd name="connsiteY16" fmla="*/ 358878 h 522583"/>
                <a:gd name="connsiteX17" fmla="*/ 0 w 2019700"/>
                <a:gd name="connsiteY17" fmla="*/ 261292 h 522583"/>
                <a:gd name="connsiteX18" fmla="*/ 112762 w 2019700"/>
                <a:gd name="connsiteY18" fmla="*/ 163706 h 522583"/>
                <a:gd name="connsiteX19" fmla="*/ 181632 w 2019700"/>
                <a:gd name="connsiteY19" fmla="*/ 73789 h 522583"/>
                <a:gd name="connsiteX20" fmla="*/ 219003 w 2019700"/>
                <a:gd name="connsiteY20" fmla="*/ 67260 h 522583"/>
                <a:gd name="connsiteX21" fmla="*/ 220736 w 2019700"/>
                <a:gd name="connsiteY21" fmla="*/ 58677 h 522583"/>
                <a:gd name="connsiteX22" fmla="*/ 309258 w 2019700"/>
                <a:gd name="connsiteY22" fmla="*/ 0 h 522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19700" h="522583">
                  <a:moveTo>
                    <a:pt x="309258" y="0"/>
                  </a:moveTo>
                  <a:lnTo>
                    <a:pt x="1710442" y="0"/>
                  </a:lnTo>
                  <a:cubicBezTo>
                    <a:pt x="1750236" y="0"/>
                    <a:pt x="1784380" y="24195"/>
                    <a:pt x="1798964" y="58677"/>
                  </a:cubicBezTo>
                  <a:lnTo>
                    <a:pt x="1800697" y="67260"/>
                  </a:lnTo>
                  <a:lnTo>
                    <a:pt x="1838068" y="73789"/>
                  </a:lnTo>
                  <a:cubicBezTo>
                    <a:pt x="1878540" y="88604"/>
                    <a:pt x="1906938" y="123285"/>
                    <a:pt x="1906938" y="163706"/>
                  </a:cubicBezTo>
                  <a:cubicBezTo>
                    <a:pt x="1906938" y="217601"/>
                    <a:pt x="1957423" y="261292"/>
                    <a:pt x="2019700" y="261292"/>
                  </a:cubicBezTo>
                  <a:cubicBezTo>
                    <a:pt x="1957423" y="261292"/>
                    <a:pt x="1906938" y="304983"/>
                    <a:pt x="1906938" y="358878"/>
                  </a:cubicBezTo>
                  <a:cubicBezTo>
                    <a:pt x="1906938" y="399300"/>
                    <a:pt x="1878540" y="433981"/>
                    <a:pt x="1838068" y="448795"/>
                  </a:cubicBezTo>
                  <a:lnTo>
                    <a:pt x="1800697" y="455325"/>
                  </a:lnTo>
                  <a:lnTo>
                    <a:pt x="1798964" y="463907"/>
                  </a:lnTo>
                  <a:cubicBezTo>
                    <a:pt x="1784380" y="498388"/>
                    <a:pt x="1750236" y="522583"/>
                    <a:pt x="1710442" y="522583"/>
                  </a:cubicBezTo>
                  <a:lnTo>
                    <a:pt x="309258" y="522583"/>
                  </a:lnTo>
                  <a:cubicBezTo>
                    <a:pt x="269464" y="522583"/>
                    <a:pt x="235321" y="498388"/>
                    <a:pt x="220736" y="463907"/>
                  </a:cubicBezTo>
                  <a:lnTo>
                    <a:pt x="219003" y="455325"/>
                  </a:lnTo>
                  <a:lnTo>
                    <a:pt x="181632" y="448795"/>
                  </a:lnTo>
                  <a:cubicBezTo>
                    <a:pt x="141160" y="433981"/>
                    <a:pt x="112762" y="399300"/>
                    <a:pt x="112762" y="358878"/>
                  </a:cubicBezTo>
                  <a:cubicBezTo>
                    <a:pt x="112762" y="304983"/>
                    <a:pt x="62277" y="261292"/>
                    <a:pt x="0" y="261292"/>
                  </a:cubicBezTo>
                  <a:cubicBezTo>
                    <a:pt x="62277" y="261292"/>
                    <a:pt x="112762" y="217601"/>
                    <a:pt x="112762" y="163706"/>
                  </a:cubicBezTo>
                  <a:cubicBezTo>
                    <a:pt x="112762" y="123285"/>
                    <a:pt x="141160" y="88604"/>
                    <a:pt x="181632" y="73789"/>
                  </a:cubicBezTo>
                  <a:lnTo>
                    <a:pt x="219003" y="67260"/>
                  </a:lnTo>
                  <a:lnTo>
                    <a:pt x="220736" y="58677"/>
                  </a:lnTo>
                  <a:cubicBezTo>
                    <a:pt x="235321" y="24195"/>
                    <a:pt x="269464" y="0"/>
                    <a:pt x="309258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1C5056"/>
                </a:gs>
                <a:gs pos="100000">
                  <a:srgbClr val="588F81"/>
                </a:gs>
              </a:gsLst>
              <a:lin ang="13500000" scaled="1"/>
              <a:tileRect/>
            </a:gradFill>
            <a:ln w="15875">
              <a:gradFill>
                <a:gsLst>
                  <a:gs pos="0">
                    <a:srgbClr val="EAE4B6"/>
                  </a:gs>
                  <a:gs pos="100000">
                    <a:srgbClr val="CD9B58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prstClr val="white"/>
                </a:solidFill>
                <a:latin typeface="Arial" panose="020B0604020202090204"/>
                <a:ea typeface="等线"/>
              </a:endParaRPr>
            </a:p>
          </p:txBody>
        </p:sp>
        <p:sp>
          <p:nvSpPr>
            <p:cNvPr id="99" name="文本框 98"/>
            <p:cNvSpPr txBox="1"/>
            <p:nvPr/>
          </p:nvSpPr>
          <p:spPr>
            <a:xfrm>
              <a:off x="6477000" y="4609217"/>
              <a:ext cx="157780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0" lang="zh-CN" altLang="en-US" sz="2400" i="0" u="none" strike="noStrike" kern="1200" cap="none" spc="0" normalizeH="0" baseline="0" noProof="0" dirty="0">
                  <a:ln>
                    <a:noFill/>
                  </a:ln>
                  <a:solidFill>
                    <a:srgbClr val="FAF4E4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修辞手法</a:t>
              </a:r>
              <a:endParaRPr lang="zh-CN" altLang="en-US" sz="2400" dirty="0">
                <a:solidFill>
                  <a:srgbClr val="FAF4E4"/>
                </a:solidFill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3926897" y="3947810"/>
            <a:ext cx="2076032" cy="561851"/>
            <a:chOff x="3926897" y="3947810"/>
            <a:chExt cx="2076032" cy="561851"/>
          </a:xfrm>
        </p:grpSpPr>
        <p:grpSp>
          <p:nvGrpSpPr>
            <p:cNvPr id="110" name="组合 109"/>
            <p:cNvGrpSpPr/>
            <p:nvPr/>
          </p:nvGrpSpPr>
          <p:grpSpPr>
            <a:xfrm>
              <a:off x="3983229" y="3947810"/>
              <a:ext cx="2019700" cy="522583"/>
              <a:chOff x="3916249" y="4578758"/>
              <a:chExt cx="2019700" cy="522583"/>
            </a:xfrm>
          </p:grpSpPr>
          <p:sp>
            <p:nvSpPr>
              <p:cNvPr id="105" name="任意多边形: 形状 104"/>
              <p:cNvSpPr/>
              <p:nvPr/>
            </p:nvSpPr>
            <p:spPr>
              <a:xfrm>
                <a:off x="3916249" y="4578758"/>
                <a:ext cx="2019700" cy="522583"/>
              </a:xfrm>
              <a:custGeom>
                <a:avLst/>
                <a:gdLst>
                  <a:gd name="connsiteX0" fmla="*/ 309258 w 2019700"/>
                  <a:gd name="connsiteY0" fmla="*/ 0 h 522583"/>
                  <a:gd name="connsiteX1" fmla="*/ 1710442 w 2019700"/>
                  <a:gd name="connsiteY1" fmla="*/ 0 h 522583"/>
                  <a:gd name="connsiteX2" fmla="*/ 1798964 w 2019700"/>
                  <a:gd name="connsiteY2" fmla="*/ 58677 h 522583"/>
                  <a:gd name="connsiteX3" fmla="*/ 1800697 w 2019700"/>
                  <a:gd name="connsiteY3" fmla="*/ 67260 h 522583"/>
                  <a:gd name="connsiteX4" fmla="*/ 1838068 w 2019700"/>
                  <a:gd name="connsiteY4" fmla="*/ 73789 h 522583"/>
                  <a:gd name="connsiteX5" fmla="*/ 1906938 w 2019700"/>
                  <a:gd name="connsiteY5" fmla="*/ 163706 h 522583"/>
                  <a:gd name="connsiteX6" fmla="*/ 2019700 w 2019700"/>
                  <a:gd name="connsiteY6" fmla="*/ 261292 h 522583"/>
                  <a:gd name="connsiteX7" fmla="*/ 1906938 w 2019700"/>
                  <a:gd name="connsiteY7" fmla="*/ 358878 h 522583"/>
                  <a:gd name="connsiteX8" fmla="*/ 1838068 w 2019700"/>
                  <a:gd name="connsiteY8" fmla="*/ 448795 h 522583"/>
                  <a:gd name="connsiteX9" fmla="*/ 1800697 w 2019700"/>
                  <a:gd name="connsiteY9" fmla="*/ 455325 h 522583"/>
                  <a:gd name="connsiteX10" fmla="*/ 1798964 w 2019700"/>
                  <a:gd name="connsiteY10" fmla="*/ 463907 h 522583"/>
                  <a:gd name="connsiteX11" fmla="*/ 1710442 w 2019700"/>
                  <a:gd name="connsiteY11" fmla="*/ 522583 h 522583"/>
                  <a:gd name="connsiteX12" fmla="*/ 309258 w 2019700"/>
                  <a:gd name="connsiteY12" fmla="*/ 522583 h 522583"/>
                  <a:gd name="connsiteX13" fmla="*/ 220736 w 2019700"/>
                  <a:gd name="connsiteY13" fmla="*/ 463907 h 522583"/>
                  <a:gd name="connsiteX14" fmla="*/ 219003 w 2019700"/>
                  <a:gd name="connsiteY14" fmla="*/ 455325 h 522583"/>
                  <a:gd name="connsiteX15" fmla="*/ 181632 w 2019700"/>
                  <a:gd name="connsiteY15" fmla="*/ 448795 h 522583"/>
                  <a:gd name="connsiteX16" fmla="*/ 112762 w 2019700"/>
                  <a:gd name="connsiteY16" fmla="*/ 358878 h 522583"/>
                  <a:gd name="connsiteX17" fmla="*/ 0 w 2019700"/>
                  <a:gd name="connsiteY17" fmla="*/ 261292 h 522583"/>
                  <a:gd name="connsiteX18" fmla="*/ 112762 w 2019700"/>
                  <a:gd name="connsiteY18" fmla="*/ 163706 h 522583"/>
                  <a:gd name="connsiteX19" fmla="*/ 181632 w 2019700"/>
                  <a:gd name="connsiteY19" fmla="*/ 73789 h 522583"/>
                  <a:gd name="connsiteX20" fmla="*/ 219003 w 2019700"/>
                  <a:gd name="connsiteY20" fmla="*/ 67260 h 522583"/>
                  <a:gd name="connsiteX21" fmla="*/ 220736 w 2019700"/>
                  <a:gd name="connsiteY21" fmla="*/ 58677 h 522583"/>
                  <a:gd name="connsiteX22" fmla="*/ 309258 w 2019700"/>
                  <a:gd name="connsiteY22" fmla="*/ 0 h 5225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019700" h="522583">
                    <a:moveTo>
                      <a:pt x="309258" y="0"/>
                    </a:moveTo>
                    <a:lnTo>
                      <a:pt x="1710442" y="0"/>
                    </a:lnTo>
                    <a:cubicBezTo>
                      <a:pt x="1750236" y="0"/>
                      <a:pt x="1784380" y="24195"/>
                      <a:pt x="1798964" y="58677"/>
                    </a:cubicBezTo>
                    <a:lnTo>
                      <a:pt x="1800697" y="67260"/>
                    </a:lnTo>
                    <a:lnTo>
                      <a:pt x="1838068" y="73789"/>
                    </a:lnTo>
                    <a:cubicBezTo>
                      <a:pt x="1878540" y="88604"/>
                      <a:pt x="1906938" y="123285"/>
                      <a:pt x="1906938" y="163706"/>
                    </a:cubicBezTo>
                    <a:cubicBezTo>
                      <a:pt x="1906938" y="217601"/>
                      <a:pt x="1957423" y="261292"/>
                      <a:pt x="2019700" y="261292"/>
                    </a:cubicBezTo>
                    <a:cubicBezTo>
                      <a:pt x="1957423" y="261292"/>
                      <a:pt x="1906938" y="304983"/>
                      <a:pt x="1906938" y="358878"/>
                    </a:cubicBezTo>
                    <a:cubicBezTo>
                      <a:pt x="1906938" y="399300"/>
                      <a:pt x="1878540" y="433981"/>
                      <a:pt x="1838068" y="448795"/>
                    </a:cubicBezTo>
                    <a:lnTo>
                      <a:pt x="1800697" y="455325"/>
                    </a:lnTo>
                    <a:lnTo>
                      <a:pt x="1798964" y="463907"/>
                    </a:lnTo>
                    <a:cubicBezTo>
                      <a:pt x="1784380" y="498388"/>
                      <a:pt x="1750236" y="522583"/>
                      <a:pt x="1710442" y="522583"/>
                    </a:cubicBezTo>
                    <a:lnTo>
                      <a:pt x="309258" y="522583"/>
                    </a:lnTo>
                    <a:cubicBezTo>
                      <a:pt x="269464" y="522583"/>
                      <a:pt x="235321" y="498388"/>
                      <a:pt x="220736" y="463907"/>
                    </a:cubicBezTo>
                    <a:lnTo>
                      <a:pt x="219003" y="455325"/>
                    </a:lnTo>
                    <a:lnTo>
                      <a:pt x="181632" y="448795"/>
                    </a:lnTo>
                    <a:cubicBezTo>
                      <a:pt x="141160" y="433981"/>
                      <a:pt x="112762" y="399300"/>
                      <a:pt x="112762" y="358878"/>
                    </a:cubicBezTo>
                    <a:cubicBezTo>
                      <a:pt x="112762" y="304983"/>
                      <a:pt x="62277" y="261292"/>
                      <a:pt x="0" y="261292"/>
                    </a:cubicBezTo>
                    <a:cubicBezTo>
                      <a:pt x="62277" y="261292"/>
                      <a:pt x="112762" y="217601"/>
                      <a:pt x="112762" y="163706"/>
                    </a:cubicBezTo>
                    <a:cubicBezTo>
                      <a:pt x="112762" y="123285"/>
                      <a:pt x="141160" y="88604"/>
                      <a:pt x="181632" y="73789"/>
                    </a:cubicBezTo>
                    <a:lnTo>
                      <a:pt x="219003" y="67260"/>
                    </a:lnTo>
                    <a:lnTo>
                      <a:pt x="220736" y="58677"/>
                    </a:lnTo>
                    <a:cubicBezTo>
                      <a:pt x="235321" y="24195"/>
                      <a:pt x="269464" y="0"/>
                      <a:pt x="309258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1C5056"/>
                  </a:gs>
                  <a:gs pos="100000">
                    <a:srgbClr val="588F81"/>
                  </a:gs>
                </a:gsLst>
                <a:lin ang="13500000" scaled="1"/>
                <a:tileRect/>
              </a:gradFill>
              <a:ln w="15875">
                <a:gradFill>
                  <a:gsLst>
                    <a:gs pos="0">
                      <a:srgbClr val="EAE4B6"/>
                    </a:gs>
                    <a:gs pos="100000">
                      <a:srgbClr val="CD9B58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>
                  <a:solidFill>
                    <a:prstClr val="white"/>
                  </a:solidFill>
                  <a:latin typeface="Arial" panose="020B0604020202090204"/>
                  <a:ea typeface="等线"/>
                </a:endParaRPr>
              </a:p>
            </p:txBody>
          </p:sp>
          <p:sp>
            <p:nvSpPr>
              <p:cNvPr id="93" name="文本框 92"/>
              <p:cNvSpPr txBox="1"/>
              <p:nvPr/>
            </p:nvSpPr>
            <p:spPr>
              <a:xfrm>
                <a:off x="3985183" y="4609217"/>
                <a:ext cx="188183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0" lang="zh-CN" altLang="en-US" sz="240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AF4E4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  <a:sym typeface="微软雅黑" panose="020B0503020204020204" pitchFamily="34" charset="-122"/>
                  </a:rPr>
                  <a:t>表达方式</a:t>
                </a:r>
                <a:endParaRPr lang="zh-CN" altLang="en-US" sz="2400" dirty="0">
                  <a:solidFill>
                    <a:srgbClr val="FAF4E4"/>
                  </a:solidFill>
                </a:endParaRPr>
              </a:p>
            </p:txBody>
          </p:sp>
        </p:grpSp>
        <p:pic>
          <p:nvPicPr>
            <p:cNvPr id="94" name="图片 93" descr="图标&#10;&#10;描述已自动生成"/>
            <p:cNvPicPr>
              <a:picLocks noChangeAspect="1"/>
            </p:cNvPicPr>
            <p:nvPr/>
          </p:nvPicPr>
          <p:blipFill>
            <a:blip r:embed="rId33">
              <a:extLst>
                <a:ext uri="{BEBA8EAE-BF5A-486C-A8C5-ECC9F3942E4B}">
                  <a14:imgProps xmlns:a14="http://schemas.microsoft.com/office/drawing/2010/main">
                    <a14:imgLayer r:embed="rId34">
                      <a14:imgEffect>
                        <a14:brightnessContrast bright="10000"/>
                      </a14:imgEffect>
                      <a14:imgEffect>
                        <a14:colorTemperature colorTemp="11200"/>
                      </a14:imgEffect>
                      <a14:imgEffect>
                        <a14:saturation sat="5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3926897" y="4214832"/>
              <a:ext cx="552805" cy="294829"/>
            </a:xfrm>
            <a:prstGeom prst="rect">
              <a:avLst/>
            </a:prstGeom>
          </p:spPr>
        </p:pic>
      </p:grpSp>
    </p:spTree>
    <p:custDataLst>
      <p:tags r:id="rId35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0" to="1" calcmode="lin" valueType="num">
                                      <p:cBhvr>
                                        <p:cTn id="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</p:anim>
                                    <p:anim to="" calcmode="lin" valueType="num">
                                      <p:cBhvr>
                                        <p:cTn id="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$">
                                          <p:val>
                                            <p:strVal val="#ppt_x+.05"/>
                                          </p:val>
                                        </p:tav>
                                        <p:tav tm="100000" fmla="$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0" to="1" calcmode="lin" valueType="num">
                                      <p:cBhvr>
                                        <p:cTn id="1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</p:anim>
                                    <p:anim to="" calcmode="lin" valueType="num">
                                      <p:cBhvr>
                                        <p:cTn id="1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$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 fmla="$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3" presetClass="path" presetSubtype="0" accel="1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4.44444E-6 L 0.38906 -0.00116 " pathEditMode="relative" rAng="0" ptsTypes="AA">
                                      <p:cBhvr>
                                        <p:cTn id="14" dur="2700" spd="-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453" y="-69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35" presetClass="path" presetSubtype="0" accel="1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4.44444E-6 L -0.39323 4.44444E-6 " pathEditMode="relative" rAng="0" ptsTypes="AA">
                                      <p:cBhvr>
                                        <p:cTn id="16" dur="2700" spd="-100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661" y="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9" dur="3000"/>
                                        <p:tgtEl>
                                          <p:spTgt spid="10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2" dur="3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0" presetClass="path" presetSubtype="0" repeatCount="indefinite" decel="68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612 0.00371 L -0.00612 0.00371 C -0.00821 0.00162 -0.01029 -0.00069 -0.01237 -0.00231 C -0.01328 -0.00301 -0.0142 -0.00347 -0.01511 -0.00347 C -0.02709 -0.00347 -0.03894 -0.00277 -0.05092 -0.00231 C -0.05782 -0.00092 -0.05586 -0.00208 -0.06198 0.00139 C -0.06498 0.00301 -0.06693 0.00394 -0.06953 0.00741 C -0.07422 0.01412 -0.07826 0.02223 -0.08334 0.02824 C -0.08464 0.02987 -0.08607 0.03125 -0.08737 0.03311 C -0.09323 0.04144 -0.08711 0.03542 -0.09297 0.04051 C -0.09974 0.03959 -0.10664 0.03936 -0.11355 0.03797 C -0.11472 0.03774 -0.11576 0.03612 -0.11706 0.03565 C -0.1181 0.03496 -0.11927 0.03473 -0.12045 0.03426 L -0.1267 0.03195 C -0.1319 0.03241 -0.13724 0.03241 -0.14245 0.03311 C -0.14336 0.03334 -0.1444 0.03357 -0.14519 0.03426 C -0.14649 0.03542 -0.1474 0.03704 -0.1487 0.03797 C -0.15065 0.03959 -0.15274 0.04051 -0.15482 0.04167 C -0.15664 0.04283 -0.1586 0.04399 -0.16042 0.04537 C -0.1625 0.04699 -0.16446 0.04862 -0.16654 0.05024 C -0.16719 0.0507 -0.16784 0.05139 -0.16862 0.05139 C -0.17461 0.05301 -0.1806 0.05278 -0.18646 0.0551 C -0.19037 0.05672 -0.19427 0.05857 -0.19818 0.05996 C -0.20352 0.06204 -0.20808 0.06274 -0.21328 0.06366 C -0.22396 0.06852 -0.21485 0.06482 -0.24024 0.06366 L -0.27188 0.0625 C -0.27318 0.06204 -0.27461 0.06204 -0.27605 0.06135 C -0.2823 0.05834 -0.2767 0.0588 -0.28217 0.0588 L -0.30482 0.04537 " pathEditMode="relative" ptsTypes="AAAAAAAAAAAAAAAAAAAAAAAAAAAAA">
                                      <p:cBhvr>
                                        <p:cTn id="24" dur="59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5" presetID="8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180000">
                                      <p:cBhvr>
                                        <p:cTn id="26" dur="5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2" presetClass="path" presetSubtype="0" repeatCount="indefinite" autoRev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0.02539 0.00023 L 0.02748 0.00833 " pathEditMode="relative" rAng="0" ptsTypes="AA">
                                      <p:cBhvr>
                                        <p:cTn id="31" dur="10000" fill="hold"/>
                                        <p:tgtEl>
                                          <p:spTgt spid="10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43" y="394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2" presetClass="path" presetSubtype="0" repeatCount="indefinite" autoRev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0.02539 0.00024 L 0.03568 -0.00092 " pathEditMode="relative" rAng="0" ptsTypes="AA">
                                      <p:cBhvr>
                                        <p:cTn id="36" dur="625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47" y="-69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10" presetClass="entr" presetSubtype="0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0" to="1" calcmode="lin" valueType="num">
                                      <p:cBhvr>
                                        <p:cTn id="3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</p:anim>
                                    <p:anim to="" calcmode="lin" valueType="num">
                                      <p:cBhvr>
                                        <p:cTn id="4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$">
                                          <p:val>
                                            <p:strVal val="#ppt_y-.05"/>
                                          </p:val>
                                        </p:tav>
                                        <p:tav tm="100000" fmla="$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decel="100000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0" to="1" calcmode="lin" valueType="num">
                                      <p:cBhvr>
                                        <p:cTn id="4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</p:anim>
                                    <p:anim to="" calcmode="lin" valueType="num">
                                      <p:cBhvr>
                                        <p:cTn id="4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$">
                                          <p:val>
                                            <p:strVal val="#ppt_y-.05"/>
                                          </p:val>
                                        </p:tav>
                                        <p:tav tm="100000" fmla="$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10" presetClass="entr" presetSubtype="0" decel="100000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0" to="1" calcmode="lin" valueType="num">
                                      <p:cBhvr>
                                        <p:cTn id="4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</p:anim>
                                    <p:anim to="" calcmode="lin" valueType="num">
                                      <p:cBhvr>
                                        <p:cTn id="4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$">
                                          <p:val>
                                            <p:strVal val="#ppt_y-.05"/>
                                          </p:val>
                                        </p:tav>
                                        <p:tav tm="100000" fmla="$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10" presetClass="entr" presetSubtype="0" decel="100000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0" to="1" calcmode="lin" valueType="num">
                                      <p:cBhvr>
                                        <p:cTn id="5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</p:anim>
                                    <p:anim to="" calcmode="lin" valueType="num">
                                      <p:cBhvr>
                                        <p:cTn id="5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$">
                                          <p:val>
                                            <p:strVal val="#ppt_y-.05"/>
                                          </p:val>
                                        </p:tav>
                                        <p:tav tm="100000" fmla="$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10" presetClass="entr" presetSubtype="0" decel="100000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0" to="1" calcmode="lin" valueType="num">
                                      <p:cBhvr>
                                        <p:cTn id="5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</p:anim>
                                    <p:anim to="" calcmode="lin" valueType="num">
                                      <p:cBhvr>
                                        <p:cTn id="5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$">
                                          <p:val>
                                            <p:strVal val="#ppt_y-.05"/>
                                          </p:val>
                                        </p:tav>
                                        <p:tav tm="100000" fmla="$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10" presetClass="entr" presetSubtype="0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0" to="1" calcmode="lin" valueType="num">
                                      <p:cBhvr>
                                        <p:cTn id="5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</p:anim>
                                    <p:anim to="" calcmode="lin" valueType="num">
                                      <p:cBhvr>
                                        <p:cTn id="6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$">
                                          <p:val>
                                            <p:strVal val="#ppt_y-.05"/>
                                          </p:val>
                                        </p:tav>
                                        <p:tav tm="100000" fmla="$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10" presetClass="entr" presetSubtype="0" decel="100000" fill="hold" grpId="0" nodeType="withEffect">
                                  <p:stCondLst>
                                    <p:cond delay="32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0" to="1" calcmode="lin" valueType="num">
                                      <p:cBhvr>
                                        <p:cTn id="6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</p:anim>
                                    <p:anim to="" calcmode="lin" valueType="num">
                                      <p:cBhvr>
                                        <p:cTn id="6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$">
                                          <p:val>
                                            <p:strVal val="#ppt_y-.05"/>
                                          </p:val>
                                        </p:tav>
                                        <p:tav tm="100000" fmla="$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10" presetClass="entr" presetSubtype="0" decel="100000" fill="hold" grpId="0" nodeType="withEffect">
                                  <p:stCondLst>
                                    <p:cond delay="34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0" to="1" calcmode="lin" valueType="num">
                                      <p:cBhvr>
                                        <p:cTn id="6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</p:anim>
                                    <p:anim to="" calcmode="lin" valueType="num">
                                      <p:cBhvr>
                                        <p:cTn id="6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$">
                                          <p:val>
                                            <p:strVal val="#ppt_y-.05"/>
                                          </p:val>
                                        </p:tav>
                                        <p:tav tm="100000" fmla="$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10" presetClass="entr" presetSubtype="0" decel="100000" fill="hold" grpId="0" nodeType="withEffect">
                                  <p:stCondLst>
                                    <p:cond delay="36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0" to="1" calcmode="lin" valueType="num">
                                      <p:cBhvr>
                                        <p:cTn id="7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</p:anim>
                                    <p:anim to="" calcmode="lin" valueType="num">
                                      <p:cBhvr>
                                        <p:cTn id="7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$">
                                          <p:val>
                                            <p:strVal val="#ppt_y-.05"/>
                                          </p:val>
                                        </p:tav>
                                        <p:tav tm="100000" fmla="$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10" presetClass="entr" presetSubtype="0" decel="10000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0" to="1" calcmode="lin" valueType="num">
                                      <p:cBhvr>
                                        <p:cTn id="7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</p:anim>
                                    <p:anim to="" calcmode="lin" valueType="num">
                                      <p:cBhvr>
                                        <p:cTn id="7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$">
                                          <p:val>
                                            <p:strVal val="#ppt_y+.05"/>
                                          </p:val>
                                        </p:tav>
                                        <p:tav tm="100000" fmla="$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10" presetClass="entr" presetSubtype="0" decel="100000" fill="hold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0" to="1" calcmode="lin" valueType="num">
                                      <p:cBhvr>
                                        <p:cTn id="7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</p:anim>
                                    <p:anim to="" calcmode="lin" valueType="num">
                                      <p:cBhvr>
                                        <p:cTn id="8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$">
                                          <p:val>
                                            <p:strVal val="#ppt_y+.05"/>
                                          </p:val>
                                        </p:tav>
                                        <p:tav tm="100000" fmla="$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3" grpId="1" animBg="1"/>
      <p:bldP spid="36" grpId="0" animBg="1"/>
      <p:bldP spid="36" grpId="1" animBg="1"/>
      <p:bldP spid="71" grpId="0" animBg="1"/>
      <p:bldP spid="70" grpId="0" animBg="1"/>
      <p:bldP spid="60" grpId="0" animBg="1"/>
      <p:bldP spid="59" grpId="0" animBg="1"/>
      <p:bldP spid="58" grpId="0" animBg="1"/>
      <p:bldP spid="63" grpId="0" animBg="1"/>
      <p:bldP spid="40" grpId="0" animBg="1"/>
      <p:bldP spid="39" grpId="0" animBg="1"/>
      <p:bldP spid="38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482600" y="1062854"/>
            <a:ext cx="11226800" cy="5525452"/>
          </a:xfrm>
          <a:prstGeom prst="roundRect">
            <a:avLst>
              <a:gd name="adj" fmla="val 1807"/>
            </a:avLst>
          </a:prstGeom>
          <a:solidFill>
            <a:srgbClr val="FEFEF6"/>
          </a:solidFill>
          <a:ln w="19050">
            <a:gradFill flip="none" rotWithShape="1">
              <a:gsLst>
                <a:gs pos="67220">
                  <a:srgbClr val="DCCAAB"/>
                </a:gs>
                <a:gs pos="35600">
                  <a:srgbClr val="466B66"/>
                </a:gs>
                <a:gs pos="0">
                  <a:srgbClr val="DCCAAB"/>
                </a:gs>
                <a:gs pos="100000">
                  <a:srgbClr val="466B66"/>
                </a:gs>
              </a:gsLst>
              <a:lin ang="81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479656" y="269695"/>
            <a:ext cx="646331" cy="646331"/>
          </a:xfrm>
          <a:prstGeom prst="ellipse">
            <a:avLst/>
          </a:prstGeom>
          <a:gradFill flip="none" rotWithShape="1">
            <a:gsLst>
              <a:gs pos="0">
                <a:srgbClr val="DC8665"/>
              </a:gs>
              <a:gs pos="100000">
                <a:srgbClr val="DC8665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13026" y="279557"/>
            <a:ext cx="56829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600" b="1" i="0" u="none" strike="noStrike" cap="none" spc="0" normalizeH="0" baseline="0">
                <a:ln>
                  <a:noFill/>
                </a:ln>
                <a:gradFill flip="none" rotWithShape="1">
                  <a:gsLst>
                    <a:gs pos="51000">
                      <a:srgbClr val="2D673E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51000">
                      <a:srgbClr val="466B66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（二）描写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51000">
                    <a:srgbClr val="466B66"/>
                  </a:gs>
                  <a:gs pos="5172">
                    <a:srgbClr val="ADD2CE"/>
                  </a:gs>
                  <a:gs pos="100000">
                    <a:srgbClr val="ADD2CE"/>
                  </a:gs>
                </a:gsLst>
                <a:lin ang="13500000" scaled="1"/>
                <a:tileRect/>
              </a:gra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744925" y="1265890"/>
            <a:ext cx="10702150" cy="1337776"/>
            <a:chOff x="744925" y="1265889"/>
            <a:chExt cx="10702150" cy="1369287"/>
          </a:xfrm>
        </p:grpSpPr>
        <p:sp>
          <p:nvSpPr>
            <p:cNvPr id="8" name="矩形: 圆角 7"/>
            <p:cNvSpPr/>
            <p:nvPr/>
          </p:nvSpPr>
          <p:spPr>
            <a:xfrm>
              <a:off x="744925" y="1265889"/>
              <a:ext cx="10702150" cy="1369287"/>
            </a:xfrm>
            <a:prstGeom prst="roundRect">
              <a:avLst>
                <a:gd name="adj" fmla="val 9077"/>
              </a:avLst>
            </a:prstGeom>
            <a:gradFill flip="none" rotWithShape="1">
              <a:gsLst>
                <a:gs pos="0">
                  <a:srgbClr val="466B66"/>
                </a:gs>
                <a:gs pos="100000">
                  <a:srgbClr val="344B4D"/>
                </a:gs>
              </a:gsLst>
              <a:lin ang="2700000" scaled="1"/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等线"/>
                <a:cs typeface="+mn-cs"/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994895" y="1363045"/>
              <a:ext cx="10286377" cy="1082669"/>
            </a:xfrm>
            <a:prstGeom prst="rect">
              <a:avLst/>
            </a:prstGeom>
            <a:noFill/>
            <a:ln w="9525">
              <a:noFill/>
            </a:ln>
          </p:spPr>
          <p:txBody>
            <a:bodyPr vert="horz" wrap="square" lIns="91440" tIns="45720" rIns="91440" bIns="45720" rtlCol="0">
              <a:spAutoFit/>
            </a:bodyPr>
            <a:lstStyle>
              <a:lvl1pPr indent="0">
                <a:lnSpc>
                  <a:spcPct val="120000"/>
                </a:lnSpc>
                <a:spcBef>
                  <a:spcPts val="1000"/>
                </a:spcBef>
                <a:buFont typeface="Arial" panose="020B0604020202090204" pitchFamily="34" charset="0"/>
                <a:buNone/>
                <a:defRPr sz="2800"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  <a:lvl2pPr marL="6858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400"/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000"/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5pPr>
              <a:lvl6pPr marL="25146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6pPr>
              <a:lvl7pPr marL="29718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7pPr>
              <a:lvl8pPr marL="34290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8pPr>
              <a:lvl9pPr marL="38862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9pPr>
            </a:lstStyle>
            <a:p>
              <a:pPr marL="0" marR="0" lvl="0" indent="720090" algn="l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90204" pitchFamily="34" charset="0"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F7F8EC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即用形象的语言对人、事、物、环境等的形态、特征作具体、生动的描绘，使读者如见其人，如闻其声，如睹其物，如临其境。</a:t>
              </a:r>
              <a:endPara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7F8EC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744924" y="2749435"/>
            <a:ext cx="10702149" cy="587800"/>
            <a:chOff x="744924" y="3891853"/>
            <a:chExt cx="10702149" cy="587800"/>
          </a:xfrm>
        </p:grpSpPr>
        <p:sp>
          <p:nvSpPr>
            <p:cNvPr id="15" name="矩形: 圆角 14"/>
            <p:cNvSpPr/>
            <p:nvPr/>
          </p:nvSpPr>
          <p:spPr>
            <a:xfrm>
              <a:off x="744924" y="3891853"/>
              <a:ext cx="10702149" cy="587800"/>
            </a:xfrm>
            <a:prstGeom prst="roundRect">
              <a:avLst>
                <a:gd name="adj" fmla="val 10170"/>
              </a:avLst>
            </a:prstGeom>
            <a:solidFill>
              <a:srgbClr val="E3ECE4">
                <a:alpha val="80000"/>
              </a:srgbClr>
            </a:solidFill>
            <a:ln w="12700">
              <a:gradFill>
                <a:gsLst>
                  <a:gs pos="0">
                    <a:srgbClr val="4A7A61"/>
                  </a:gs>
                  <a:gs pos="100000">
                    <a:srgbClr val="9BC3B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等线"/>
                <a:cs typeface="+mn-cs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994894" y="3891853"/>
              <a:ext cx="7638967" cy="565604"/>
            </a:xfrm>
            <a:prstGeom prst="rect">
              <a:avLst/>
            </a:prstGeom>
            <a:noFill/>
            <a:ln w="9525">
              <a:noFill/>
            </a:ln>
          </p:spPr>
          <p:txBody>
            <a:bodyPr vert="horz" wrap="square" lIns="91440" tIns="45720" rIns="91440" bIns="45720" rtlCol="0">
              <a:spAutoFit/>
            </a:bodyPr>
            <a:lstStyle>
              <a:lvl1pPr indent="0">
                <a:lnSpc>
                  <a:spcPct val="120000"/>
                </a:lnSpc>
                <a:spcBef>
                  <a:spcPts val="1000"/>
                </a:spcBef>
                <a:buFont typeface="Arial" panose="020B0604020202090204" pitchFamily="34" charset="0"/>
                <a:buNone/>
                <a:defRPr sz="2800"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  <a:lvl2pPr marL="6858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400"/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000"/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5pPr>
              <a:lvl6pPr marL="25146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6pPr>
              <a:lvl7pPr marL="29718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7pPr>
              <a:lvl8pPr marL="34290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8pPr>
              <a:lvl9pPr marL="38862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9pPr>
            </a:lstStyle>
            <a:p>
              <a:pPr lvl="0" algn="just">
                <a:spcBef>
                  <a:spcPts val="0"/>
                </a:spcBef>
                <a:defRPr/>
              </a:pPr>
              <a:r>
                <a:rPr lang="zh-CN" altLang="en-US" b="1" dirty="0">
                  <a:solidFill>
                    <a:srgbClr val="466B66"/>
                  </a:solidFill>
                </a:rPr>
                <a:t>描写角度：</a:t>
              </a:r>
              <a:r>
                <a:rPr lang="zh-CN" altLang="en-US" dirty="0">
                  <a:solidFill>
                    <a:srgbClr val="466B66"/>
                  </a:solidFill>
                </a:rPr>
                <a:t>上下，远近，俯视仰视</a:t>
              </a:r>
              <a:endParaRPr lang="zh-CN" altLang="en-US" dirty="0">
                <a:solidFill>
                  <a:srgbClr val="466B66"/>
                </a:solidFill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744923" y="3456026"/>
            <a:ext cx="10702149" cy="587800"/>
            <a:chOff x="744923" y="4594423"/>
            <a:chExt cx="10702149" cy="631393"/>
          </a:xfrm>
        </p:grpSpPr>
        <p:sp>
          <p:nvSpPr>
            <p:cNvPr id="16" name="矩形: 圆角 15"/>
            <p:cNvSpPr/>
            <p:nvPr/>
          </p:nvSpPr>
          <p:spPr>
            <a:xfrm>
              <a:off x="744923" y="4594423"/>
              <a:ext cx="10702149" cy="631393"/>
            </a:xfrm>
            <a:prstGeom prst="roundRect">
              <a:avLst>
                <a:gd name="adj" fmla="val 13188"/>
              </a:avLst>
            </a:prstGeom>
            <a:solidFill>
              <a:srgbClr val="E3ECE4">
                <a:alpha val="80000"/>
              </a:srgbClr>
            </a:solidFill>
            <a:ln w="12700">
              <a:gradFill>
                <a:gsLst>
                  <a:gs pos="0">
                    <a:srgbClr val="4A7A61"/>
                  </a:gs>
                  <a:gs pos="100000">
                    <a:srgbClr val="9BC3B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等线"/>
                <a:cs typeface="+mn-cs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994894" y="4615240"/>
              <a:ext cx="10286377" cy="565604"/>
            </a:xfrm>
            <a:prstGeom prst="rect">
              <a:avLst/>
            </a:prstGeom>
            <a:noFill/>
            <a:ln w="9525">
              <a:noFill/>
            </a:ln>
          </p:spPr>
          <p:txBody>
            <a:bodyPr vert="horz" wrap="square" lIns="91440" tIns="45720" rIns="91440" bIns="45720" rtlCol="0">
              <a:spAutoFit/>
            </a:bodyPr>
            <a:lstStyle>
              <a:lvl1pPr indent="0">
                <a:lnSpc>
                  <a:spcPct val="120000"/>
                </a:lnSpc>
                <a:spcBef>
                  <a:spcPts val="1000"/>
                </a:spcBef>
                <a:buFont typeface="Arial" panose="020B0604020202090204" pitchFamily="34" charset="0"/>
                <a:buNone/>
                <a:defRPr sz="2800"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  <a:lvl2pPr marL="6858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400"/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000"/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5pPr>
              <a:lvl6pPr marL="25146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6pPr>
              <a:lvl7pPr marL="29718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7pPr>
              <a:lvl8pPr marL="34290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8pPr>
              <a:lvl9pPr marL="38862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9pPr>
            </a:lstStyle>
            <a:p>
              <a:pPr lvl="0" algn="just">
                <a:spcBef>
                  <a:spcPts val="0"/>
                </a:spcBef>
                <a:defRPr/>
              </a:pPr>
              <a:r>
                <a:rPr lang="zh-CN" altLang="en-US" b="1" dirty="0">
                  <a:solidFill>
                    <a:srgbClr val="466B66"/>
                  </a:solidFill>
                </a:rPr>
                <a:t>描写内容：</a:t>
              </a:r>
              <a:r>
                <a:rPr lang="zh-CN" altLang="en-US" dirty="0">
                  <a:solidFill>
                    <a:srgbClr val="466B66"/>
                  </a:solidFill>
                </a:rPr>
                <a:t>所见</a:t>
              </a:r>
              <a:r>
                <a:rPr lang="en-US" altLang="zh-CN" dirty="0">
                  <a:solidFill>
                    <a:srgbClr val="466B66"/>
                  </a:solidFill>
                </a:rPr>
                <a:t>(</a:t>
              </a:r>
              <a:r>
                <a:rPr lang="zh-CN" altLang="en-US" dirty="0">
                  <a:solidFill>
                    <a:srgbClr val="466B66"/>
                  </a:solidFill>
                </a:rPr>
                <a:t>视觉），所闻（听觉），所感（触、味、嗅觉）</a:t>
              </a:r>
              <a:endParaRPr lang="zh-CN" altLang="en-US" dirty="0">
                <a:solidFill>
                  <a:srgbClr val="466B66"/>
                </a:solidFill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744922" y="4155408"/>
            <a:ext cx="10702149" cy="2184565"/>
            <a:chOff x="744922" y="4155408"/>
            <a:chExt cx="10702149" cy="2184565"/>
          </a:xfrm>
        </p:grpSpPr>
        <p:sp>
          <p:nvSpPr>
            <p:cNvPr id="17" name="矩形: 圆角 16"/>
            <p:cNvSpPr/>
            <p:nvPr/>
          </p:nvSpPr>
          <p:spPr>
            <a:xfrm>
              <a:off x="744922" y="4155408"/>
              <a:ext cx="10702149" cy="2184565"/>
            </a:xfrm>
            <a:prstGeom prst="roundRect">
              <a:avLst>
                <a:gd name="adj" fmla="val 4871"/>
              </a:avLst>
            </a:prstGeom>
            <a:solidFill>
              <a:srgbClr val="E3ECE4">
                <a:alpha val="80000"/>
              </a:srgbClr>
            </a:solidFill>
            <a:ln w="12700">
              <a:gradFill>
                <a:gsLst>
                  <a:gs pos="0">
                    <a:srgbClr val="4A7A61"/>
                  </a:gs>
                  <a:gs pos="100000">
                    <a:srgbClr val="9BC3B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等线"/>
                <a:cs typeface="+mn-cs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994894" y="4182101"/>
              <a:ext cx="10067668" cy="2116798"/>
            </a:xfrm>
            <a:prstGeom prst="rect">
              <a:avLst/>
            </a:prstGeom>
            <a:noFill/>
            <a:ln w="9525">
              <a:noFill/>
            </a:ln>
          </p:spPr>
          <p:txBody>
            <a:bodyPr vert="horz" wrap="square" lIns="91440" tIns="45720" rIns="91440" bIns="45720" rtlCol="0">
              <a:spAutoFit/>
            </a:bodyPr>
            <a:lstStyle>
              <a:lvl1pPr indent="0">
                <a:lnSpc>
                  <a:spcPct val="120000"/>
                </a:lnSpc>
                <a:spcBef>
                  <a:spcPts val="1000"/>
                </a:spcBef>
                <a:buFont typeface="Arial" panose="020B0604020202090204" pitchFamily="34" charset="0"/>
                <a:buNone/>
                <a:defRPr sz="2800"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  <a:lvl2pPr marL="6858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400"/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000"/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5pPr>
              <a:lvl6pPr marL="25146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6pPr>
              <a:lvl7pPr marL="29718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7pPr>
              <a:lvl8pPr marL="34290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8pPr>
              <a:lvl9pPr marL="38862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9pPr>
            </a:lstStyle>
            <a:p>
              <a:pPr lvl="0" algn="just">
                <a:spcBef>
                  <a:spcPts val="0"/>
                </a:spcBef>
                <a:defRPr/>
              </a:pPr>
              <a:r>
                <a:rPr lang="zh-CN" altLang="en-US" b="1" dirty="0">
                  <a:solidFill>
                    <a:srgbClr val="466B66"/>
                  </a:solidFill>
                </a:rPr>
                <a:t>描写方法：</a:t>
              </a:r>
              <a:endParaRPr lang="zh-CN" altLang="en-US" b="1" dirty="0">
                <a:solidFill>
                  <a:srgbClr val="466B66"/>
                </a:solidFill>
              </a:endParaRPr>
            </a:p>
            <a:p>
              <a:pPr lvl="0" algn="just">
                <a:spcBef>
                  <a:spcPts val="0"/>
                </a:spcBef>
                <a:defRPr/>
              </a:pPr>
              <a:r>
                <a:rPr lang="en-US" altLang="zh-CN" b="1" dirty="0">
                  <a:solidFill>
                    <a:srgbClr val="BC4940"/>
                  </a:solidFill>
                </a:rPr>
                <a:t>01</a:t>
              </a:r>
              <a:r>
                <a:rPr lang="zh-CN" altLang="en-US" dirty="0">
                  <a:solidFill>
                    <a:srgbClr val="466B66"/>
                  </a:solidFill>
                </a:rPr>
                <a:t>粗笔勾勒（白描）与工笔细描（细节描写）    </a:t>
              </a:r>
              <a:endParaRPr lang="zh-CN" altLang="en-US" dirty="0">
                <a:solidFill>
                  <a:srgbClr val="466B66"/>
                </a:solidFill>
              </a:endParaRPr>
            </a:p>
            <a:p>
              <a:pPr lvl="0" algn="just">
                <a:spcBef>
                  <a:spcPts val="0"/>
                </a:spcBef>
                <a:defRPr/>
              </a:pPr>
              <a:r>
                <a:rPr lang="en-US" altLang="zh-CN" b="1" dirty="0">
                  <a:solidFill>
                    <a:srgbClr val="BC4940"/>
                  </a:solidFill>
                </a:rPr>
                <a:t>02</a:t>
              </a:r>
              <a:r>
                <a:rPr lang="zh-CN" altLang="en-US" dirty="0">
                  <a:solidFill>
                    <a:srgbClr val="466B66"/>
                  </a:solidFill>
                </a:rPr>
                <a:t>虚实结合    </a:t>
              </a:r>
              <a:r>
                <a:rPr lang="en-US" altLang="zh-CN" b="1" dirty="0">
                  <a:solidFill>
                    <a:srgbClr val="BC4940"/>
                  </a:solidFill>
                </a:rPr>
                <a:t>03</a:t>
              </a:r>
              <a:r>
                <a:rPr lang="zh-CN" altLang="en-US" dirty="0">
                  <a:solidFill>
                    <a:srgbClr val="466B66"/>
                  </a:solidFill>
                </a:rPr>
                <a:t>正侧结合（侧面描写）  </a:t>
              </a:r>
              <a:r>
                <a:rPr lang="en-US" altLang="zh-CN" b="1" dirty="0">
                  <a:solidFill>
                    <a:srgbClr val="BC4940"/>
                  </a:solidFill>
                </a:rPr>
                <a:t>04</a:t>
              </a:r>
              <a:r>
                <a:rPr lang="zh-CN" altLang="en-US" dirty="0">
                  <a:solidFill>
                    <a:srgbClr val="466B66"/>
                  </a:solidFill>
                </a:rPr>
                <a:t>点面结合 </a:t>
              </a:r>
              <a:endParaRPr lang="en-US" altLang="zh-CN" dirty="0">
                <a:solidFill>
                  <a:srgbClr val="466B66"/>
                </a:solidFill>
              </a:endParaRPr>
            </a:p>
            <a:p>
              <a:pPr lvl="0" algn="just">
                <a:spcBef>
                  <a:spcPts val="0"/>
                </a:spcBef>
                <a:defRPr/>
              </a:pPr>
              <a:r>
                <a:rPr lang="en-US" altLang="zh-CN" b="1" dirty="0">
                  <a:solidFill>
                    <a:srgbClr val="BC4940"/>
                  </a:solidFill>
                </a:rPr>
                <a:t>05</a:t>
              </a:r>
              <a:r>
                <a:rPr lang="zh-CN" altLang="en-US" dirty="0">
                  <a:solidFill>
                    <a:srgbClr val="466B66"/>
                  </a:solidFill>
                </a:rPr>
                <a:t>动静结合    </a:t>
              </a:r>
              <a:r>
                <a:rPr lang="en-US" altLang="zh-CN" b="1" dirty="0">
                  <a:solidFill>
                    <a:srgbClr val="BC4940"/>
                  </a:solidFill>
                </a:rPr>
                <a:t>06</a:t>
              </a:r>
              <a:r>
                <a:rPr lang="zh-CN" altLang="en-US" dirty="0">
                  <a:solidFill>
                    <a:srgbClr val="466B66"/>
                  </a:solidFill>
                </a:rPr>
                <a:t>意象组合    </a:t>
              </a:r>
              <a:r>
                <a:rPr lang="en-US" altLang="zh-CN" b="1" dirty="0">
                  <a:solidFill>
                    <a:srgbClr val="BC4940"/>
                  </a:solidFill>
                </a:rPr>
                <a:t>07</a:t>
              </a:r>
              <a:r>
                <a:rPr lang="zh-CN" altLang="en-US" dirty="0">
                  <a:solidFill>
                    <a:srgbClr val="466B66"/>
                  </a:solidFill>
                </a:rPr>
                <a:t>以乐景写哀情</a:t>
              </a:r>
              <a:endParaRPr lang="zh-CN" altLang="en-US" dirty="0">
                <a:solidFill>
                  <a:srgbClr val="466B66"/>
                </a:solidFill>
              </a:endParaRP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0" to="1" calcmode="lin" valueType="num">
                                      <p:cBhvr>
                                        <p:cTn id="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</p:anim>
                                    <p:anim to="" calcmode="lin" valueType="num">
                                      <p:cBhvr>
                                        <p:cTn id="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$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 fmla="$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0" to="1" calcmode="lin" valueType="num">
                                      <p:cBhvr>
                                        <p:cTn id="1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</p:anim>
                                    <p:anim to="" calcmode="lin" valueType="num">
                                      <p:cBhvr>
                                        <p:cTn id="1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$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 fmla="$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0" to="1" calcmode="lin" valueType="num">
                                      <p:cBhvr>
                                        <p:cTn id="1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</p:anim>
                                    <p:anim to="" calcmode="lin" valueType="num">
                                      <p:cBhvr>
                                        <p:cTn id="2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$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 fmla="$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482600" y="1062854"/>
            <a:ext cx="11226800" cy="5376046"/>
          </a:xfrm>
          <a:prstGeom prst="roundRect">
            <a:avLst>
              <a:gd name="adj" fmla="val 1807"/>
            </a:avLst>
          </a:prstGeom>
          <a:solidFill>
            <a:srgbClr val="FEFEF6"/>
          </a:solidFill>
          <a:ln w="19050">
            <a:gradFill flip="none" rotWithShape="1">
              <a:gsLst>
                <a:gs pos="67220">
                  <a:srgbClr val="DCCAAB"/>
                </a:gs>
                <a:gs pos="35600">
                  <a:srgbClr val="466B66"/>
                </a:gs>
                <a:gs pos="0">
                  <a:srgbClr val="DCCAAB"/>
                </a:gs>
                <a:gs pos="100000">
                  <a:srgbClr val="466B66"/>
                </a:gs>
              </a:gsLst>
              <a:lin ang="81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pic>
        <p:nvPicPr>
          <p:cNvPr id="20" name="Picture 2" descr="查看图片"/>
          <p:cNvPicPr>
            <a:picLocks noChangeAspect="1" noChangeArrowheads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47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3667" y="1172524"/>
            <a:ext cx="3723034" cy="5266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椭圆 4"/>
          <p:cNvSpPr/>
          <p:nvPr/>
        </p:nvSpPr>
        <p:spPr>
          <a:xfrm>
            <a:off x="479656" y="269695"/>
            <a:ext cx="646331" cy="646331"/>
          </a:xfrm>
          <a:prstGeom prst="ellipse">
            <a:avLst/>
          </a:prstGeom>
          <a:gradFill flip="none" rotWithShape="1">
            <a:gsLst>
              <a:gs pos="0">
                <a:srgbClr val="DC8665"/>
              </a:gs>
              <a:gs pos="100000">
                <a:srgbClr val="DC8665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13026" y="279557"/>
            <a:ext cx="56829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600" b="1" i="0" u="none" strike="noStrike" cap="none" spc="0" normalizeH="0" baseline="0">
                <a:ln>
                  <a:noFill/>
                </a:ln>
                <a:gradFill flip="none" rotWithShape="1">
                  <a:gsLst>
                    <a:gs pos="51000">
                      <a:srgbClr val="2D673E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51000">
                      <a:srgbClr val="466B66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（二）描写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51000">
                    <a:srgbClr val="466B66"/>
                  </a:gs>
                  <a:gs pos="5172">
                    <a:srgbClr val="ADD2CE"/>
                  </a:gs>
                  <a:gs pos="100000">
                    <a:srgbClr val="ADD2CE"/>
                  </a:gs>
                </a:gsLst>
                <a:lin ang="13500000" scaled="1"/>
                <a:tileRect/>
              </a:gra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5" name="矩形: 圆角 14"/>
          <p:cNvSpPr/>
          <p:nvPr/>
        </p:nvSpPr>
        <p:spPr>
          <a:xfrm>
            <a:off x="888277" y="2244854"/>
            <a:ext cx="7947251" cy="3776534"/>
          </a:xfrm>
          <a:prstGeom prst="roundRect">
            <a:avLst>
              <a:gd name="adj" fmla="val 2423"/>
            </a:avLst>
          </a:prstGeom>
          <a:solidFill>
            <a:srgbClr val="E3ECE4">
              <a:alpha val="80000"/>
            </a:srgbClr>
          </a:solidFill>
          <a:ln w="12700">
            <a:gradFill>
              <a:gsLst>
                <a:gs pos="0">
                  <a:srgbClr val="4A7A61"/>
                </a:gs>
                <a:gs pos="100000">
                  <a:srgbClr val="9BC3B9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125987" y="2534549"/>
            <a:ext cx="7103613" cy="3150927"/>
          </a:xfrm>
          <a:prstGeom prst="rect">
            <a:avLst/>
          </a:prstGeom>
          <a:noFill/>
          <a:ln w="9525">
            <a:noFill/>
          </a:ln>
        </p:spPr>
        <p:txBody>
          <a:bodyPr vert="horz" wrap="square" lIns="91440" tIns="45720" rIns="91440" bIns="45720" rtlCol="0">
            <a:spAutoFit/>
          </a:bodyPr>
          <a:lstStyle>
            <a:lvl1pPr indent="0">
              <a:lnSpc>
                <a:spcPct val="120000"/>
              </a:lnSpc>
              <a:spcBef>
                <a:spcPts val="1000"/>
              </a:spcBef>
              <a:buFont typeface="Arial" panose="020B0604020202090204" pitchFamily="34" charset="0"/>
              <a:buNone/>
              <a:defRPr sz="2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9pPr>
          </a:lstStyle>
          <a:p>
            <a:pPr lvl="0" indent="711200" algn="just">
              <a:spcBef>
                <a:spcPts val="0"/>
              </a:spcBef>
              <a:defRPr/>
            </a:pPr>
            <a:r>
              <a:rPr lang="zh-CN" altLang="en-US" b="1" dirty="0">
                <a:solidFill>
                  <a:srgbClr val="BC4940"/>
                </a:solidFill>
              </a:rPr>
              <a:t>简炼的笔墨，不加渲染烘托</a:t>
            </a:r>
            <a:r>
              <a:rPr lang="zh-CN" altLang="en-US" dirty="0">
                <a:solidFill>
                  <a:srgbClr val="466B66"/>
                </a:solidFill>
              </a:rPr>
              <a:t>而描画出鲜明生动的形象的一种描写方法。作者抓住描写对象的特征，用准确有力的笔触、明快简洁的语言、朴素平易的文字，干净利索地勾画出事物的形状、明暗、声响等，以表现作者对事物的感受。</a:t>
            </a:r>
            <a:endParaRPr lang="zh-CN" altLang="en-US" dirty="0">
              <a:solidFill>
                <a:srgbClr val="466B66"/>
              </a:solidFill>
            </a:endParaRPr>
          </a:p>
        </p:txBody>
      </p:sp>
      <p:sp>
        <p:nvSpPr>
          <p:cNvPr id="6" name="文本框 99"/>
          <p:cNvSpPr txBox="1"/>
          <p:nvPr>
            <p:custDataLst>
              <p:tags r:id="rId3"/>
            </p:custDataLst>
          </p:nvPr>
        </p:nvSpPr>
        <p:spPr>
          <a:xfrm>
            <a:off x="8344154" y="236772"/>
            <a:ext cx="3320796" cy="700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0000"/>
              </a:lnSpc>
              <a:defRPr sz="40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3600" b="1" dirty="0">
                <a:solidFill>
                  <a:srgbClr val="BC4940"/>
                </a:solidFill>
                <a:sym typeface="微软雅黑" panose="020B0503020204020204" pitchFamily="34" charset="-122"/>
              </a:rPr>
              <a:t>01 </a:t>
            </a:r>
            <a:r>
              <a:rPr kumimoji="0" lang="zh-CN" altLang="zh-CN" sz="3600" b="1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白描与工笔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888276" y="1385286"/>
            <a:ext cx="7947251" cy="628437"/>
            <a:chOff x="705395" y="1216153"/>
            <a:chExt cx="7947251" cy="628437"/>
          </a:xfrm>
        </p:grpSpPr>
        <p:sp>
          <p:nvSpPr>
            <p:cNvPr id="18" name="矩形: 圆角 17"/>
            <p:cNvSpPr/>
            <p:nvPr/>
          </p:nvSpPr>
          <p:spPr>
            <a:xfrm>
              <a:off x="705395" y="1265038"/>
              <a:ext cx="7947251" cy="579552"/>
            </a:xfrm>
            <a:prstGeom prst="roundRect">
              <a:avLst/>
            </a:prstGeom>
            <a:gradFill flip="none" rotWithShape="1">
              <a:gsLst>
                <a:gs pos="0">
                  <a:srgbClr val="466B66"/>
                </a:gs>
                <a:gs pos="99000">
                  <a:srgbClr val="53857A">
                    <a:alpha val="80000"/>
                  </a:srgbClr>
                </a:gs>
              </a:gsLst>
              <a:lin ang="13500000" scaled="1"/>
              <a:tileRect/>
            </a:gradFill>
            <a:ln w="15875">
              <a:gradFill>
                <a:gsLst>
                  <a:gs pos="0">
                    <a:srgbClr val="EAE4B6"/>
                  </a:gs>
                  <a:gs pos="100000">
                    <a:srgbClr val="CD9B58"/>
                  </a:gs>
                </a:gsLst>
                <a:lin ang="5400000" scaled="1"/>
              </a:gradFill>
            </a:ln>
            <a:effectLst>
              <a:outerShdw blurRad="381000" dist="127000" dir="5400000" sx="90000" sy="90000" algn="t" rotWithShape="0">
                <a:srgbClr val="364F50">
                  <a:alpha val="2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文本框 18"/>
            <p:cNvSpPr txBox="1"/>
            <p:nvPr>
              <p:custDataLst>
                <p:tags r:id="rId4"/>
              </p:custDataLst>
            </p:nvPr>
          </p:nvSpPr>
          <p:spPr>
            <a:xfrm>
              <a:off x="837398" y="1216153"/>
              <a:ext cx="1778006" cy="5979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just">
                <a:lnSpc>
                  <a:spcPct val="120000"/>
                </a:lnSpc>
                <a:defRPr sz="2800"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lvl="0" algn="l">
                <a:lnSpc>
                  <a:spcPct val="130000"/>
                </a:lnSpc>
                <a:defRPr/>
              </a:pPr>
              <a:r>
                <a:rPr lang="en-US" altLang="zh-CN" b="1" dirty="0">
                  <a:solidFill>
                    <a:srgbClr val="F7F8EC"/>
                  </a:solidFill>
                  <a:sym typeface="微软雅黑" panose="020B0503020204020204" pitchFamily="34" charset="-122"/>
                </a:rPr>
                <a:t>(1) </a:t>
              </a:r>
              <a:r>
                <a:rPr lang="zh-CN" altLang="en-US" b="1" dirty="0">
                  <a:solidFill>
                    <a:srgbClr val="F7F8EC"/>
                  </a:solidFill>
                  <a:sym typeface="微软雅黑" panose="020B0503020204020204" pitchFamily="34" charset="-122"/>
                </a:rPr>
                <a:t>白描</a:t>
              </a:r>
              <a:endParaRPr lang="zh-CN" altLang="en-US" b="1" dirty="0">
                <a:solidFill>
                  <a:srgbClr val="F7F8EC"/>
                </a:solidFill>
                <a:sym typeface="微软雅黑" panose="020B0503020204020204" pitchFamily="34" charset="-122"/>
              </a:endParaRPr>
            </a:p>
          </p:txBody>
        </p:sp>
      </p:grpSp>
    </p:spTree>
    <p:custDataLst>
      <p:tags r:id="rId5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2" descr="查看图片"/>
          <p:cNvPicPr>
            <a:picLocks noChangeAspect="1" noChangeArrowheads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47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6702" y="32075"/>
            <a:ext cx="4885298" cy="6910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: 圆角 3"/>
          <p:cNvSpPr/>
          <p:nvPr/>
        </p:nvSpPr>
        <p:spPr>
          <a:xfrm>
            <a:off x="482600" y="1062854"/>
            <a:ext cx="11226800" cy="5376046"/>
          </a:xfrm>
          <a:prstGeom prst="roundRect">
            <a:avLst>
              <a:gd name="adj" fmla="val 1807"/>
            </a:avLst>
          </a:prstGeom>
          <a:solidFill>
            <a:srgbClr val="FEFEF6"/>
          </a:solidFill>
          <a:ln w="19050">
            <a:gradFill flip="none" rotWithShape="1">
              <a:gsLst>
                <a:gs pos="67220">
                  <a:srgbClr val="DCCAAB"/>
                </a:gs>
                <a:gs pos="35600">
                  <a:srgbClr val="466B66"/>
                </a:gs>
                <a:gs pos="0">
                  <a:srgbClr val="DCCAAB"/>
                </a:gs>
                <a:gs pos="100000">
                  <a:srgbClr val="466B66"/>
                </a:gs>
              </a:gsLst>
              <a:lin ang="81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479656" y="269695"/>
            <a:ext cx="646331" cy="646331"/>
          </a:xfrm>
          <a:prstGeom prst="ellipse">
            <a:avLst/>
          </a:prstGeom>
          <a:gradFill flip="none" rotWithShape="1">
            <a:gsLst>
              <a:gs pos="0">
                <a:srgbClr val="DC8665"/>
              </a:gs>
              <a:gs pos="100000">
                <a:srgbClr val="DC8665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13026" y="279557"/>
            <a:ext cx="56829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600" b="1" i="0" u="none" strike="noStrike" cap="none" spc="0" normalizeH="0" baseline="0">
                <a:ln>
                  <a:noFill/>
                </a:ln>
                <a:gradFill flip="none" rotWithShape="1">
                  <a:gsLst>
                    <a:gs pos="51000">
                      <a:srgbClr val="2D673E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51000">
                      <a:srgbClr val="466B66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（二）描写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51000">
                    <a:srgbClr val="466B66"/>
                  </a:gs>
                  <a:gs pos="5172">
                    <a:srgbClr val="ADD2CE"/>
                  </a:gs>
                  <a:gs pos="100000">
                    <a:srgbClr val="ADD2CE"/>
                  </a:gs>
                </a:gsLst>
                <a:lin ang="13500000" scaled="1"/>
                <a:tileRect/>
              </a:gra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" name="文本框 99"/>
          <p:cNvSpPr txBox="1"/>
          <p:nvPr>
            <p:custDataLst>
              <p:tags r:id="rId3"/>
            </p:custDataLst>
          </p:nvPr>
        </p:nvSpPr>
        <p:spPr>
          <a:xfrm>
            <a:off x="8344154" y="236772"/>
            <a:ext cx="3320796" cy="700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0000"/>
              </a:lnSpc>
              <a:defRPr sz="40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3600" b="1" dirty="0">
                <a:solidFill>
                  <a:srgbClr val="BC4940"/>
                </a:solidFill>
                <a:sym typeface="微软雅黑" panose="020B0503020204020204" pitchFamily="34" charset="-122"/>
              </a:rPr>
              <a:t>01 </a:t>
            </a:r>
            <a:r>
              <a:rPr kumimoji="0" lang="zh-CN" altLang="zh-CN" sz="3600" b="1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白描与工笔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716095" y="3965949"/>
            <a:ext cx="10825492" cy="2240056"/>
            <a:chOff x="716095" y="3965949"/>
            <a:chExt cx="10825492" cy="2240056"/>
          </a:xfrm>
        </p:grpSpPr>
        <p:sp>
          <p:nvSpPr>
            <p:cNvPr id="2" name="矩形: 圆角 1"/>
            <p:cNvSpPr/>
            <p:nvPr/>
          </p:nvSpPr>
          <p:spPr>
            <a:xfrm>
              <a:off x="716095" y="3965949"/>
              <a:ext cx="10825492" cy="2240056"/>
            </a:xfrm>
            <a:prstGeom prst="roundRect">
              <a:avLst>
                <a:gd name="adj" fmla="val 4164"/>
              </a:avLst>
            </a:prstGeom>
            <a:solidFill>
              <a:srgbClr val="E3ECE4">
                <a:alpha val="80000"/>
              </a:srgbClr>
            </a:solidFill>
            <a:ln w="12700">
              <a:gradFill>
                <a:gsLst>
                  <a:gs pos="0">
                    <a:srgbClr val="4A7A61"/>
                  </a:gs>
                  <a:gs pos="100000">
                    <a:srgbClr val="9BC3B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等线"/>
                <a:cs typeface="+mn-cs"/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817183" y="4039512"/>
              <a:ext cx="4649342" cy="2116798"/>
            </a:xfrm>
            <a:prstGeom prst="rect">
              <a:avLst/>
            </a:prstGeom>
            <a:noFill/>
            <a:ln w="9525">
              <a:noFill/>
            </a:ln>
          </p:spPr>
          <p:txBody>
            <a:bodyPr vert="horz" wrap="square" lIns="91440" tIns="45720" rIns="91440" bIns="45720" rtlCol="0">
              <a:spAutoFit/>
            </a:bodyPr>
            <a:lstStyle>
              <a:lvl1pPr indent="0">
                <a:lnSpc>
                  <a:spcPct val="120000"/>
                </a:lnSpc>
                <a:spcBef>
                  <a:spcPts val="1000"/>
                </a:spcBef>
                <a:buFont typeface="Arial" panose="020B0604020202090204" pitchFamily="34" charset="0"/>
                <a:buNone/>
                <a:defRPr sz="2800"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  <a:lvl2pPr marL="6858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400"/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000"/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5pPr>
              <a:lvl6pPr marL="25146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6pPr>
              <a:lvl7pPr marL="29718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7pPr>
              <a:lvl8pPr marL="34290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8pPr>
              <a:lvl9pPr marL="38862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9pPr>
            </a:lstStyle>
            <a:p>
              <a:pPr algn="ctr">
                <a:spcBef>
                  <a:spcPts val="0"/>
                </a:spcBef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466B66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例</a:t>
              </a: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466B66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2. </a:t>
              </a: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466B66"/>
                  </a:solidFill>
                  <a:effectLst/>
                  <a:uLnTx/>
                  <a:uFillTx/>
                  <a:latin typeface="楷体" panose="02010609060101010101" pitchFamily="49" charset="-122"/>
                  <a:ea typeface="楷体" panose="02010609060101010101" pitchFamily="49" charset="-122"/>
                  <a:sym typeface="微软雅黑" panose="020B0503020204020204" pitchFamily="34" charset="-122"/>
                </a:rPr>
                <a:t>《</a:t>
              </a: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466B66"/>
                  </a:solidFill>
                  <a:effectLst/>
                  <a:uLnTx/>
                  <a:uFillTx/>
                  <a:latin typeface="楷体" panose="02010609060101010101" pitchFamily="49" charset="-122"/>
                  <a:ea typeface="楷体" panose="02010609060101010101" pitchFamily="49" charset="-122"/>
                  <a:sym typeface="微软雅黑" panose="020B0503020204020204" pitchFamily="34" charset="-122"/>
                </a:rPr>
                <a:t>逢雪宿芙蓉山主人</a:t>
              </a: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466B66"/>
                  </a:solidFill>
                  <a:effectLst/>
                  <a:uLnTx/>
                  <a:uFillTx/>
                  <a:latin typeface="楷体" panose="02010609060101010101" pitchFamily="49" charset="-122"/>
                  <a:ea typeface="楷体" panose="02010609060101010101" pitchFamily="49" charset="-122"/>
                  <a:sym typeface="微软雅黑" panose="020B0503020204020204" pitchFamily="34" charset="-122"/>
                </a:rPr>
                <a:t>》</a:t>
              </a:r>
              <a:endPara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sym typeface="微软雅黑" panose="020B0503020204020204" pitchFamily="34" charset="-122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466B66"/>
                  </a:solidFill>
                  <a:effectLst/>
                  <a:uLnTx/>
                  <a:uFillTx/>
                  <a:latin typeface="楷体" panose="02010609060101010101" pitchFamily="49" charset="-122"/>
                  <a:ea typeface="楷体" panose="02010609060101010101" pitchFamily="49" charset="-122"/>
                  <a:sym typeface="微软雅黑" panose="020B0503020204020204" pitchFamily="34" charset="-122"/>
                </a:rPr>
                <a:t>刘长卿</a:t>
              </a:r>
              <a:endPara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sym typeface="微软雅黑" panose="020B0503020204020204" pitchFamily="34" charset="-122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466B66"/>
                  </a:solidFill>
                  <a:effectLst/>
                  <a:uLnTx/>
                  <a:uFillTx/>
                  <a:latin typeface="楷体" panose="02010609060101010101" pitchFamily="49" charset="-122"/>
                  <a:ea typeface="楷体" panose="02010609060101010101" pitchFamily="49" charset="-122"/>
                  <a:sym typeface="微软雅黑" panose="020B0503020204020204" pitchFamily="34" charset="-122"/>
                </a:rPr>
                <a:t>日暮苍山远，天寒白屋贫。</a:t>
              </a:r>
              <a:endPara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sym typeface="微软雅黑" panose="020B0503020204020204" pitchFamily="34" charset="-122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466B66"/>
                  </a:solidFill>
                  <a:effectLst/>
                  <a:uLnTx/>
                  <a:uFillTx/>
                  <a:latin typeface="楷体" panose="02010609060101010101" pitchFamily="49" charset="-122"/>
                  <a:ea typeface="楷体" panose="02010609060101010101" pitchFamily="49" charset="-122"/>
                  <a:sym typeface="微软雅黑" panose="020B0503020204020204" pitchFamily="34" charset="-122"/>
                </a:rPr>
                <a:t>柴门闻犬吠，风雪夜归人。</a:t>
              </a:r>
              <a:endPara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sym typeface="微软雅黑" panose="020B0503020204020204" pitchFamily="34" charset="-122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5744817" y="4039512"/>
              <a:ext cx="5516218" cy="2116798"/>
            </a:xfrm>
            <a:prstGeom prst="rect">
              <a:avLst/>
            </a:prstGeom>
            <a:noFill/>
            <a:ln w="9525">
              <a:noFill/>
            </a:ln>
          </p:spPr>
          <p:txBody>
            <a:bodyPr vert="horz" wrap="square" lIns="91440" tIns="45720" rIns="91440" bIns="45720" rtlCol="0">
              <a:spAutoFit/>
            </a:bodyPr>
            <a:lstStyle>
              <a:lvl1pPr indent="0">
                <a:lnSpc>
                  <a:spcPct val="120000"/>
                </a:lnSpc>
                <a:spcBef>
                  <a:spcPts val="1000"/>
                </a:spcBef>
                <a:buFont typeface="Arial" panose="020B0604020202090204" pitchFamily="34" charset="0"/>
                <a:buNone/>
                <a:defRPr sz="2800"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  <a:lvl2pPr marL="6858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400"/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000"/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5pPr>
              <a:lvl6pPr marL="25146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6pPr>
              <a:lvl7pPr marL="29718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7pPr>
              <a:lvl8pPr marL="34290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8pPr>
              <a:lvl9pPr marL="38862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9pPr>
            </a:lstStyle>
            <a:p>
              <a:pPr marR="0" lvl="0" indent="762000" algn="ju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0" i="0" u="none" strike="noStrike" kern="1200" cap="none" spc="0" normalizeH="0" baseline="0" noProof="0">
                  <a:ln>
                    <a:noFill/>
                  </a:ln>
                  <a:solidFill>
                    <a:srgbClr val="466B66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诗人用白描手法，寥寥几笔勾画出暮色中的山村风雪图景，直叙旅途中雪夜投宿的见闻，不加渲染，而意思曲折、深刻。</a:t>
              </a:r>
              <a:endPara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716096" y="1314119"/>
            <a:ext cx="10825492" cy="2505001"/>
            <a:chOff x="716096" y="1314119"/>
            <a:chExt cx="10825492" cy="2505001"/>
          </a:xfrm>
        </p:grpSpPr>
        <p:sp>
          <p:nvSpPr>
            <p:cNvPr id="15" name="矩形: 圆角 14"/>
            <p:cNvSpPr/>
            <p:nvPr/>
          </p:nvSpPr>
          <p:spPr>
            <a:xfrm>
              <a:off x="716096" y="1314119"/>
              <a:ext cx="10825492" cy="2505001"/>
            </a:xfrm>
            <a:prstGeom prst="roundRect">
              <a:avLst>
                <a:gd name="adj" fmla="val 4164"/>
              </a:avLst>
            </a:prstGeom>
            <a:solidFill>
              <a:srgbClr val="E3ECE4">
                <a:alpha val="80000"/>
              </a:srgbClr>
            </a:solidFill>
            <a:ln w="12700">
              <a:gradFill>
                <a:gsLst>
                  <a:gs pos="0">
                    <a:srgbClr val="4A7A61"/>
                  </a:gs>
                  <a:gs pos="100000">
                    <a:srgbClr val="9BC3B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等线"/>
                <a:cs typeface="+mn-cs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817183" y="1437378"/>
              <a:ext cx="4510195" cy="2116798"/>
            </a:xfrm>
            <a:prstGeom prst="rect">
              <a:avLst/>
            </a:prstGeom>
            <a:noFill/>
            <a:ln w="9525">
              <a:noFill/>
            </a:ln>
          </p:spPr>
          <p:txBody>
            <a:bodyPr vert="horz" wrap="square" lIns="91440" tIns="45720" rIns="91440" bIns="45720" rtlCol="0">
              <a:spAutoFit/>
            </a:bodyPr>
            <a:lstStyle>
              <a:lvl1pPr indent="0">
                <a:lnSpc>
                  <a:spcPct val="120000"/>
                </a:lnSpc>
                <a:spcBef>
                  <a:spcPts val="1000"/>
                </a:spcBef>
                <a:buFont typeface="Arial" panose="020B0604020202090204" pitchFamily="34" charset="0"/>
                <a:buNone/>
                <a:defRPr sz="2800"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  <a:lvl2pPr marL="6858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400"/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000"/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5pPr>
              <a:lvl6pPr marL="25146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6pPr>
              <a:lvl7pPr marL="29718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7pPr>
              <a:lvl8pPr marL="34290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8pPr>
              <a:lvl9pPr marL="38862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9pPr>
            </a:lstStyle>
            <a:p>
              <a:pPr marL="0" marR="0" lvl="0" indent="0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466B66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例</a:t>
              </a: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466B66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1.</a:t>
              </a: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466B66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 </a:t>
              </a: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466B66"/>
                  </a:solidFill>
                  <a:effectLst/>
                  <a:uLnTx/>
                  <a:uFillTx/>
                  <a:latin typeface="楷体" panose="02010609060101010101" pitchFamily="49" charset="-122"/>
                  <a:ea typeface="楷体" panose="02010609060101010101" pitchFamily="49" charset="-122"/>
                  <a:sym typeface="微软雅黑" panose="020B0503020204020204" pitchFamily="34" charset="-122"/>
                </a:rPr>
                <a:t>《</a:t>
              </a: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466B66"/>
                  </a:solidFill>
                  <a:effectLst/>
                  <a:uLnTx/>
                  <a:uFillTx/>
                  <a:latin typeface="楷体" panose="02010609060101010101" pitchFamily="49" charset="-122"/>
                  <a:ea typeface="楷体" panose="02010609060101010101" pitchFamily="49" charset="-122"/>
                  <a:sym typeface="微软雅黑" panose="020B0503020204020204" pitchFamily="34" charset="-122"/>
                </a:rPr>
                <a:t>春晓</a:t>
              </a: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466B66"/>
                  </a:solidFill>
                  <a:effectLst/>
                  <a:uLnTx/>
                  <a:uFillTx/>
                  <a:latin typeface="楷体" panose="02010609060101010101" pitchFamily="49" charset="-122"/>
                  <a:ea typeface="楷体" panose="02010609060101010101" pitchFamily="49" charset="-122"/>
                  <a:sym typeface="微软雅黑" panose="020B0503020204020204" pitchFamily="34" charset="-122"/>
                </a:rPr>
                <a:t>》</a:t>
              </a:r>
              <a:endPara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sym typeface="微软雅黑" panose="020B0503020204020204" pitchFamily="34" charset="-122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466B66"/>
                  </a:solidFill>
                  <a:effectLst/>
                  <a:uLnTx/>
                  <a:uFillTx/>
                  <a:latin typeface="楷体" panose="02010609060101010101" pitchFamily="49" charset="-122"/>
                  <a:ea typeface="楷体" panose="02010609060101010101" pitchFamily="49" charset="-122"/>
                  <a:sym typeface="微软雅黑" panose="020B0503020204020204" pitchFamily="34" charset="-122"/>
                </a:rPr>
                <a:t>孟浩然</a:t>
              </a:r>
              <a:endPara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sym typeface="微软雅黑" panose="020B0503020204020204" pitchFamily="34" charset="-122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466B66"/>
                  </a:solidFill>
                  <a:effectLst/>
                  <a:uLnTx/>
                  <a:uFillTx/>
                  <a:latin typeface="楷体" panose="02010609060101010101" pitchFamily="49" charset="-122"/>
                  <a:ea typeface="楷体" panose="02010609060101010101" pitchFamily="49" charset="-122"/>
                  <a:sym typeface="微软雅黑" panose="020B0503020204020204" pitchFamily="34" charset="-122"/>
                </a:rPr>
                <a:t>春眠不觉晓，处处闻啼鸟。</a:t>
              </a:r>
              <a:endPara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sym typeface="微软雅黑" panose="020B0503020204020204" pitchFamily="34" charset="-122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466B66"/>
                  </a:solidFill>
                  <a:effectLst/>
                  <a:uLnTx/>
                  <a:uFillTx/>
                  <a:latin typeface="楷体" panose="02010609060101010101" pitchFamily="49" charset="-122"/>
                  <a:ea typeface="楷体" panose="02010609060101010101" pitchFamily="49" charset="-122"/>
                  <a:sym typeface="微软雅黑" panose="020B0503020204020204" pitchFamily="34" charset="-122"/>
                </a:rPr>
                <a:t>夜来风雨声，花落知多少？</a:t>
              </a:r>
              <a:endPara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sym typeface="微软雅黑" panose="020B0503020204020204" pitchFamily="34" charset="-122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5744817" y="1346968"/>
              <a:ext cx="5516218" cy="2452274"/>
            </a:xfrm>
            <a:prstGeom prst="rect">
              <a:avLst/>
            </a:prstGeom>
            <a:noFill/>
            <a:ln w="9525">
              <a:noFill/>
            </a:ln>
          </p:spPr>
          <p:txBody>
            <a:bodyPr vert="horz" wrap="square" lIns="91440" tIns="45720" rIns="91440" bIns="45720" rtlCol="0">
              <a:spAutoFit/>
            </a:bodyPr>
            <a:lstStyle>
              <a:lvl1pPr indent="0">
                <a:lnSpc>
                  <a:spcPct val="120000"/>
                </a:lnSpc>
                <a:spcBef>
                  <a:spcPts val="1000"/>
                </a:spcBef>
                <a:buFont typeface="Arial" panose="020B0604020202090204" pitchFamily="34" charset="0"/>
                <a:buNone/>
                <a:defRPr sz="2800"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  <a:lvl2pPr marL="6858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400"/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000"/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5pPr>
              <a:lvl6pPr marL="25146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6pPr>
              <a:lvl7pPr marL="29718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7pPr>
              <a:lvl8pPr marL="34290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8pPr>
              <a:lvl9pPr marL="38862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9pPr>
            </a:lstStyle>
            <a:p>
              <a:pPr marR="0" lvl="0" indent="685800" algn="ju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600" b="0" i="0" u="none" strike="noStrike" kern="1200" cap="none" spc="0" normalizeH="0" baseline="0" noProof="0" dirty="0">
                  <a:ln>
                    <a:noFill/>
                  </a:ln>
                  <a:solidFill>
                    <a:srgbClr val="466B66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这是一首描写美好春光的诗，画面非常优美。诗的语言精炼自然，音韵和谐婉转，读来意味无穷。诗人用白描手法把寻常话语点缀入诗，不假雕琢，风味独特。</a:t>
              </a:r>
              <a:endParaRPr kumimoji="0" lang="zh-CN" altLang="en-US" sz="26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</p:grpSp>
    </p:spTree>
    <p:custDataLst>
      <p:tags r:id="rId4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0" to="1" calcmode="lin" valueType="num">
                                      <p:cBhvr>
                                        <p:cTn id="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</p:anim>
                                    <p:anim to="" calcmode="lin" valueType="num">
                                      <p:cBhvr>
                                        <p:cTn id="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$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 fmla="$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0" to="1" calcmode="lin" valueType="num">
                                      <p:cBhvr>
                                        <p:cTn id="1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</p:anim>
                                    <p:anim to="" calcmode="lin" valueType="num">
                                      <p:cBhvr>
                                        <p:cTn id="1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$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 fmla="$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482600" y="1062854"/>
            <a:ext cx="11226800" cy="5376046"/>
          </a:xfrm>
          <a:prstGeom prst="roundRect">
            <a:avLst>
              <a:gd name="adj" fmla="val 1807"/>
            </a:avLst>
          </a:prstGeom>
          <a:solidFill>
            <a:srgbClr val="FEFEF6"/>
          </a:solidFill>
          <a:ln w="19050">
            <a:gradFill flip="none" rotWithShape="1">
              <a:gsLst>
                <a:gs pos="67220">
                  <a:srgbClr val="DCCAAB"/>
                </a:gs>
                <a:gs pos="35600">
                  <a:srgbClr val="466B66"/>
                </a:gs>
                <a:gs pos="0">
                  <a:srgbClr val="DCCAAB"/>
                </a:gs>
                <a:gs pos="100000">
                  <a:srgbClr val="466B66"/>
                </a:gs>
              </a:gsLst>
              <a:lin ang="81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479656" y="269695"/>
            <a:ext cx="646331" cy="646331"/>
          </a:xfrm>
          <a:prstGeom prst="ellipse">
            <a:avLst/>
          </a:prstGeom>
          <a:gradFill flip="none" rotWithShape="1">
            <a:gsLst>
              <a:gs pos="0">
                <a:srgbClr val="DC8665"/>
              </a:gs>
              <a:gs pos="100000">
                <a:srgbClr val="DC8665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13026" y="279557"/>
            <a:ext cx="56829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600" b="1" i="0" u="none" strike="noStrike" cap="none" spc="0" normalizeH="0" baseline="0">
                <a:ln>
                  <a:noFill/>
                </a:ln>
                <a:gradFill flip="none" rotWithShape="1">
                  <a:gsLst>
                    <a:gs pos="51000">
                      <a:srgbClr val="2D673E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51000">
                      <a:srgbClr val="466B66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（二）描写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51000">
                    <a:srgbClr val="466B66"/>
                  </a:gs>
                  <a:gs pos="5172">
                    <a:srgbClr val="ADD2CE"/>
                  </a:gs>
                  <a:gs pos="100000">
                    <a:srgbClr val="ADD2CE"/>
                  </a:gs>
                </a:gsLst>
                <a:lin ang="13500000" scaled="1"/>
                <a:tileRect/>
              </a:gra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5" name="矩形: 圆角 14"/>
          <p:cNvSpPr/>
          <p:nvPr/>
        </p:nvSpPr>
        <p:spPr>
          <a:xfrm>
            <a:off x="888277" y="2244854"/>
            <a:ext cx="7947251" cy="3776534"/>
          </a:xfrm>
          <a:prstGeom prst="roundRect">
            <a:avLst>
              <a:gd name="adj" fmla="val 2423"/>
            </a:avLst>
          </a:prstGeom>
          <a:solidFill>
            <a:srgbClr val="E3ECE4">
              <a:alpha val="80000"/>
            </a:srgbClr>
          </a:solidFill>
          <a:ln w="12700">
            <a:gradFill>
              <a:gsLst>
                <a:gs pos="0">
                  <a:srgbClr val="4A7A61"/>
                </a:gs>
                <a:gs pos="100000">
                  <a:srgbClr val="9BC3B9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125987" y="2534549"/>
            <a:ext cx="7344913" cy="2633863"/>
          </a:xfrm>
          <a:prstGeom prst="rect">
            <a:avLst/>
          </a:prstGeom>
          <a:noFill/>
          <a:ln w="9525">
            <a:noFill/>
          </a:ln>
        </p:spPr>
        <p:txBody>
          <a:bodyPr vert="horz" wrap="square" lIns="91440" tIns="45720" rIns="91440" bIns="45720" rtlCol="0">
            <a:spAutoFit/>
          </a:bodyPr>
          <a:lstStyle>
            <a:lvl1pPr indent="0">
              <a:lnSpc>
                <a:spcPct val="120000"/>
              </a:lnSpc>
              <a:spcBef>
                <a:spcPts val="1000"/>
              </a:spcBef>
              <a:buFont typeface="Arial" panose="020B0604020202090204" pitchFamily="34" charset="0"/>
              <a:buNone/>
              <a:defRPr sz="2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9pPr>
          </a:lstStyle>
          <a:p>
            <a:pPr marR="0" lvl="0" indent="72390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也</a:t>
            </a:r>
            <a:r>
              <a:rPr kumimoji="0" lang="zh-CN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称细描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，</a:t>
            </a:r>
            <a:r>
              <a:rPr kumimoji="0" lang="zh-CN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或工笔细描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，</a:t>
            </a:r>
            <a:r>
              <a:rPr kumimoji="0" lang="zh-CN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原是绘画的一种笔法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，</a:t>
            </a:r>
            <a:r>
              <a:rPr kumimoji="0" lang="zh-CN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指对描写的事物进行</a:t>
            </a:r>
            <a:r>
              <a:rPr kumimoji="0" lang="zh-CN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BC49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逼真的、细致入微的精雕细刻</a:t>
            </a:r>
            <a:r>
              <a:rPr kumimoji="0" lang="zh-CN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。我国古代工笔画很多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，</a:t>
            </a:r>
            <a:r>
              <a:rPr kumimoji="0" lang="zh-CN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用工笔写的诗几乎没有。这里与白描进行对举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，</a:t>
            </a:r>
            <a:r>
              <a:rPr kumimoji="0" lang="zh-CN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将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其</a:t>
            </a:r>
            <a:r>
              <a:rPr kumimoji="0" lang="zh-CN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列举出来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，</a:t>
            </a:r>
            <a:r>
              <a:rPr kumimoji="0" lang="zh-CN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以便形成一个完整的概念体系。</a:t>
            </a:r>
            <a:endParaRPr kumimoji="0" lang="zh-CN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" name="文本框 99"/>
          <p:cNvSpPr txBox="1"/>
          <p:nvPr>
            <p:custDataLst>
              <p:tags r:id="rId1"/>
            </p:custDataLst>
          </p:nvPr>
        </p:nvSpPr>
        <p:spPr>
          <a:xfrm>
            <a:off x="8344154" y="236772"/>
            <a:ext cx="3320796" cy="700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0000"/>
              </a:lnSpc>
              <a:defRPr sz="40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3600" b="1" dirty="0">
                <a:solidFill>
                  <a:srgbClr val="BC4940"/>
                </a:solidFill>
                <a:sym typeface="微软雅黑" panose="020B0503020204020204" pitchFamily="34" charset="-122"/>
              </a:rPr>
              <a:t>01 </a:t>
            </a:r>
            <a:r>
              <a:rPr kumimoji="0" lang="zh-CN" altLang="zh-CN" sz="3600" b="1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白描与工笔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888276" y="1385286"/>
            <a:ext cx="7947251" cy="628437"/>
            <a:chOff x="705395" y="1216153"/>
            <a:chExt cx="7947251" cy="628437"/>
          </a:xfrm>
        </p:grpSpPr>
        <p:sp>
          <p:nvSpPr>
            <p:cNvPr id="18" name="矩形: 圆角 17"/>
            <p:cNvSpPr/>
            <p:nvPr/>
          </p:nvSpPr>
          <p:spPr>
            <a:xfrm>
              <a:off x="705395" y="1265038"/>
              <a:ext cx="7947251" cy="579552"/>
            </a:xfrm>
            <a:prstGeom prst="roundRect">
              <a:avLst/>
            </a:prstGeom>
            <a:gradFill flip="none" rotWithShape="1">
              <a:gsLst>
                <a:gs pos="0">
                  <a:srgbClr val="466B66"/>
                </a:gs>
                <a:gs pos="99000">
                  <a:srgbClr val="53857A">
                    <a:alpha val="80000"/>
                  </a:srgbClr>
                </a:gs>
              </a:gsLst>
              <a:lin ang="13500000" scaled="1"/>
              <a:tileRect/>
            </a:gradFill>
            <a:ln w="15875">
              <a:gradFill>
                <a:gsLst>
                  <a:gs pos="0">
                    <a:srgbClr val="EAE4B6"/>
                  </a:gs>
                  <a:gs pos="100000">
                    <a:srgbClr val="CD9B58"/>
                  </a:gs>
                </a:gsLst>
                <a:lin ang="5400000" scaled="1"/>
              </a:gradFill>
            </a:ln>
            <a:effectLst>
              <a:outerShdw blurRad="381000" dist="127000" dir="5400000" sx="90000" sy="90000" algn="t" rotWithShape="0">
                <a:srgbClr val="364F50">
                  <a:alpha val="2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文本框 18"/>
            <p:cNvSpPr txBox="1"/>
            <p:nvPr>
              <p:custDataLst>
                <p:tags r:id="rId2"/>
              </p:custDataLst>
            </p:nvPr>
          </p:nvSpPr>
          <p:spPr>
            <a:xfrm>
              <a:off x="837398" y="1216153"/>
              <a:ext cx="3986592" cy="5979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just">
                <a:lnSpc>
                  <a:spcPct val="120000"/>
                </a:lnSpc>
                <a:defRPr sz="2800"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lvl="0" algn="l">
                <a:lnSpc>
                  <a:spcPct val="130000"/>
                </a:lnSpc>
                <a:defRPr/>
              </a:pPr>
              <a:r>
                <a:rPr lang="zh-CN" altLang="en-US" b="1" dirty="0">
                  <a:solidFill>
                    <a:srgbClr val="F7F8EC"/>
                  </a:solidFill>
                  <a:sym typeface="微软雅黑" panose="020B0503020204020204" pitchFamily="34" charset="-122"/>
                </a:rPr>
                <a:t>（</a:t>
              </a:r>
              <a:r>
                <a:rPr lang="en-US" altLang="zh-CN" b="1" dirty="0">
                  <a:solidFill>
                    <a:srgbClr val="F7F8EC"/>
                  </a:solidFill>
                  <a:sym typeface="微软雅黑" panose="020B0503020204020204" pitchFamily="34" charset="-122"/>
                </a:rPr>
                <a:t>2</a:t>
              </a:r>
              <a:r>
                <a:rPr lang="zh-CN" altLang="en-US" b="1" dirty="0">
                  <a:solidFill>
                    <a:srgbClr val="F7F8EC"/>
                  </a:solidFill>
                  <a:sym typeface="微软雅黑" panose="020B0503020204020204" pitchFamily="34" charset="-122"/>
                </a:rPr>
                <a:t>）工笔</a:t>
              </a:r>
              <a:endParaRPr lang="zh-CN" altLang="en-US" b="1" dirty="0">
                <a:solidFill>
                  <a:srgbClr val="F7F8EC"/>
                </a:solidFill>
                <a:sym typeface="微软雅黑" panose="020B0503020204020204" pitchFamily="34" charset="-122"/>
              </a:endParaRPr>
            </a:p>
          </p:txBody>
        </p:sp>
      </p:grpSp>
      <p:pic>
        <p:nvPicPr>
          <p:cNvPr id="2050" name="Picture 2" descr="查看图片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8000"/>
                    </a14:imgEffect>
                    <a14:imgEffect>
                      <a14:colorTemperature colorTemp="7200"/>
                    </a14:imgEffect>
                    <a14:imgEffect>
                      <a14:saturation sat="70000"/>
                    </a14:imgEffect>
                    <a14:imgEffect>
                      <a14:sharpenSoften amount="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" b="21406"/>
          <a:stretch>
            <a:fillRect/>
          </a:stretch>
        </p:blipFill>
        <p:spPr bwMode="auto">
          <a:xfrm>
            <a:off x="8790657" y="1074508"/>
            <a:ext cx="2906043" cy="5376046"/>
          </a:xfrm>
          <a:prstGeom prst="roundRect">
            <a:avLst>
              <a:gd name="adj" fmla="val 1277"/>
            </a:avLst>
          </a:prstGeom>
          <a:noFill/>
        </p:spPr>
      </p:pic>
    </p:spTree>
    <p:custDataLst>
      <p:tags r:id="rId5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482600" y="1062854"/>
            <a:ext cx="11226800" cy="5376046"/>
          </a:xfrm>
          <a:prstGeom prst="roundRect">
            <a:avLst>
              <a:gd name="adj" fmla="val 1807"/>
            </a:avLst>
          </a:prstGeom>
          <a:solidFill>
            <a:srgbClr val="FEFEF6"/>
          </a:solidFill>
          <a:ln w="19050">
            <a:gradFill flip="none" rotWithShape="1">
              <a:gsLst>
                <a:gs pos="67220">
                  <a:srgbClr val="DCCAAB"/>
                </a:gs>
                <a:gs pos="35600">
                  <a:srgbClr val="466B66"/>
                </a:gs>
                <a:gs pos="0">
                  <a:srgbClr val="DCCAAB"/>
                </a:gs>
                <a:gs pos="100000">
                  <a:srgbClr val="466B66"/>
                </a:gs>
              </a:gsLst>
              <a:lin ang="81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479656" y="269695"/>
            <a:ext cx="646331" cy="646331"/>
          </a:xfrm>
          <a:prstGeom prst="ellipse">
            <a:avLst/>
          </a:prstGeom>
          <a:gradFill flip="none" rotWithShape="1">
            <a:gsLst>
              <a:gs pos="0">
                <a:srgbClr val="DC8665"/>
              </a:gs>
              <a:gs pos="100000">
                <a:srgbClr val="DC8665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13026" y="279557"/>
            <a:ext cx="56829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600" b="1" i="0" u="none" strike="noStrike" cap="none" spc="0" normalizeH="0" baseline="0">
                <a:ln>
                  <a:noFill/>
                </a:ln>
                <a:gradFill flip="none" rotWithShape="1">
                  <a:gsLst>
                    <a:gs pos="51000">
                      <a:srgbClr val="2D673E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51000">
                      <a:srgbClr val="466B66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（二）描写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51000">
                    <a:srgbClr val="466B66"/>
                  </a:gs>
                  <a:gs pos="5172">
                    <a:srgbClr val="ADD2CE"/>
                  </a:gs>
                  <a:gs pos="100000">
                    <a:srgbClr val="ADD2CE"/>
                  </a:gs>
                </a:gsLst>
                <a:lin ang="13500000" scaled="1"/>
                <a:tileRect/>
              </a:gra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096000" y="1635710"/>
            <a:ext cx="4950999" cy="4185056"/>
          </a:xfrm>
          <a:prstGeom prst="rect">
            <a:avLst/>
          </a:prstGeom>
          <a:noFill/>
          <a:ln w="9525">
            <a:noFill/>
          </a:ln>
        </p:spPr>
        <p:txBody>
          <a:bodyPr vert="horz" wrap="square" lIns="91440" tIns="45720" rIns="91440" bIns="45720" rtlCol="0">
            <a:spAutoFit/>
          </a:bodyPr>
          <a:lstStyle>
            <a:lvl1pPr indent="0">
              <a:lnSpc>
                <a:spcPct val="120000"/>
              </a:lnSpc>
              <a:spcBef>
                <a:spcPts val="1000"/>
              </a:spcBef>
              <a:buFont typeface="Arial" panose="020B0604020202090204" pitchFamily="34" charset="0"/>
              <a:buNone/>
              <a:defRPr sz="2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9pPr>
          </a:lstStyle>
          <a:p>
            <a:pPr marR="0" lvl="0" indent="71120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诗人写了这样一个细节：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家书将要发出时，又觉得有话要说，故“又开封”。作者客居洛阳见秋风起，从而引起对家乡亲人无限的深切思念，所以又打开信封补写。让人在看似平常的描写中深味到作者浓浓的乡思。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" name="文本框 99"/>
          <p:cNvSpPr txBox="1"/>
          <p:nvPr>
            <p:custDataLst>
              <p:tags r:id="rId1"/>
            </p:custDataLst>
          </p:nvPr>
        </p:nvSpPr>
        <p:spPr>
          <a:xfrm>
            <a:off x="8344154" y="236772"/>
            <a:ext cx="3320796" cy="700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0000"/>
              </a:lnSpc>
              <a:defRPr sz="40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3600" b="1" dirty="0">
                <a:solidFill>
                  <a:srgbClr val="BC4940"/>
                </a:solidFill>
                <a:sym typeface="微软雅黑" panose="020B0503020204020204" pitchFamily="34" charset="-122"/>
              </a:rPr>
              <a:t>01 </a:t>
            </a:r>
            <a:r>
              <a:rPr kumimoji="0" lang="zh-CN" altLang="zh-CN" sz="3600" b="1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白描与工笔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1045794" y="1477314"/>
            <a:ext cx="4559317" cy="4504318"/>
            <a:chOff x="787000" y="3115237"/>
            <a:chExt cx="5172166" cy="3265390"/>
          </a:xfrm>
        </p:grpSpPr>
        <p:grpSp>
          <p:nvGrpSpPr>
            <p:cNvPr id="9" name="组合 8"/>
            <p:cNvGrpSpPr/>
            <p:nvPr/>
          </p:nvGrpSpPr>
          <p:grpSpPr>
            <a:xfrm>
              <a:off x="787000" y="3115237"/>
              <a:ext cx="5172166" cy="3265390"/>
              <a:chOff x="6251389" y="579008"/>
              <a:chExt cx="5105696" cy="5707843"/>
            </a:xfrm>
          </p:grpSpPr>
          <p:sp>
            <p:nvSpPr>
              <p:cNvPr id="12" name="缺角矩形 11"/>
              <p:cNvSpPr/>
              <p:nvPr/>
            </p:nvSpPr>
            <p:spPr>
              <a:xfrm>
                <a:off x="6251389" y="579008"/>
                <a:ext cx="5105696" cy="5707843"/>
              </a:xfrm>
              <a:prstGeom prst="plaque">
                <a:avLst>
                  <a:gd name="adj" fmla="val 4921"/>
                </a:avLst>
              </a:prstGeom>
              <a:solidFill>
                <a:srgbClr val="F3F7F3"/>
              </a:solidFill>
              <a:ln w="28575">
                <a:gradFill flip="none" rotWithShape="1">
                  <a:gsLst>
                    <a:gs pos="67220">
                      <a:srgbClr val="DCCAAB"/>
                    </a:gs>
                    <a:gs pos="35600">
                      <a:srgbClr val="2D673E"/>
                    </a:gs>
                    <a:gs pos="0">
                      <a:srgbClr val="DCCAAB"/>
                    </a:gs>
                    <a:gs pos="100000">
                      <a:srgbClr val="2D673E"/>
                    </a:gs>
                  </a:gsLst>
                  <a:lin ang="8100000" scaled="1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缺角矩形 12"/>
              <p:cNvSpPr/>
              <p:nvPr/>
            </p:nvSpPr>
            <p:spPr>
              <a:xfrm>
                <a:off x="6362485" y="726596"/>
                <a:ext cx="4883505" cy="5404403"/>
              </a:xfrm>
              <a:prstGeom prst="plaque">
                <a:avLst>
                  <a:gd name="adj" fmla="val 4495"/>
                </a:avLst>
              </a:prstGeom>
              <a:noFill/>
              <a:ln w="12700">
                <a:gradFill flip="none" rotWithShape="1">
                  <a:gsLst>
                    <a:gs pos="67220">
                      <a:srgbClr val="DCCAAB"/>
                    </a:gs>
                    <a:gs pos="35600">
                      <a:srgbClr val="2D673E"/>
                    </a:gs>
                    <a:gs pos="0">
                      <a:srgbClr val="DCCAAB"/>
                    </a:gs>
                    <a:gs pos="100000">
                      <a:srgbClr val="2D673E"/>
                    </a:gs>
                  </a:gsLst>
                  <a:lin ang="8100000" scaled="1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1" name="文本框 10"/>
            <p:cNvSpPr txBox="1"/>
            <p:nvPr/>
          </p:nvSpPr>
          <p:spPr>
            <a:xfrm>
              <a:off x="1194781" y="3270745"/>
              <a:ext cx="4289560" cy="2785673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just">
                <a:lnSpc>
                  <a:spcPct val="120000"/>
                </a:lnSpc>
                <a:defRPr sz="2800"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b="1" i="0" u="none" strike="noStrike" kern="1200" cap="none" spc="-150" normalizeH="0" baseline="0" noProof="0" dirty="0">
                  <a:ln>
                    <a:noFill/>
                  </a:ln>
                  <a:solidFill>
                    <a:srgbClr val="466B66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例：</a:t>
              </a:r>
              <a:r>
                <a:rPr kumimoji="0" lang="en-US" altLang="zh-CN" sz="3200" i="0" u="none" strike="noStrike" kern="1200" cap="none" spc="-150" normalizeH="0" baseline="0" noProof="0" dirty="0">
                  <a:ln>
                    <a:noFill/>
                  </a:ln>
                  <a:solidFill>
                    <a:srgbClr val="466B66"/>
                  </a:solidFill>
                  <a:effectLst/>
                  <a:uLnTx/>
                  <a:uFillTx/>
                  <a:latin typeface="楷体" panose="02010609060101010101" pitchFamily="49" charset="-122"/>
                  <a:ea typeface="楷体" panose="02010609060101010101" pitchFamily="49" charset="-122"/>
                  <a:cs typeface="+mn-cs"/>
                </a:rPr>
                <a:t>《</a:t>
              </a:r>
              <a:r>
                <a:rPr kumimoji="0" lang="zh-CN" altLang="en-US" sz="3200" i="0" u="none" strike="noStrike" kern="1200" cap="none" spc="-150" normalizeH="0" baseline="0" noProof="0" dirty="0">
                  <a:ln>
                    <a:noFill/>
                  </a:ln>
                  <a:solidFill>
                    <a:srgbClr val="466B66"/>
                  </a:solidFill>
                  <a:effectLst/>
                  <a:uLnTx/>
                  <a:uFillTx/>
                  <a:latin typeface="楷体" panose="02010609060101010101" pitchFamily="49" charset="-122"/>
                  <a:ea typeface="楷体" panose="02010609060101010101" pitchFamily="49" charset="-122"/>
                  <a:cs typeface="+mn-cs"/>
                </a:rPr>
                <a:t>秋思</a:t>
              </a:r>
              <a:r>
                <a:rPr kumimoji="0" lang="en-US" altLang="zh-CN" sz="3200" i="0" u="none" strike="noStrike" kern="1200" cap="none" spc="-150" normalizeH="0" baseline="0" noProof="0" dirty="0">
                  <a:ln>
                    <a:noFill/>
                  </a:ln>
                  <a:solidFill>
                    <a:srgbClr val="466B66"/>
                  </a:solidFill>
                  <a:effectLst/>
                  <a:uLnTx/>
                  <a:uFillTx/>
                  <a:latin typeface="楷体" panose="02010609060101010101" pitchFamily="49" charset="-122"/>
                  <a:ea typeface="楷体" panose="02010609060101010101" pitchFamily="49" charset="-122"/>
                  <a:cs typeface="+mn-cs"/>
                </a:rPr>
                <a:t>》</a:t>
              </a:r>
              <a:endParaRPr kumimoji="0" lang="en-US" altLang="zh-CN" sz="3200" i="0" u="none" strike="noStrike" kern="1200" cap="none" spc="-15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i="0" u="none" strike="noStrike" kern="1200" cap="none" spc="-150" normalizeH="0" baseline="0" noProof="0" dirty="0">
                  <a:ln>
                    <a:noFill/>
                  </a:ln>
                  <a:solidFill>
                    <a:srgbClr val="466B66"/>
                  </a:solidFill>
                  <a:effectLst/>
                  <a:uLnTx/>
                  <a:uFillTx/>
                  <a:latin typeface="楷体" panose="02010609060101010101" pitchFamily="49" charset="-122"/>
                  <a:ea typeface="楷体" panose="02010609060101010101" pitchFamily="49" charset="-122"/>
                  <a:cs typeface="+mn-cs"/>
                </a:rPr>
                <a:t>张籍</a:t>
              </a:r>
              <a:endParaRPr lang="en-US" altLang="zh-CN" sz="3200" spc="-150" dirty="0">
                <a:solidFill>
                  <a:srgbClr val="466B66"/>
                </a:solidFill>
                <a:latin typeface="楷体" panose="02010609060101010101" pitchFamily="49" charset="-122"/>
                <a:ea typeface="楷体" panose="02010609060101010101" pitchFamily="49" charset="-122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i="0" u="none" strike="noStrike" kern="1200" cap="none" spc="-150" normalizeH="0" baseline="0" noProof="0" dirty="0">
                  <a:ln>
                    <a:noFill/>
                  </a:ln>
                  <a:solidFill>
                    <a:srgbClr val="466B66"/>
                  </a:solidFill>
                  <a:effectLst/>
                  <a:uLnTx/>
                  <a:uFillTx/>
                  <a:latin typeface="楷体" panose="02010609060101010101" pitchFamily="49" charset="-122"/>
                  <a:ea typeface="楷体" panose="02010609060101010101" pitchFamily="49" charset="-122"/>
                  <a:cs typeface="+mn-cs"/>
                </a:rPr>
                <a:t>洛阳城里见秋风，</a:t>
              </a:r>
              <a:endParaRPr kumimoji="0" lang="en-US" altLang="zh-CN" sz="3200" i="0" u="none" strike="noStrike" kern="1200" cap="none" spc="-15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i="0" u="none" strike="noStrike" kern="1200" cap="none" spc="-150" normalizeH="0" baseline="0" noProof="0" dirty="0">
                  <a:ln>
                    <a:noFill/>
                  </a:ln>
                  <a:solidFill>
                    <a:srgbClr val="466B66"/>
                  </a:solidFill>
                  <a:effectLst/>
                  <a:uLnTx/>
                  <a:uFillTx/>
                  <a:latin typeface="楷体" panose="02010609060101010101" pitchFamily="49" charset="-122"/>
                  <a:ea typeface="楷体" panose="02010609060101010101" pitchFamily="49" charset="-122"/>
                  <a:cs typeface="+mn-cs"/>
                </a:rPr>
                <a:t>欲作家书意万重。</a:t>
              </a:r>
              <a:endParaRPr kumimoji="0" lang="en-US" altLang="zh-CN" sz="3200" i="0" u="none" strike="noStrike" kern="1200" cap="none" spc="-15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i="0" u="none" strike="noStrike" kern="1200" cap="none" spc="-150" normalizeH="0" baseline="0" noProof="0" dirty="0">
                  <a:ln>
                    <a:noFill/>
                  </a:ln>
                  <a:solidFill>
                    <a:srgbClr val="466B66"/>
                  </a:solidFill>
                  <a:effectLst/>
                  <a:uLnTx/>
                  <a:uFillTx/>
                  <a:latin typeface="楷体" panose="02010609060101010101" pitchFamily="49" charset="-122"/>
                  <a:ea typeface="楷体" panose="02010609060101010101" pitchFamily="49" charset="-122"/>
                  <a:cs typeface="+mn-cs"/>
                </a:rPr>
                <a:t>复恐匆匆说不尽，</a:t>
              </a:r>
              <a:endParaRPr kumimoji="0" lang="en-US" altLang="zh-CN" sz="3200" i="0" u="none" strike="noStrike" kern="1200" cap="none" spc="-15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i="0" u="none" strike="noStrike" kern="1200" cap="none" spc="-150" normalizeH="0" baseline="0" noProof="0" dirty="0">
                  <a:ln>
                    <a:noFill/>
                  </a:ln>
                  <a:solidFill>
                    <a:srgbClr val="466B66"/>
                  </a:solidFill>
                  <a:effectLst/>
                  <a:uLnTx/>
                  <a:uFillTx/>
                  <a:latin typeface="楷体" panose="02010609060101010101" pitchFamily="49" charset="-122"/>
                  <a:ea typeface="楷体" panose="02010609060101010101" pitchFamily="49" charset="-122"/>
                  <a:cs typeface="+mn-cs"/>
                </a:rPr>
                <a:t>行人临发又开封。</a:t>
              </a:r>
              <a:endParaRPr kumimoji="0" lang="zh-CN" altLang="en-US" sz="3200" i="0" u="none" strike="noStrike" kern="1200" cap="none" spc="-15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endParaRPr>
            </a:p>
          </p:txBody>
        </p:sp>
      </p:grpSp>
    </p:spTree>
    <p:custDataLst>
      <p:tags r:id="rId2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482600" y="1062854"/>
            <a:ext cx="11226800" cy="4958534"/>
          </a:xfrm>
          <a:prstGeom prst="roundRect">
            <a:avLst>
              <a:gd name="adj" fmla="val 1807"/>
            </a:avLst>
          </a:prstGeom>
          <a:solidFill>
            <a:srgbClr val="FEFEF6"/>
          </a:solidFill>
          <a:ln w="19050">
            <a:gradFill flip="none" rotWithShape="1">
              <a:gsLst>
                <a:gs pos="67220">
                  <a:srgbClr val="DCCAAB"/>
                </a:gs>
                <a:gs pos="35600">
                  <a:srgbClr val="466B66"/>
                </a:gs>
                <a:gs pos="0">
                  <a:srgbClr val="DCCAAB"/>
                </a:gs>
                <a:gs pos="100000">
                  <a:srgbClr val="466B66"/>
                </a:gs>
              </a:gsLst>
              <a:lin ang="81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479656" y="269695"/>
            <a:ext cx="646331" cy="646331"/>
          </a:xfrm>
          <a:prstGeom prst="ellipse">
            <a:avLst/>
          </a:prstGeom>
          <a:gradFill flip="none" rotWithShape="1">
            <a:gsLst>
              <a:gs pos="0">
                <a:srgbClr val="DC8665"/>
              </a:gs>
              <a:gs pos="100000">
                <a:srgbClr val="DC8665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13026" y="279557"/>
            <a:ext cx="56829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600" b="1" i="0" u="none" strike="noStrike" cap="none" spc="0" normalizeH="0" baseline="0">
                <a:ln>
                  <a:noFill/>
                </a:ln>
                <a:gradFill flip="none" rotWithShape="1">
                  <a:gsLst>
                    <a:gs pos="51000">
                      <a:srgbClr val="2D673E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51000">
                      <a:srgbClr val="466B66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（二）描写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51000">
                    <a:srgbClr val="466B66"/>
                  </a:gs>
                  <a:gs pos="5172">
                    <a:srgbClr val="ADD2CE"/>
                  </a:gs>
                  <a:gs pos="100000">
                    <a:srgbClr val="ADD2CE"/>
                  </a:gs>
                </a:gsLst>
                <a:lin ang="13500000" scaled="1"/>
                <a:tileRect/>
              </a:gra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947530" y="2370601"/>
            <a:ext cx="9720470" cy="2278381"/>
          </a:xfrm>
          <a:prstGeom prst="rect">
            <a:avLst/>
          </a:prstGeom>
          <a:noFill/>
          <a:ln w="9525">
            <a:noFill/>
          </a:ln>
        </p:spPr>
        <p:txBody>
          <a:bodyPr vert="horz" wrap="square" lIns="91440" tIns="45720" rIns="91440" bIns="45720" rtlCol="0">
            <a:spAutoFit/>
          </a:bodyPr>
          <a:lstStyle>
            <a:lvl1pPr indent="0">
              <a:lnSpc>
                <a:spcPct val="120000"/>
              </a:lnSpc>
              <a:spcBef>
                <a:spcPts val="1000"/>
              </a:spcBef>
              <a:buFont typeface="Arial" panose="020B0604020202090204" pitchFamily="34" charset="0"/>
              <a:buNone/>
              <a:defRPr sz="2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9pPr>
          </a:lstStyle>
          <a:p>
            <a:pPr marR="0" lvl="0" indent="711200" algn="just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清朝唐彪在《读书作文谱》中提到：“文章非实不足以阐发义理，非虚不足以摇曳神情，故虚实常宜相济也。”鉴于诗词篇幅十分短小，容量有限，诗人谋求虚实结合，虚实相生，趣味、诗韵俱存，使其内涵丰富，外延无边。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文本框 99"/>
          <p:cNvSpPr txBox="1"/>
          <p:nvPr>
            <p:custDataLst>
              <p:tags r:id="rId1"/>
            </p:custDataLst>
          </p:nvPr>
        </p:nvSpPr>
        <p:spPr>
          <a:xfrm>
            <a:off x="8344154" y="236772"/>
            <a:ext cx="3320796" cy="700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0000"/>
              </a:lnSpc>
              <a:defRPr sz="40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3600" b="1" dirty="0">
                <a:solidFill>
                  <a:srgbClr val="BC4940"/>
                </a:solidFill>
                <a:sym typeface="微软雅黑" panose="020B0503020204020204" pitchFamily="34" charset="-122"/>
              </a:rPr>
              <a:t>02</a:t>
            </a: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 </a:t>
            </a: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虚实结合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947530" y="1658169"/>
            <a:ext cx="10065027" cy="565604"/>
          </a:xfrm>
          <a:prstGeom prst="rect">
            <a:avLst/>
          </a:prstGeom>
          <a:noFill/>
          <a:ln w="9525">
            <a:noFill/>
          </a:ln>
        </p:spPr>
        <p:txBody>
          <a:bodyPr vert="horz" wrap="square" lIns="91440" tIns="45720" rIns="91440" bIns="45720" rtlCol="0">
            <a:spAutoFit/>
          </a:bodyPr>
          <a:lstStyle>
            <a:lvl1pPr indent="0">
              <a:lnSpc>
                <a:spcPct val="120000"/>
              </a:lnSpc>
              <a:spcBef>
                <a:spcPts val="1000"/>
              </a:spcBef>
              <a:buFont typeface="Arial" panose="020B0604020202090204" pitchFamily="34" charset="0"/>
              <a:buNone/>
              <a:defRPr sz="2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9pPr>
          </a:lstStyle>
          <a:p>
            <a:pPr marR="0" lvl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BC49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虚实结合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在古诗词中有重要作用。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482600" y="1062854"/>
            <a:ext cx="11226800" cy="5376046"/>
          </a:xfrm>
          <a:prstGeom prst="roundRect">
            <a:avLst>
              <a:gd name="adj" fmla="val 1807"/>
            </a:avLst>
          </a:prstGeom>
          <a:solidFill>
            <a:srgbClr val="FEFEF6"/>
          </a:solidFill>
          <a:ln w="19050">
            <a:gradFill flip="none" rotWithShape="1">
              <a:gsLst>
                <a:gs pos="67220">
                  <a:srgbClr val="DCCAAB"/>
                </a:gs>
                <a:gs pos="35600">
                  <a:srgbClr val="466B66"/>
                </a:gs>
                <a:gs pos="0">
                  <a:srgbClr val="DCCAAB"/>
                </a:gs>
                <a:gs pos="100000">
                  <a:srgbClr val="466B66"/>
                </a:gs>
              </a:gsLst>
              <a:lin ang="81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479656" y="269695"/>
            <a:ext cx="646331" cy="646331"/>
          </a:xfrm>
          <a:prstGeom prst="ellipse">
            <a:avLst/>
          </a:prstGeom>
          <a:gradFill flip="none" rotWithShape="1">
            <a:gsLst>
              <a:gs pos="0">
                <a:srgbClr val="DC8665"/>
              </a:gs>
              <a:gs pos="100000">
                <a:srgbClr val="DC8665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13026" y="279557"/>
            <a:ext cx="56829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600" b="1" i="0" u="none" strike="noStrike" cap="none" spc="0" normalizeH="0" baseline="0">
                <a:ln>
                  <a:noFill/>
                </a:ln>
                <a:gradFill flip="none" rotWithShape="1">
                  <a:gsLst>
                    <a:gs pos="51000">
                      <a:srgbClr val="2D673E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51000">
                      <a:srgbClr val="466B66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（二）描写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51000">
                    <a:srgbClr val="466B66"/>
                  </a:gs>
                  <a:gs pos="5172">
                    <a:srgbClr val="ADD2CE"/>
                  </a:gs>
                  <a:gs pos="100000">
                    <a:srgbClr val="ADD2CE"/>
                  </a:gs>
                </a:gsLst>
                <a:lin ang="13500000" scaled="1"/>
                <a:tileRect/>
              </a:gra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" name="文本框 99"/>
          <p:cNvSpPr txBox="1"/>
          <p:nvPr>
            <p:custDataLst>
              <p:tags r:id="rId1"/>
            </p:custDataLst>
          </p:nvPr>
        </p:nvSpPr>
        <p:spPr>
          <a:xfrm>
            <a:off x="8344154" y="236772"/>
            <a:ext cx="3320796" cy="700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0000"/>
              </a:lnSpc>
              <a:defRPr sz="40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3600" b="1" dirty="0">
                <a:solidFill>
                  <a:srgbClr val="BC4940"/>
                </a:solidFill>
                <a:sym typeface="微软雅黑" panose="020B0503020204020204" pitchFamily="34" charset="-122"/>
              </a:rPr>
              <a:t>02</a:t>
            </a: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 </a:t>
            </a: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虚实结合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888276" y="1385286"/>
            <a:ext cx="10404743" cy="628437"/>
            <a:chOff x="705395" y="1216153"/>
            <a:chExt cx="10404743" cy="628437"/>
          </a:xfrm>
        </p:grpSpPr>
        <p:sp>
          <p:nvSpPr>
            <p:cNvPr id="9" name="矩形: 圆角 8"/>
            <p:cNvSpPr/>
            <p:nvPr/>
          </p:nvSpPr>
          <p:spPr>
            <a:xfrm>
              <a:off x="705395" y="1265038"/>
              <a:ext cx="10404743" cy="579552"/>
            </a:xfrm>
            <a:prstGeom prst="roundRect">
              <a:avLst/>
            </a:prstGeom>
            <a:gradFill flip="none" rotWithShape="1">
              <a:gsLst>
                <a:gs pos="0">
                  <a:srgbClr val="466B66"/>
                </a:gs>
                <a:gs pos="99000">
                  <a:srgbClr val="53857A">
                    <a:alpha val="80000"/>
                  </a:srgbClr>
                </a:gs>
              </a:gsLst>
              <a:lin ang="13500000" scaled="1"/>
              <a:tileRect/>
            </a:gradFill>
            <a:ln w="15875">
              <a:gradFill>
                <a:gsLst>
                  <a:gs pos="0">
                    <a:srgbClr val="EAE4B6"/>
                  </a:gs>
                  <a:gs pos="100000">
                    <a:srgbClr val="CD9B58"/>
                  </a:gs>
                </a:gsLst>
                <a:lin ang="5400000" scaled="1"/>
              </a:gradFill>
            </a:ln>
            <a:effectLst>
              <a:outerShdw blurRad="381000" dist="127000" dir="5400000" sx="90000" sy="90000" algn="t" rotWithShape="0">
                <a:srgbClr val="364F50">
                  <a:alpha val="2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文本框 10"/>
            <p:cNvSpPr txBox="1"/>
            <p:nvPr>
              <p:custDataLst>
                <p:tags r:id="rId2"/>
              </p:custDataLst>
            </p:nvPr>
          </p:nvSpPr>
          <p:spPr>
            <a:xfrm>
              <a:off x="837398" y="1216153"/>
              <a:ext cx="2965312" cy="5979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just">
                <a:lnSpc>
                  <a:spcPct val="120000"/>
                </a:lnSpc>
                <a:defRPr sz="2800"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lvl="0" algn="l">
                <a:lnSpc>
                  <a:spcPct val="130000"/>
                </a:lnSpc>
                <a:defRPr/>
              </a:pPr>
              <a:r>
                <a:rPr lang="zh-CN" altLang="en-US" b="1" dirty="0">
                  <a:solidFill>
                    <a:srgbClr val="F7F8EC"/>
                  </a:solidFill>
                  <a:sym typeface="微软雅黑" panose="020B0503020204020204" pitchFamily="34" charset="-122"/>
                </a:rPr>
                <a:t>虚景</a:t>
              </a:r>
              <a:endParaRPr lang="zh-CN" altLang="en-US" b="1" dirty="0">
                <a:solidFill>
                  <a:srgbClr val="F7F8EC"/>
                </a:solidFill>
                <a:sym typeface="微软雅黑" panose="020B0503020204020204" pitchFamily="34" charset="-122"/>
              </a:endParaRPr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888276" y="2160389"/>
            <a:ext cx="9796536" cy="1082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0000"/>
              </a:lnSpc>
              <a:defRPr sz="2800" b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defRPr/>
            </a:pPr>
            <a:r>
              <a:rPr lang="en-US" altLang="zh-CN" b="1" dirty="0">
                <a:solidFill>
                  <a:srgbClr val="BC4940"/>
                </a:solidFill>
                <a:sym typeface="微软雅黑" panose="020B0503020204020204" pitchFamily="34" charset="-122"/>
              </a:rPr>
              <a:t>(1</a:t>
            </a:r>
            <a:r>
              <a:rPr lang="zh-CN" altLang="en-US" b="1" dirty="0">
                <a:solidFill>
                  <a:srgbClr val="BC4940"/>
                </a:solidFill>
                <a:sym typeface="微软雅黑" panose="020B0503020204020204" pitchFamily="34" charset="-122"/>
              </a:rPr>
              <a:t>）神仙鬼怪世界和梦景：</a:t>
            </a:r>
            <a:r>
              <a:rPr lang="zh-CN" altLang="en-US" dirty="0">
                <a:solidFill>
                  <a:srgbClr val="466B66"/>
                </a:solidFill>
                <a:sym typeface="微软雅黑" panose="020B0503020204020204" pitchFamily="34" charset="-122"/>
              </a:rPr>
              <a:t>诗人往往借助这类虚无的境界来反衬现实。这就叫以虚象显实境。</a:t>
            </a:r>
            <a:endParaRPr lang="en-US" altLang="zh-CN" dirty="0">
              <a:solidFill>
                <a:srgbClr val="466B66"/>
              </a:solidFill>
              <a:sym typeface="微软雅黑" panose="020B0503020204020204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898980" y="3386734"/>
            <a:ext cx="10394039" cy="2294912"/>
            <a:chOff x="898980" y="3386734"/>
            <a:chExt cx="10394039" cy="2294912"/>
          </a:xfrm>
        </p:grpSpPr>
        <p:sp>
          <p:nvSpPr>
            <p:cNvPr id="3" name="文本框 2"/>
            <p:cNvSpPr txBox="1"/>
            <p:nvPr/>
          </p:nvSpPr>
          <p:spPr>
            <a:xfrm>
              <a:off x="898980" y="3564848"/>
              <a:ext cx="10394039" cy="21167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just">
                <a:lnSpc>
                  <a:spcPct val="120000"/>
                </a:lnSpc>
                <a:defRPr sz="2800" b="0"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marL="0" marR="0" lvl="0" indent="0" algn="ju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466B66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例：</a:t>
              </a:r>
              <a:r>
                <a: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466B66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《</a:t>
              </a:r>
              <a:r>
                <a: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466B66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梦游天姥吟留别</a:t>
              </a:r>
              <a:r>
                <a: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466B66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》</a:t>
              </a:r>
              <a:r>
                <a: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466B66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中的仙境就是一个虚象。</a:t>
              </a:r>
              <a:endPara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  <a:p>
              <a:pPr marL="0" marR="0" lvl="0" indent="0" algn="ju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466B66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诗云：“日月照耀金银台”“霓为衣兮风为马”“虎鼓瑟兮鸾回车”“仙之人兮列如麻”。李白描绘了一幅美好的神仙世界的图景，图景的美好反衬出现实的黑暗。</a:t>
              </a:r>
              <a:endPara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cxnSp>
          <p:nvCxnSpPr>
            <p:cNvPr id="13" name="直接连接符 12"/>
            <p:cNvCxnSpPr/>
            <p:nvPr/>
          </p:nvCxnSpPr>
          <p:spPr>
            <a:xfrm>
              <a:off x="898980" y="3386734"/>
              <a:ext cx="10394039" cy="0"/>
            </a:xfrm>
            <a:prstGeom prst="line">
              <a:avLst/>
            </a:prstGeom>
            <a:ln w="15875">
              <a:solidFill>
                <a:srgbClr val="466B6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3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0" to="1" calcmode="lin" valueType="num">
                                      <p:cBhvr>
                                        <p:cTn id="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</p:anim>
                                    <p:anim to="" calcmode="lin" valueType="num">
                                      <p:cBhvr>
                                        <p:cTn id="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$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 fmla="$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482600" y="1062854"/>
            <a:ext cx="11226800" cy="5376046"/>
          </a:xfrm>
          <a:prstGeom prst="roundRect">
            <a:avLst>
              <a:gd name="adj" fmla="val 1807"/>
            </a:avLst>
          </a:prstGeom>
          <a:solidFill>
            <a:srgbClr val="FEFEF6"/>
          </a:solidFill>
          <a:ln w="19050">
            <a:gradFill flip="none" rotWithShape="1">
              <a:gsLst>
                <a:gs pos="67220">
                  <a:srgbClr val="DCCAAB"/>
                </a:gs>
                <a:gs pos="35600">
                  <a:srgbClr val="466B66"/>
                </a:gs>
                <a:gs pos="0">
                  <a:srgbClr val="DCCAAB"/>
                </a:gs>
                <a:gs pos="100000">
                  <a:srgbClr val="466B66"/>
                </a:gs>
              </a:gsLst>
              <a:lin ang="81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479656" y="269695"/>
            <a:ext cx="646331" cy="646331"/>
          </a:xfrm>
          <a:prstGeom prst="ellipse">
            <a:avLst/>
          </a:prstGeom>
          <a:gradFill flip="none" rotWithShape="1">
            <a:gsLst>
              <a:gs pos="0">
                <a:srgbClr val="DC8665"/>
              </a:gs>
              <a:gs pos="100000">
                <a:srgbClr val="DC8665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13026" y="279557"/>
            <a:ext cx="56829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600" b="1" i="0" u="none" strike="noStrike" cap="none" spc="0" normalizeH="0" baseline="0">
                <a:ln>
                  <a:noFill/>
                </a:ln>
                <a:gradFill flip="none" rotWithShape="1">
                  <a:gsLst>
                    <a:gs pos="51000">
                      <a:srgbClr val="2D673E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51000">
                      <a:srgbClr val="466B66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（二）描写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51000">
                    <a:srgbClr val="466B66"/>
                  </a:gs>
                  <a:gs pos="5172">
                    <a:srgbClr val="ADD2CE"/>
                  </a:gs>
                  <a:gs pos="100000">
                    <a:srgbClr val="ADD2CE"/>
                  </a:gs>
                </a:gsLst>
                <a:lin ang="13500000" scaled="1"/>
                <a:tileRect/>
              </a:gra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" name="文本框 99"/>
          <p:cNvSpPr txBox="1"/>
          <p:nvPr>
            <p:custDataLst>
              <p:tags r:id="rId1"/>
            </p:custDataLst>
          </p:nvPr>
        </p:nvSpPr>
        <p:spPr>
          <a:xfrm>
            <a:off x="8344154" y="236772"/>
            <a:ext cx="3320796" cy="700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0000"/>
              </a:lnSpc>
              <a:defRPr sz="40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3600" b="1" dirty="0">
                <a:solidFill>
                  <a:srgbClr val="BC4940"/>
                </a:solidFill>
                <a:sym typeface="微软雅黑" panose="020B0503020204020204" pitchFamily="34" charset="-122"/>
              </a:rPr>
              <a:t>02</a:t>
            </a: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 </a:t>
            </a: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虚实结合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888276" y="1385286"/>
            <a:ext cx="10404743" cy="628437"/>
            <a:chOff x="705395" y="1216153"/>
            <a:chExt cx="10404743" cy="628437"/>
          </a:xfrm>
        </p:grpSpPr>
        <p:sp>
          <p:nvSpPr>
            <p:cNvPr id="9" name="矩形: 圆角 8"/>
            <p:cNvSpPr/>
            <p:nvPr/>
          </p:nvSpPr>
          <p:spPr>
            <a:xfrm>
              <a:off x="705395" y="1265038"/>
              <a:ext cx="10404743" cy="579552"/>
            </a:xfrm>
            <a:prstGeom prst="roundRect">
              <a:avLst/>
            </a:prstGeom>
            <a:gradFill flip="none" rotWithShape="1">
              <a:gsLst>
                <a:gs pos="0">
                  <a:srgbClr val="466B66"/>
                </a:gs>
                <a:gs pos="99000">
                  <a:srgbClr val="53857A">
                    <a:alpha val="80000"/>
                  </a:srgbClr>
                </a:gs>
              </a:gsLst>
              <a:lin ang="13500000" scaled="1"/>
              <a:tileRect/>
            </a:gradFill>
            <a:ln w="15875">
              <a:gradFill>
                <a:gsLst>
                  <a:gs pos="0">
                    <a:srgbClr val="EAE4B6"/>
                  </a:gs>
                  <a:gs pos="100000">
                    <a:srgbClr val="CD9B58"/>
                  </a:gs>
                </a:gsLst>
                <a:lin ang="5400000" scaled="1"/>
              </a:gradFill>
            </a:ln>
            <a:effectLst>
              <a:outerShdw blurRad="381000" dist="127000" dir="5400000" sx="90000" sy="90000" algn="t" rotWithShape="0">
                <a:srgbClr val="364F50">
                  <a:alpha val="2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文本框 10"/>
            <p:cNvSpPr txBox="1"/>
            <p:nvPr>
              <p:custDataLst>
                <p:tags r:id="rId2"/>
              </p:custDataLst>
            </p:nvPr>
          </p:nvSpPr>
          <p:spPr>
            <a:xfrm>
              <a:off x="837398" y="1216153"/>
              <a:ext cx="2965312" cy="5979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just">
                <a:lnSpc>
                  <a:spcPct val="120000"/>
                </a:lnSpc>
                <a:defRPr sz="2800"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lvl="0" algn="l">
                <a:lnSpc>
                  <a:spcPct val="130000"/>
                </a:lnSpc>
                <a:defRPr/>
              </a:pPr>
              <a:r>
                <a:rPr lang="zh-CN" altLang="en-US" b="1" dirty="0">
                  <a:solidFill>
                    <a:srgbClr val="F7F8EC"/>
                  </a:solidFill>
                  <a:sym typeface="微软雅黑" panose="020B0503020204020204" pitchFamily="34" charset="-122"/>
                </a:rPr>
                <a:t>虚景</a:t>
              </a:r>
              <a:endParaRPr lang="zh-CN" altLang="en-US" b="1" dirty="0">
                <a:solidFill>
                  <a:srgbClr val="F7F8EC"/>
                </a:solidFill>
                <a:sym typeface="微软雅黑" panose="020B0503020204020204" pitchFamily="34" charset="-122"/>
              </a:endParaRPr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888276" y="2160389"/>
            <a:ext cx="9796536" cy="1082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0000"/>
              </a:lnSpc>
              <a:defRPr sz="2800" b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r>
              <a:rPr lang="en-US" altLang="zh-CN" b="1" dirty="0">
                <a:solidFill>
                  <a:srgbClr val="BC4940"/>
                </a:solidFill>
                <a:sym typeface="微软雅黑" panose="020B0503020204020204" pitchFamily="34" charset="-122"/>
              </a:rPr>
              <a:t>(2</a:t>
            </a:r>
            <a:r>
              <a:rPr lang="zh-CN" altLang="en-US" b="1" dirty="0">
                <a:solidFill>
                  <a:srgbClr val="BC4940"/>
                </a:solidFill>
                <a:sym typeface="微软雅黑" panose="020B0503020204020204" pitchFamily="34" charset="-122"/>
              </a:rPr>
              <a:t>）已逝之景：</a:t>
            </a:r>
            <a:r>
              <a:rPr lang="zh-CN" altLang="en-US" dirty="0">
                <a:solidFill>
                  <a:srgbClr val="466B66"/>
                </a:solidFill>
                <a:sym typeface="微软雅黑" panose="020B0503020204020204" pitchFamily="34" charset="-122"/>
              </a:rPr>
              <a:t>这类虚景是作者曾经经历过或历史上曾经发生过的景象，但是现时却不在眼前。</a:t>
            </a:r>
            <a:endParaRPr lang="zh-CN" altLang="en-US" dirty="0">
              <a:solidFill>
                <a:srgbClr val="466B66"/>
              </a:solidFill>
              <a:sym typeface="微软雅黑" panose="020B0503020204020204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898980" y="3386734"/>
            <a:ext cx="10394039" cy="2294912"/>
            <a:chOff x="898980" y="3386734"/>
            <a:chExt cx="10394039" cy="2294912"/>
          </a:xfrm>
        </p:grpSpPr>
        <p:sp>
          <p:nvSpPr>
            <p:cNvPr id="3" name="文本框 2"/>
            <p:cNvSpPr txBox="1"/>
            <p:nvPr/>
          </p:nvSpPr>
          <p:spPr>
            <a:xfrm>
              <a:off x="898981" y="3564848"/>
              <a:ext cx="10150020" cy="21167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just">
                <a:lnSpc>
                  <a:spcPct val="120000"/>
                </a:lnSpc>
                <a:defRPr sz="2800" b="0"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lvl="0">
                <a:defRPr/>
              </a:pPr>
              <a:r>
                <a:rPr lang="zh-CN" altLang="en-US" b="1" dirty="0">
                  <a:solidFill>
                    <a:srgbClr val="466B66"/>
                  </a:solidFill>
                  <a:sym typeface="微软雅黑" panose="020B0503020204020204" pitchFamily="34" charset="-122"/>
                </a:rPr>
                <a:t>例：</a:t>
              </a:r>
              <a:r>
                <a:rPr lang="zh-CN" altLang="en-US" dirty="0">
                  <a:solidFill>
                    <a:srgbClr val="466B66"/>
                  </a:solidFill>
                  <a:sym typeface="微软雅黑" panose="020B0503020204020204" pitchFamily="34" charset="-122"/>
                </a:rPr>
                <a:t>李煜</a:t>
              </a:r>
              <a:r>
                <a:rPr lang="en-US" altLang="zh-CN" dirty="0">
                  <a:solidFill>
                    <a:srgbClr val="466B66"/>
                  </a:solidFill>
                  <a:sym typeface="微软雅黑" panose="020B0503020204020204" pitchFamily="34" charset="-122"/>
                </a:rPr>
                <a:t>《</a:t>
              </a:r>
              <a:r>
                <a:rPr lang="zh-CN" altLang="en-US" dirty="0">
                  <a:solidFill>
                    <a:srgbClr val="466B66"/>
                  </a:solidFill>
                  <a:sym typeface="微软雅黑" panose="020B0503020204020204" pitchFamily="34" charset="-122"/>
                </a:rPr>
                <a:t>虞美人</a:t>
              </a:r>
              <a:r>
                <a:rPr lang="en-US" altLang="zh-CN" dirty="0">
                  <a:solidFill>
                    <a:srgbClr val="466B66"/>
                  </a:solidFill>
                  <a:sym typeface="微软雅黑" panose="020B0503020204020204" pitchFamily="34" charset="-122"/>
                </a:rPr>
                <a:t>》</a:t>
              </a:r>
              <a:r>
                <a:rPr lang="zh-CN" altLang="en-US" dirty="0">
                  <a:solidFill>
                    <a:srgbClr val="466B66"/>
                  </a:solidFill>
                  <a:sym typeface="微软雅黑" panose="020B0503020204020204" pitchFamily="34" charset="-122"/>
                </a:rPr>
                <a:t>中“雕栏玉砌应犹在，只是朱颜改”，句中“故国”的“雕栏玉砌”犹在，但此时并不在眼前，就是虚象。作者将“雕栏玉砌”与“朱颜”对照着写，颇有故国凄凉、物是人非之感。</a:t>
              </a:r>
              <a:endParaRPr lang="en-US" altLang="zh-CN" dirty="0">
                <a:solidFill>
                  <a:srgbClr val="466B66"/>
                </a:solidFill>
                <a:sym typeface="微软雅黑" panose="020B0503020204020204" pitchFamily="34" charset="-122"/>
              </a:endParaRPr>
            </a:p>
          </p:txBody>
        </p:sp>
        <p:cxnSp>
          <p:nvCxnSpPr>
            <p:cNvPr id="13" name="直接连接符 12"/>
            <p:cNvCxnSpPr/>
            <p:nvPr/>
          </p:nvCxnSpPr>
          <p:spPr>
            <a:xfrm>
              <a:off x="898980" y="3386734"/>
              <a:ext cx="10394039" cy="0"/>
            </a:xfrm>
            <a:prstGeom prst="line">
              <a:avLst/>
            </a:prstGeom>
            <a:ln w="15875">
              <a:solidFill>
                <a:srgbClr val="466B6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3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0" to="1" calcmode="lin" valueType="num">
                                      <p:cBhvr>
                                        <p:cTn id="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</p:anim>
                                    <p:anim to="" calcmode="lin" valueType="num">
                                      <p:cBhvr>
                                        <p:cTn id="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$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 fmla="$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482600" y="1062854"/>
            <a:ext cx="11226800" cy="5376046"/>
          </a:xfrm>
          <a:prstGeom prst="roundRect">
            <a:avLst>
              <a:gd name="adj" fmla="val 1807"/>
            </a:avLst>
          </a:prstGeom>
          <a:solidFill>
            <a:srgbClr val="FEFEF6"/>
          </a:solidFill>
          <a:ln w="19050">
            <a:gradFill flip="none" rotWithShape="1">
              <a:gsLst>
                <a:gs pos="67220">
                  <a:srgbClr val="DCCAAB"/>
                </a:gs>
                <a:gs pos="35600">
                  <a:srgbClr val="466B66"/>
                </a:gs>
                <a:gs pos="0">
                  <a:srgbClr val="DCCAAB"/>
                </a:gs>
                <a:gs pos="100000">
                  <a:srgbClr val="466B66"/>
                </a:gs>
              </a:gsLst>
              <a:lin ang="81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479656" y="269695"/>
            <a:ext cx="646331" cy="646331"/>
          </a:xfrm>
          <a:prstGeom prst="ellipse">
            <a:avLst/>
          </a:prstGeom>
          <a:gradFill flip="none" rotWithShape="1">
            <a:gsLst>
              <a:gs pos="0">
                <a:srgbClr val="DC8665"/>
              </a:gs>
              <a:gs pos="100000">
                <a:srgbClr val="DC8665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13026" y="279557"/>
            <a:ext cx="56829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600" b="1" i="0" u="none" strike="noStrike" cap="none" spc="0" normalizeH="0" baseline="0">
                <a:ln>
                  <a:noFill/>
                </a:ln>
                <a:gradFill flip="none" rotWithShape="1">
                  <a:gsLst>
                    <a:gs pos="51000">
                      <a:srgbClr val="2D673E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51000">
                      <a:srgbClr val="466B66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（二）描写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51000">
                    <a:srgbClr val="466B66"/>
                  </a:gs>
                  <a:gs pos="5172">
                    <a:srgbClr val="ADD2CE"/>
                  </a:gs>
                  <a:gs pos="100000">
                    <a:srgbClr val="ADD2CE"/>
                  </a:gs>
                </a:gsLst>
                <a:lin ang="13500000" scaled="1"/>
                <a:tileRect/>
              </a:gra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" name="文本框 99"/>
          <p:cNvSpPr txBox="1"/>
          <p:nvPr>
            <p:custDataLst>
              <p:tags r:id="rId1"/>
            </p:custDataLst>
          </p:nvPr>
        </p:nvSpPr>
        <p:spPr>
          <a:xfrm>
            <a:off x="8344154" y="236772"/>
            <a:ext cx="3320796" cy="700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0000"/>
              </a:lnSpc>
              <a:defRPr sz="40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3600" b="1" dirty="0">
                <a:solidFill>
                  <a:srgbClr val="BC4940"/>
                </a:solidFill>
                <a:sym typeface="微软雅黑" panose="020B0503020204020204" pitchFamily="34" charset="-122"/>
              </a:rPr>
              <a:t>02</a:t>
            </a: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 </a:t>
            </a: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虚实结合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888276" y="1385286"/>
            <a:ext cx="10404743" cy="628437"/>
            <a:chOff x="705395" y="1216153"/>
            <a:chExt cx="10404743" cy="628437"/>
          </a:xfrm>
        </p:grpSpPr>
        <p:sp>
          <p:nvSpPr>
            <p:cNvPr id="9" name="矩形: 圆角 8"/>
            <p:cNvSpPr/>
            <p:nvPr/>
          </p:nvSpPr>
          <p:spPr>
            <a:xfrm>
              <a:off x="705395" y="1265038"/>
              <a:ext cx="10404743" cy="579552"/>
            </a:xfrm>
            <a:prstGeom prst="roundRect">
              <a:avLst/>
            </a:prstGeom>
            <a:gradFill flip="none" rotWithShape="1">
              <a:gsLst>
                <a:gs pos="0">
                  <a:srgbClr val="466B66"/>
                </a:gs>
                <a:gs pos="99000">
                  <a:srgbClr val="53857A">
                    <a:alpha val="80000"/>
                  </a:srgbClr>
                </a:gs>
              </a:gsLst>
              <a:lin ang="13500000" scaled="1"/>
              <a:tileRect/>
            </a:gradFill>
            <a:ln w="15875">
              <a:gradFill>
                <a:gsLst>
                  <a:gs pos="0">
                    <a:srgbClr val="EAE4B6"/>
                  </a:gs>
                  <a:gs pos="100000">
                    <a:srgbClr val="CD9B58"/>
                  </a:gs>
                </a:gsLst>
                <a:lin ang="5400000" scaled="1"/>
              </a:gradFill>
            </a:ln>
            <a:effectLst>
              <a:outerShdw blurRad="381000" dist="127000" dir="5400000" sx="90000" sy="90000" algn="t" rotWithShape="0">
                <a:srgbClr val="364F50">
                  <a:alpha val="2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文本框 10"/>
            <p:cNvSpPr txBox="1"/>
            <p:nvPr>
              <p:custDataLst>
                <p:tags r:id="rId2"/>
              </p:custDataLst>
            </p:nvPr>
          </p:nvSpPr>
          <p:spPr>
            <a:xfrm>
              <a:off x="837398" y="1216153"/>
              <a:ext cx="2965312" cy="5979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just">
                <a:lnSpc>
                  <a:spcPct val="120000"/>
                </a:lnSpc>
                <a:defRPr sz="2800"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lvl="0" algn="l">
                <a:lnSpc>
                  <a:spcPct val="130000"/>
                </a:lnSpc>
                <a:defRPr/>
              </a:pPr>
              <a:r>
                <a:rPr lang="zh-CN" altLang="en-US" b="1" dirty="0">
                  <a:solidFill>
                    <a:srgbClr val="F7F8EC"/>
                  </a:solidFill>
                  <a:sym typeface="微软雅黑" panose="020B0503020204020204" pitchFamily="34" charset="-122"/>
                </a:rPr>
                <a:t>虚景</a:t>
              </a:r>
              <a:endParaRPr lang="zh-CN" altLang="en-US" b="1" dirty="0">
                <a:solidFill>
                  <a:srgbClr val="F7F8EC"/>
                </a:solidFill>
                <a:sym typeface="微软雅黑" panose="020B0503020204020204" pitchFamily="34" charset="-122"/>
              </a:endParaRPr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888276" y="2160389"/>
            <a:ext cx="9796536" cy="1082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0000"/>
              </a:lnSpc>
              <a:defRPr sz="2800" b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r>
              <a:rPr lang="en-US" altLang="zh-CN" b="1" dirty="0">
                <a:solidFill>
                  <a:srgbClr val="BC4940"/>
                </a:solidFill>
                <a:sym typeface="微软雅黑" panose="020B0503020204020204" pitchFamily="34" charset="-122"/>
              </a:rPr>
              <a:t>(3</a:t>
            </a:r>
            <a:r>
              <a:rPr lang="zh-CN" altLang="en-US" b="1" dirty="0">
                <a:solidFill>
                  <a:srgbClr val="BC4940"/>
                </a:solidFill>
                <a:sym typeface="微软雅黑" panose="020B0503020204020204" pitchFamily="34" charset="-122"/>
              </a:rPr>
              <a:t>）设想的未来之境：</a:t>
            </a:r>
            <a:r>
              <a:rPr lang="zh-CN" altLang="en-US" dirty="0">
                <a:solidFill>
                  <a:srgbClr val="466B66"/>
                </a:solidFill>
                <a:sym typeface="微软雅黑" panose="020B0503020204020204" pitchFamily="34" charset="-122"/>
              </a:rPr>
              <a:t>这类虚境是还没有发生的，是对未来的设想。描写虚境，写愁则倍增其愁，写乐则倍增其乐。</a:t>
            </a:r>
            <a:endParaRPr lang="zh-CN" altLang="en-US" dirty="0">
              <a:solidFill>
                <a:srgbClr val="466B66"/>
              </a:solidFill>
              <a:sym typeface="微软雅黑" panose="020B0503020204020204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898980" y="3386734"/>
            <a:ext cx="10394039" cy="1777847"/>
            <a:chOff x="898980" y="3386734"/>
            <a:chExt cx="10394039" cy="1777847"/>
          </a:xfrm>
        </p:grpSpPr>
        <p:sp>
          <p:nvSpPr>
            <p:cNvPr id="3" name="文本框 2"/>
            <p:cNvSpPr txBox="1"/>
            <p:nvPr/>
          </p:nvSpPr>
          <p:spPr>
            <a:xfrm>
              <a:off x="898980" y="3564848"/>
              <a:ext cx="10394039" cy="15997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just">
                <a:lnSpc>
                  <a:spcPct val="120000"/>
                </a:lnSpc>
                <a:defRPr sz="2800" b="0"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lvl="0">
                <a:defRPr/>
              </a:pPr>
              <a:r>
                <a:rPr lang="en-US" altLang="zh-CN" b="1" dirty="0">
                  <a:solidFill>
                    <a:srgbClr val="466B66"/>
                  </a:solidFill>
                  <a:sym typeface="微软雅黑" panose="020B0503020204020204" pitchFamily="34" charset="-122"/>
                </a:rPr>
                <a:t>例</a:t>
              </a:r>
              <a:r>
                <a:rPr lang="zh-CN" altLang="en-US" b="1" dirty="0">
                  <a:solidFill>
                    <a:srgbClr val="466B66"/>
                  </a:solidFill>
                  <a:sym typeface="微软雅黑" panose="020B0503020204020204" pitchFamily="34" charset="-122"/>
                </a:rPr>
                <a:t>：</a:t>
              </a:r>
              <a:r>
                <a:rPr lang="en-US" altLang="zh-CN" dirty="0" err="1">
                  <a:solidFill>
                    <a:srgbClr val="466B66"/>
                  </a:solidFill>
                  <a:sym typeface="微软雅黑" panose="020B0503020204020204" pitchFamily="34" charset="-122"/>
                </a:rPr>
                <a:t>柳永《雨霖铃</a:t>
              </a:r>
              <a:r>
                <a:rPr lang="en-US" altLang="zh-CN" dirty="0">
                  <a:solidFill>
                    <a:srgbClr val="466B66"/>
                  </a:solidFill>
                  <a:sym typeface="微软雅黑" panose="020B0503020204020204" pitchFamily="34" charset="-122"/>
                </a:rPr>
                <a:t>》“</a:t>
              </a:r>
              <a:r>
                <a:rPr lang="en-US" altLang="zh-CN" dirty="0" err="1">
                  <a:solidFill>
                    <a:srgbClr val="466B66"/>
                  </a:solidFill>
                  <a:sym typeface="微软雅黑" panose="020B0503020204020204" pitchFamily="34" charset="-122"/>
                </a:rPr>
                <a:t>今宵酒醒何处</a:t>
              </a:r>
              <a:r>
                <a:rPr lang="zh-CN" altLang="en-US" dirty="0">
                  <a:solidFill>
                    <a:srgbClr val="466B66"/>
                  </a:solidFill>
                  <a:sym typeface="微软雅黑" panose="020B0503020204020204" pitchFamily="34" charset="-122"/>
                </a:rPr>
                <a:t>，</a:t>
              </a:r>
              <a:r>
                <a:rPr lang="en-US" altLang="zh-CN" dirty="0" err="1">
                  <a:solidFill>
                    <a:srgbClr val="466B66"/>
                  </a:solidFill>
                  <a:sym typeface="微软雅黑" panose="020B0503020204020204" pitchFamily="34" charset="-122"/>
                </a:rPr>
                <a:t>杨柳岸晓风残月”这里设想别后情景：一舟离岸</a:t>
              </a:r>
              <a:r>
                <a:rPr lang="zh-CN" altLang="en-US" dirty="0">
                  <a:solidFill>
                    <a:srgbClr val="466B66"/>
                  </a:solidFill>
                  <a:sym typeface="微软雅黑" panose="020B0503020204020204" pitchFamily="34" charset="-122"/>
                </a:rPr>
                <a:t>，</a:t>
              </a:r>
              <a:r>
                <a:rPr lang="en-US" altLang="zh-CN" dirty="0" err="1">
                  <a:solidFill>
                    <a:srgbClr val="466B66"/>
                  </a:solidFill>
                  <a:sym typeface="微软雅黑" panose="020B0503020204020204" pitchFamily="34" charset="-122"/>
                </a:rPr>
                <a:t>词人酒醒梦回</a:t>
              </a:r>
              <a:r>
                <a:rPr lang="zh-CN" altLang="en-US" dirty="0">
                  <a:solidFill>
                    <a:srgbClr val="466B66"/>
                  </a:solidFill>
                  <a:sym typeface="微软雅黑" panose="020B0503020204020204" pitchFamily="34" charset="-122"/>
                </a:rPr>
                <a:t>，</a:t>
              </a:r>
              <a:r>
                <a:rPr lang="en-US" altLang="zh-CN" dirty="0" err="1">
                  <a:solidFill>
                    <a:srgbClr val="466B66"/>
                  </a:solidFill>
                  <a:sym typeface="微软雅黑" panose="020B0503020204020204" pitchFamily="34" charset="-122"/>
                </a:rPr>
                <a:t>只见习习晓风吹拂萧萧疏柳</a:t>
              </a:r>
              <a:r>
                <a:rPr lang="zh-CN" altLang="en-US" dirty="0">
                  <a:solidFill>
                    <a:srgbClr val="466B66"/>
                  </a:solidFill>
                  <a:sym typeface="微软雅黑" panose="020B0503020204020204" pitchFamily="34" charset="-122"/>
                </a:rPr>
                <a:t>，</a:t>
              </a:r>
              <a:r>
                <a:rPr lang="en-US" altLang="zh-CN" dirty="0" err="1">
                  <a:solidFill>
                    <a:srgbClr val="466B66"/>
                  </a:solidFill>
                  <a:sym typeface="微软雅黑" panose="020B0503020204020204" pitchFamily="34" charset="-122"/>
                </a:rPr>
                <a:t>一弯残月高挂柳梢</a:t>
              </a:r>
              <a:r>
                <a:rPr lang="en-US" altLang="zh-CN" dirty="0">
                  <a:solidFill>
                    <a:srgbClr val="466B66"/>
                  </a:solidFill>
                  <a:sym typeface="微软雅黑" panose="020B0503020204020204" pitchFamily="34" charset="-122"/>
                </a:rPr>
                <a:t>。</a:t>
              </a:r>
              <a:endParaRPr lang="en-US" altLang="zh-CN" dirty="0">
                <a:solidFill>
                  <a:srgbClr val="466B66"/>
                </a:solidFill>
                <a:sym typeface="微软雅黑" panose="020B0503020204020204" pitchFamily="34" charset="-122"/>
              </a:endParaRPr>
            </a:p>
          </p:txBody>
        </p:sp>
        <p:cxnSp>
          <p:nvCxnSpPr>
            <p:cNvPr id="13" name="直接连接符 12"/>
            <p:cNvCxnSpPr/>
            <p:nvPr/>
          </p:nvCxnSpPr>
          <p:spPr>
            <a:xfrm>
              <a:off x="898980" y="3386734"/>
              <a:ext cx="10394039" cy="0"/>
            </a:xfrm>
            <a:prstGeom prst="line">
              <a:avLst/>
            </a:prstGeom>
            <a:ln w="15875">
              <a:solidFill>
                <a:srgbClr val="466B6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3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0" to="1" calcmode="lin" valueType="num">
                                      <p:cBhvr>
                                        <p:cTn id="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</p:anim>
                                    <p:anim to="" calcmode="lin" valueType="num">
                                      <p:cBhvr>
                                        <p:cTn id="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$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 fmla="$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482600" y="1062854"/>
            <a:ext cx="11226800" cy="5376046"/>
          </a:xfrm>
          <a:prstGeom prst="roundRect">
            <a:avLst>
              <a:gd name="adj" fmla="val 1807"/>
            </a:avLst>
          </a:prstGeom>
          <a:solidFill>
            <a:srgbClr val="FEFEF6"/>
          </a:solidFill>
          <a:ln w="19050">
            <a:gradFill flip="none" rotWithShape="1">
              <a:gsLst>
                <a:gs pos="67220">
                  <a:srgbClr val="DCCAAB"/>
                </a:gs>
                <a:gs pos="35600">
                  <a:srgbClr val="466B66"/>
                </a:gs>
                <a:gs pos="0">
                  <a:srgbClr val="DCCAAB"/>
                </a:gs>
                <a:gs pos="100000">
                  <a:srgbClr val="466B66"/>
                </a:gs>
              </a:gsLst>
              <a:lin ang="81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479656" y="269695"/>
            <a:ext cx="646331" cy="646331"/>
          </a:xfrm>
          <a:prstGeom prst="ellipse">
            <a:avLst/>
          </a:prstGeom>
          <a:gradFill flip="none" rotWithShape="1">
            <a:gsLst>
              <a:gs pos="0">
                <a:srgbClr val="DC8665"/>
              </a:gs>
              <a:gs pos="100000">
                <a:srgbClr val="DC8665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13026" y="279557"/>
            <a:ext cx="56829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600" b="1" i="0" u="none" strike="noStrike" cap="none" spc="0" normalizeH="0" baseline="0">
                <a:ln>
                  <a:noFill/>
                </a:ln>
                <a:gradFill flip="none" rotWithShape="1">
                  <a:gsLst>
                    <a:gs pos="51000">
                      <a:srgbClr val="2D673E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51000">
                      <a:srgbClr val="466B66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（二）描写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51000">
                    <a:srgbClr val="466B66"/>
                  </a:gs>
                  <a:gs pos="5172">
                    <a:srgbClr val="ADD2CE"/>
                  </a:gs>
                  <a:gs pos="100000">
                    <a:srgbClr val="ADD2CE"/>
                  </a:gs>
                </a:gsLst>
                <a:lin ang="13500000" scaled="1"/>
                <a:tileRect/>
              </a:gra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" name="文本框 99"/>
          <p:cNvSpPr txBox="1"/>
          <p:nvPr>
            <p:custDataLst>
              <p:tags r:id="rId1"/>
            </p:custDataLst>
          </p:nvPr>
        </p:nvSpPr>
        <p:spPr>
          <a:xfrm>
            <a:off x="8344154" y="236772"/>
            <a:ext cx="3320796" cy="700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0000"/>
              </a:lnSpc>
              <a:defRPr sz="40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3600" b="1" dirty="0">
                <a:solidFill>
                  <a:srgbClr val="BC4940"/>
                </a:solidFill>
                <a:sym typeface="微软雅黑" panose="020B0503020204020204" pitchFamily="34" charset="-122"/>
              </a:rPr>
              <a:t>02</a:t>
            </a: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 </a:t>
            </a: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虚实结合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888276" y="1385286"/>
            <a:ext cx="10404743" cy="628437"/>
            <a:chOff x="705395" y="1216153"/>
            <a:chExt cx="10404743" cy="628437"/>
          </a:xfrm>
        </p:grpSpPr>
        <p:sp>
          <p:nvSpPr>
            <p:cNvPr id="9" name="矩形: 圆角 8"/>
            <p:cNvSpPr/>
            <p:nvPr/>
          </p:nvSpPr>
          <p:spPr>
            <a:xfrm>
              <a:off x="705395" y="1265038"/>
              <a:ext cx="10404743" cy="579552"/>
            </a:xfrm>
            <a:prstGeom prst="roundRect">
              <a:avLst/>
            </a:prstGeom>
            <a:gradFill flip="none" rotWithShape="1">
              <a:gsLst>
                <a:gs pos="0">
                  <a:srgbClr val="466B66"/>
                </a:gs>
                <a:gs pos="99000">
                  <a:srgbClr val="53857A">
                    <a:alpha val="80000"/>
                  </a:srgbClr>
                </a:gs>
              </a:gsLst>
              <a:lin ang="13500000" scaled="1"/>
              <a:tileRect/>
            </a:gradFill>
            <a:ln w="15875">
              <a:gradFill>
                <a:gsLst>
                  <a:gs pos="0">
                    <a:srgbClr val="EAE4B6"/>
                  </a:gs>
                  <a:gs pos="100000">
                    <a:srgbClr val="CD9B58"/>
                  </a:gs>
                </a:gsLst>
                <a:lin ang="5400000" scaled="1"/>
              </a:gradFill>
            </a:ln>
            <a:effectLst>
              <a:outerShdw blurRad="381000" dist="127000" dir="5400000" sx="90000" sy="90000" algn="t" rotWithShape="0">
                <a:srgbClr val="364F50">
                  <a:alpha val="2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文本框 10"/>
            <p:cNvSpPr txBox="1"/>
            <p:nvPr>
              <p:custDataLst>
                <p:tags r:id="rId2"/>
              </p:custDataLst>
            </p:nvPr>
          </p:nvSpPr>
          <p:spPr>
            <a:xfrm>
              <a:off x="837398" y="1216153"/>
              <a:ext cx="2965312" cy="5979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just">
                <a:lnSpc>
                  <a:spcPct val="120000"/>
                </a:lnSpc>
                <a:defRPr sz="2800"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lvl="0" algn="l">
                <a:lnSpc>
                  <a:spcPct val="130000"/>
                </a:lnSpc>
                <a:defRPr/>
              </a:pPr>
              <a:r>
                <a:rPr lang="zh-CN" altLang="en-US" b="1" dirty="0">
                  <a:solidFill>
                    <a:srgbClr val="F7F8EC"/>
                  </a:solidFill>
                  <a:sym typeface="微软雅黑" panose="020B0503020204020204" pitchFamily="34" charset="-122"/>
                </a:rPr>
                <a:t>实景</a:t>
              </a:r>
              <a:endParaRPr lang="zh-CN" altLang="en-US" b="1" dirty="0">
                <a:solidFill>
                  <a:srgbClr val="F7F8EC"/>
                </a:solidFill>
                <a:sym typeface="微软雅黑" panose="020B0503020204020204" pitchFamily="34" charset="-122"/>
              </a:endParaRPr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888276" y="2160389"/>
            <a:ext cx="10263428" cy="1082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0000"/>
              </a:lnSpc>
              <a:defRPr sz="2800" b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defRPr/>
            </a:pPr>
            <a:r>
              <a:rPr lang="zh-CN" altLang="en-US" dirty="0">
                <a:solidFill>
                  <a:srgbClr val="466B66"/>
                </a:solidFill>
                <a:sym typeface="微软雅黑" panose="020B0503020204020204" pitchFamily="34" charset="-122"/>
              </a:rPr>
              <a:t>在中国画中，“实”指图画中笔画细致丰富的地方。而在诗歌中，“实”指客观世界中存在的</a:t>
            </a:r>
            <a:r>
              <a:rPr lang="zh-CN" altLang="en-US" b="1" dirty="0">
                <a:solidFill>
                  <a:srgbClr val="BC4940"/>
                </a:solidFill>
                <a:sym typeface="微软雅黑" panose="020B0503020204020204" pitchFamily="34" charset="-122"/>
              </a:rPr>
              <a:t>实象、实事、实境</a:t>
            </a:r>
            <a:r>
              <a:rPr lang="zh-CN" altLang="en-US" dirty="0">
                <a:solidFill>
                  <a:srgbClr val="466B66"/>
                </a:solidFill>
                <a:sym typeface="微软雅黑" panose="020B0503020204020204" pitchFamily="34" charset="-122"/>
              </a:rPr>
              <a:t>。</a:t>
            </a:r>
            <a:endParaRPr lang="zh-CN" altLang="en-US" dirty="0">
              <a:solidFill>
                <a:srgbClr val="466B66"/>
              </a:solidFill>
              <a:sym typeface="微软雅黑" panose="020B0503020204020204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898980" y="3386734"/>
            <a:ext cx="10394039" cy="1777847"/>
            <a:chOff x="898980" y="3386734"/>
            <a:chExt cx="10394039" cy="1777847"/>
          </a:xfrm>
        </p:grpSpPr>
        <p:sp>
          <p:nvSpPr>
            <p:cNvPr id="3" name="文本框 2"/>
            <p:cNvSpPr txBox="1"/>
            <p:nvPr/>
          </p:nvSpPr>
          <p:spPr>
            <a:xfrm>
              <a:off x="898980" y="3564848"/>
              <a:ext cx="10394039" cy="15997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just">
                <a:lnSpc>
                  <a:spcPct val="120000"/>
                </a:lnSpc>
                <a:defRPr sz="2800" b="0"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lvl="0">
                <a:defRPr/>
              </a:pPr>
              <a:r>
                <a:rPr lang="en-US" altLang="zh-CN" b="1" dirty="0">
                  <a:solidFill>
                    <a:srgbClr val="466B66"/>
                  </a:solidFill>
                  <a:sym typeface="微软雅黑" panose="020B0503020204020204" pitchFamily="34" charset="-122"/>
                </a:rPr>
                <a:t>例</a:t>
              </a:r>
              <a:r>
                <a:rPr lang="zh-CN" altLang="en-US" b="1" dirty="0">
                  <a:solidFill>
                    <a:srgbClr val="466B66"/>
                  </a:solidFill>
                  <a:sym typeface="微软雅黑" panose="020B0503020204020204" pitchFamily="34" charset="-122"/>
                </a:rPr>
                <a:t>：</a:t>
              </a:r>
              <a:r>
                <a:rPr lang="en-US" altLang="zh-CN" dirty="0">
                  <a:solidFill>
                    <a:srgbClr val="466B66"/>
                  </a:solidFill>
                  <a:sym typeface="微软雅黑" panose="020B0503020204020204" pitchFamily="34" charset="-122"/>
                </a:rPr>
                <a:t>《</a:t>
              </a:r>
              <a:r>
                <a:rPr lang="en-US" altLang="zh-CN" dirty="0" err="1">
                  <a:solidFill>
                    <a:srgbClr val="466B66"/>
                  </a:solidFill>
                  <a:sym typeface="微软雅黑" panose="020B0503020204020204" pitchFamily="34" charset="-122"/>
                </a:rPr>
                <a:t>虞美人》中的眼前实景</a:t>
              </a:r>
              <a:r>
                <a:rPr lang="zh-CN" altLang="en-US" dirty="0">
                  <a:solidFill>
                    <a:srgbClr val="466B66"/>
                  </a:solidFill>
                  <a:sym typeface="微软雅黑" panose="020B0503020204020204" pitchFamily="34" charset="-122"/>
                </a:rPr>
                <a:t>，</a:t>
              </a:r>
              <a:r>
                <a:rPr lang="en-US" altLang="zh-CN" dirty="0">
                  <a:solidFill>
                    <a:srgbClr val="466B66"/>
                  </a:solidFill>
                  <a:sym typeface="微软雅黑" panose="020B0503020204020204" pitchFamily="34" charset="-122"/>
                </a:rPr>
                <a:t>“</a:t>
              </a:r>
              <a:r>
                <a:rPr lang="en-US" altLang="zh-CN" dirty="0" err="1">
                  <a:solidFill>
                    <a:srgbClr val="466B66"/>
                  </a:solidFill>
                  <a:sym typeface="微软雅黑" panose="020B0503020204020204" pitchFamily="34" charset="-122"/>
                </a:rPr>
                <a:t>春花秋月何时了</a:t>
              </a:r>
              <a:r>
                <a:rPr lang="en-US" altLang="zh-CN" dirty="0">
                  <a:solidFill>
                    <a:srgbClr val="466B66"/>
                  </a:solidFill>
                  <a:sym typeface="微软雅黑" panose="020B0503020204020204" pitchFamily="34" charset="-122"/>
                </a:rPr>
                <a:t>”；</a:t>
              </a:r>
              <a:endParaRPr lang="en-US" altLang="zh-CN" dirty="0">
                <a:solidFill>
                  <a:srgbClr val="466B66"/>
                </a:solidFill>
                <a:sym typeface="微软雅黑" panose="020B0503020204020204" pitchFamily="34" charset="-122"/>
              </a:endParaRPr>
            </a:p>
            <a:p>
              <a:pPr lvl="0">
                <a:defRPr/>
              </a:pPr>
              <a:r>
                <a:rPr lang="en-US" altLang="zh-CN" dirty="0">
                  <a:solidFill>
                    <a:srgbClr val="466B66"/>
                  </a:solidFill>
                  <a:sym typeface="微软雅黑" panose="020B0503020204020204" pitchFamily="34" charset="-122"/>
                </a:rPr>
                <a:t>《</a:t>
              </a:r>
              <a:r>
                <a:rPr lang="en-US" altLang="zh-CN" dirty="0" err="1">
                  <a:solidFill>
                    <a:srgbClr val="466B66"/>
                  </a:solidFill>
                  <a:sym typeface="微软雅黑" panose="020B0503020204020204" pitchFamily="34" charset="-122"/>
                </a:rPr>
                <a:t>雨霖铃》中上阙所写的两人分别的情形</a:t>
              </a:r>
              <a:r>
                <a:rPr lang="zh-CN" altLang="en-US" dirty="0">
                  <a:solidFill>
                    <a:srgbClr val="466B66"/>
                  </a:solidFill>
                  <a:sym typeface="微软雅黑" panose="020B0503020204020204" pitchFamily="34" charset="-122"/>
                </a:rPr>
                <a:t>，</a:t>
              </a:r>
              <a:r>
                <a:rPr lang="en-US" altLang="zh-CN" dirty="0">
                  <a:solidFill>
                    <a:srgbClr val="466B66"/>
                  </a:solidFill>
                  <a:sym typeface="微软雅黑" panose="020B0503020204020204" pitchFamily="34" charset="-122"/>
                </a:rPr>
                <a:t>“</a:t>
              </a:r>
              <a:r>
                <a:rPr lang="en-US" altLang="zh-CN" dirty="0" err="1">
                  <a:solidFill>
                    <a:srgbClr val="466B66"/>
                  </a:solidFill>
                  <a:sym typeface="微软雅黑" panose="020B0503020204020204" pitchFamily="34" charset="-122"/>
                </a:rPr>
                <a:t>寒蝉凄切</a:t>
              </a:r>
              <a:r>
                <a:rPr lang="zh-CN" altLang="en-US" dirty="0">
                  <a:solidFill>
                    <a:srgbClr val="466B66"/>
                  </a:solidFill>
                  <a:sym typeface="微软雅黑" panose="020B0503020204020204" pitchFamily="34" charset="-122"/>
                </a:rPr>
                <a:t>，</a:t>
              </a:r>
              <a:r>
                <a:rPr lang="en-US" altLang="zh-CN" dirty="0" err="1">
                  <a:solidFill>
                    <a:srgbClr val="466B66"/>
                  </a:solidFill>
                  <a:sym typeface="微软雅黑" panose="020B0503020204020204" pitchFamily="34" charset="-122"/>
                </a:rPr>
                <a:t>对长亭晚</a:t>
              </a:r>
              <a:r>
                <a:rPr lang="en-US" altLang="zh-CN" dirty="0">
                  <a:solidFill>
                    <a:srgbClr val="466B66"/>
                  </a:solidFill>
                  <a:sym typeface="微软雅黑" panose="020B0503020204020204" pitchFamily="34" charset="-122"/>
                </a:rPr>
                <a:t>”“</a:t>
              </a:r>
              <a:r>
                <a:rPr lang="en-US" altLang="zh-CN" dirty="0" err="1">
                  <a:solidFill>
                    <a:srgbClr val="466B66"/>
                  </a:solidFill>
                  <a:sym typeface="微软雅黑" panose="020B0503020204020204" pitchFamily="34" charset="-122"/>
                </a:rPr>
                <a:t>执手相看泪眼</a:t>
              </a:r>
              <a:r>
                <a:rPr lang="zh-CN" altLang="en-US" dirty="0">
                  <a:solidFill>
                    <a:srgbClr val="466B66"/>
                  </a:solidFill>
                  <a:sym typeface="微软雅黑" panose="020B0503020204020204" pitchFamily="34" charset="-122"/>
                </a:rPr>
                <a:t>，</a:t>
              </a:r>
              <a:r>
                <a:rPr lang="en-US" altLang="zh-CN" dirty="0" err="1">
                  <a:solidFill>
                    <a:srgbClr val="466B66"/>
                  </a:solidFill>
                  <a:sym typeface="微软雅黑" panose="020B0503020204020204" pitchFamily="34" charset="-122"/>
                </a:rPr>
                <a:t>竟无语凝噎”等</a:t>
              </a:r>
              <a:r>
                <a:rPr lang="en-US" altLang="zh-CN" dirty="0">
                  <a:solidFill>
                    <a:srgbClr val="466B66"/>
                  </a:solidFill>
                  <a:sym typeface="微软雅黑" panose="020B0503020204020204" pitchFamily="34" charset="-122"/>
                </a:rPr>
                <a:t>。</a:t>
              </a:r>
              <a:endParaRPr lang="en-US" altLang="zh-CN" dirty="0">
                <a:solidFill>
                  <a:srgbClr val="466B66"/>
                </a:solidFill>
                <a:sym typeface="微软雅黑" panose="020B0503020204020204" pitchFamily="34" charset="-122"/>
              </a:endParaRPr>
            </a:p>
          </p:txBody>
        </p:sp>
        <p:cxnSp>
          <p:nvCxnSpPr>
            <p:cNvPr id="13" name="直接连接符 12"/>
            <p:cNvCxnSpPr/>
            <p:nvPr/>
          </p:nvCxnSpPr>
          <p:spPr>
            <a:xfrm>
              <a:off x="898980" y="3386734"/>
              <a:ext cx="10394039" cy="0"/>
            </a:xfrm>
            <a:prstGeom prst="line">
              <a:avLst/>
            </a:prstGeom>
            <a:ln w="15875">
              <a:solidFill>
                <a:srgbClr val="466B6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不完整圆 1"/>
          <p:cNvSpPr/>
          <p:nvPr/>
        </p:nvSpPr>
        <p:spPr>
          <a:xfrm>
            <a:off x="2046288" y="1150804"/>
            <a:ext cx="579437" cy="579437"/>
          </a:xfrm>
          <a:prstGeom prst="pie">
            <a:avLst>
              <a:gd name="adj1" fmla="val 0"/>
              <a:gd name="adj2" fmla="val 10804098"/>
            </a:avLst>
          </a:prstGeom>
          <a:gradFill>
            <a:gsLst>
              <a:gs pos="0">
                <a:srgbClr val="EAE4B6">
                  <a:alpha val="95000"/>
                </a:srgbClr>
              </a:gs>
              <a:gs pos="100000">
                <a:srgbClr val="CD9B58">
                  <a:alpha val="98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0" to="1" calcmode="lin" valueType="num">
                                      <p:cBhvr>
                                        <p:cTn id="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</p:anim>
                                    <p:anim to="" calcmode="lin" valueType="num">
                                      <p:cBhvr>
                                        <p:cTn id="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$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 fmla="$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5000"/>
                    </a14:imgEffect>
                    <a14:imgEffect>
                      <a14:saturation sat="7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3" r="18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4" name="Picture 10" descr="查看图片"/>
          <p:cNvPicPr>
            <a:picLocks noChangeAspect="1" noChangeArrowheads="1"/>
          </p:cNvPicPr>
          <p:nvPr/>
        </p:nvPicPr>
        <p:blipFill>
          <a:blip r:embed="rId3">
            <a:alphaModFix amt="8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2666208" y="-2667793"/>
            <a:ext cx="6857998" cy="121935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组合 6"/>
          <p:cNvGrpSpPr/>
          <p:nvPr/>
        </p:nvGrpSpPr>
        <p:grpSpPr>
          <a:xfrm>
            <a:off x="1524000" y="2018756"/>
            <a:ext cx="9144000" cy="2143128"/>
            <a:chOff x="1524000" y="2451100"/>
            <a:chExt cx="9144000" cy="1816100"/>
          </a:xfrm>
        </p:grpSpPr>
        <p:sp>
          <p:nvSpPr>
            <p:cNvPr id="5" name="十字形 4"/>
            <p:cNvSpPr/>
            <p:nvPr/>
          </p:nvSpPr>
          <p:spPr>
            <a:xfrm>
              <a:off x="1524000" y="2451100"/>
              <a:ext cx="9144000" cy="1816100"/>
            </a:xfrm>
            <a:prstGeom prst="plus">
              <a:avLst>
                <a:gd name="adj" fmla="val 9922"/>
              </a:avLst>
            </a:prstGeom>
            <a:gradFill flip="none" rotWithShape="1">
              <a:gsLst>
                <a:gs pos="0">
                  <a:srgbClr val="1C5056"/>
                </a:gs>
                <a:gs pos="100000">
                  <a:srgbClr val="588F81"/>
                </a:gs>
              </a:gsLst>
              <a:lin ang="13500000" scaled="1"/>
              <a:tileRect/>
            </a:gradFill>
            <a:ln w="15875">
              <a:gradFill>
                <a:gsLst>
                  <a:gs pos="0">
                    <a:srgbClr val="EAE4B6"/>
                  </a:gs>
                  <a:gs pos="100000">
                    <a:srgbClr val="CD9B58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等线"/>
                <a:cs typeface="+mn-cs"/>
              </a:endParaRPr>
            </a:p>
          </p:txBody>
        </p:sp>
        <p:sp>
          <p:nvSpPr>
            <p:cNvPr id="6" name="十字形 5"/>
            <p:cNvSpPr/>
            <p:nvPr/>
          </p:nvSpPr>
          <p:spPr>
            <a:xfrm>
              <a:off x="1659467" y="2573866"/>
              <a:ext cx="8873067" cy="1570568"/>
            </a:xfrm>
            <a:prstGeom prst="plus">
              <a:avLst>
                <a:gd name="adj" fmla="val 10170"/>
              </a:avLst>
            </a:prstGeom>
            <a:gradFill flip="none" rotWithShape="1">
              <a:gsLst>
                <a:gs pos="0">
                  <a:srgbClr val="E6F3E9"/>
                </a:gs>
                <a:gs pos="100000">
                  <a:srgbClr val="F5F6DC"/>
                </a:gs>
              </a:gsLst>
              <a:lin ang="2700000" scaled="1"/>
              <a:tileRect/>
            </a:gradFill>
            <a:ln w="38100">
              <a:gradFill flip="none" rotWithShape="1">
                <a:gsLst>
                  <a:gs pos="0">
                    <a:srgbClr val="EAE4B6"/>
                  </a:gs>
                  <a:gs pos="95977">
                    <a:srgbClr val="D9BB7A"/>
                  </a:gs>
                  <a:gs pos="80000">
                    <a:srgbClr val="F0E3C8"/>
                  </a:gs>
                  <a:gs pos="65000">
                    <a:srgbClr val="D9BB7A"/>
                  </a:gs>
                  <a:gs pos="46000">
                    <a:srgbClr val="EAE4B6"/>
                  </a:gs>
                  <a:gs pos="24000">
                    <a:srgbClr val="CD9B58"/>
                  </a:gs>
                </a:gsLst>
                <a:lin ang="8100000" scaled="1"/>
                <a:tileRect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等线"/>
                <a:cs typeface="+mn-cs"/>
              </a:endParaRPr>
            </a:p>
          </p:txBody>
        </p:sp>
      </p:grp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5"/>
          <a:srcRect l="8061" t="3616" r="-1" b="6294"/>
          <a:stretch>
            <a:fillRect/>
          </a:stretch>
        </p:blipFill>
        <p:spPr>
          <a:xfrm>
            <a:off x="5331567" y="554775"/>
            <a:ext cx="1528866" cy="1506986"/>
          </a:xfrm>
          <a:prstGeom prst="rect">
            <a:avLst/>
          </a:prstGeom>
          <a:noFill/>
          <a:effectLst/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Blur/>
                    </a14:imgEffect>
                    <a14:imgEffect>
                      <a14:brightnessContrast bright="-30000" contrast="5000"/>
                    </a14:imgEffect>
                    <a14:imgEffect>
                      <a14:colorTemperature colorTemp="5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267" b="26058"/>
          <a:stretch>
            <a:fillRect/>
          </a:stretch>
        </p:blipFill>
        <p:spPr>
          <a:xfrm>
            <a:off x="0" y="4627752"/>
            <a:ext cx="4419600" cy="2230249"/>
          </a:xfrm>
          <a:custGeom>
            <a:avLst/>
            <a:gdLst>
              <a:gd name="connsiteX0" fmla="*/ 0 w 3853716"/>
              <a:gd name="connsiteY0" fmla="*/ 0 h 1944689"/>
              <a:gd name="connsiteX1" fmla="*/ 3853716 w 3853716"/>
              <a:gd name="connsiteY1" fmla="*/ 0 h 1944689"/>
              <a:gd name="connsiteX2" fmla="*/ 3853716 w 3853716"/>
              <a:gd name="connsiteY2" fmla="*/ 1944689 h 1944689"/>
              <a:gd name="connsiteX3" fmla="*/ 0 w 3853716"/>
              <a:gd name="connsiteY3" fmla="*/ 1944689 h 1944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53716" h="1944689">
                <a:moveTo>
                  <a:pt x="0" y="0"/>
                </a:moveTo>
                <a:lnTo>
                  <a:pt x="3853716" y="0"/>
                </a:lnTo>
                <a:lnTo>
                  <a:pt x="3853716" y="1944689"/>
                </a:lnTo>
                <a:lnTo>
                  <a:pt x="0" y="1944689"/>
                </a:lnTo>
                <a:close/>
              </a:path>
            </a:pathLst>
          </a:cu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Blur/>
                    </a14:imgEffect>
                    <a14:imgEffect>
                      <a14:brightnessContrast bright="-20000"/>
                    </a14:imgEffect>
                    <a14:imgEffect>
                      <a14:colorTemperature colorTemp="72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384" b="28097"/>
          <a:stretch>
            <a:fillRect/>
          </a:stretch>
        </p:blipFill>
        <p:spPr>
          <a:xfrm>
            <a:off x="7912100" y="4249007"/>
            <a:ext cx="4279901" cy="2608993"/>
          </a:xfrm>
          <a:custGeom>
            <a:avLst/>
            <a:gdLst>
              <a:gd name="connsiteX0" fmla="*/ 0 w 2603465"/>
              <a:gd name="connsiteY0" fmla="*/ 0 h 1587051"/>
              <a:gd name="connsiteX1" fmla="*/ 2603465 w 2603465"/>
              <a:gd name="connsiteY1" fmla="*/ 0 h 1587051"/>
              <a:gd name="connsiteX2" fmla="*/ 2603465 w 2603465"/>
              <a:gd name="connsiteY2" fmla="*/ 1587051 h 1587051"/>
              <a:gd name="connsiteX3" fmla="*/ 0 w 2603465"/>
              <a:gd name="connsiteY3" fmla="*/ 1587051 h 15870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03465" h="1587051">
                <a:moveTo>
                  <a:pt x="0" y="0"/>
                </a:moveTo>
                <a:lnTo>
                  <a:pt x="2603465" y="0"/>
                </a:lnTo>
                <a:lnTo>
                  <a:pt x="2603465" y="1587051"/>
                </a:lnTo>
                <a:lnTo>
                  <a:pt x="0" y="1587051"/>
                </a:lnTo>
                <a:close/>
              </a:path>
            </a:pathLst>
          </a:custGeom>
        </p:spPr>
      </p:pic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colorTemperature colorTemp="8800"/>
                    </a14:imgEffect>
                    <a14:imgEffect>
                      <a14:saturation sat="50000"/>
                    </a14:imgEffect>
                  </a14:imgLayer>
                </a14:imgProps>
              </a:ext>
            </a:extLst>
          </a:blip>
          <a:srcRect t="9170" b="34316"/>
          <a:stretch>
            <a:fillRect/>
          </a:stretch>
        </p:blipFill>
        <p:spPr>
          <a:xfrm>
            <a:off x="7046223" y="5165955"/>
            <a:ext cx="1091882" cy="285790"/>
          </a:xfrm>
          <a:prstGeom prst="rect">
            <a:avLst/>
          </a:prstGeom>
          <a:effectLst>
            <a:reflection blurRad="6350" stA="50000" endA="300" endPos="55000" dir="5400000" sy="-100000" algn="bl" rotWithShape="0"/>
          </a:effectLst>
        </p:spPr>
      </p:pic>
      <p:sp>
        <p:nvSpPr>
          <p:cNvPr id="14" name="TextBox 8"/>
          <p:cNvSpPr txBox="1"/>
          <p:nvPr>
            <p:custDataLst>
              <p:tags r:id="rId12"/>
            </p:custDataLst>
          </p:nvPr>
        </p:nvSpPr>
        <p:spPr>
          <a:xfrm rot="10800000" flipV="1">
            <a:off x="5681773" y="1207692"/>
            <a:ext cx="840172" cy="203514"/>
          </a:xfrm>
          <a:custGeom>
            <a:avLst/>
            <a:gdLst/>
            <a:ahLst/>
            <a:cxnLst/>
            <a:rect l="l" t="t" r="r" b="b"/>
            <a:pathLst>
              <a:path w="840172" h="203514">
                <a:moveTo>
                  <a:pt x="126243" y="0"/>
                </a:moveTo>
                <a:cubicBezTo>
                  <a:pt x="118263" y="0"/>
                  <a:pt x="112458" y="2540"/>
                  <a:pt x="108831" y="7618"/>
                </a:cubicBezTo>
                <a:cubicBezTo>
                  <a:pt x="103026" y="3265"/>
                  <a:pt x="98310" y="1089"/>
                  <a:pt x="94683" y="1089"/>
                </a:cubicBezTo>
                <a:cubicBezTo>
                  <a:pt x="91780" y="1089"/>
                  <a:pt x="89422" y="1633"/>
                  <a:pt x="87609" y="2721"/>
                </a:cubicBezTo>
                <a:cubicBezTo>
                  <a:pt x="85795" y="3809"/>
                  <a:pt x="83437" y="4354"/>
                  <a:pt x="80535" y="4354"/>
                </a:cubicBezTo>
                <a:cubicBezTo>
                  <a:pt x="66024" y="4354"/>
                  <a:pt x="58224" y="4898"/>
                  <a:pt x="57136" y="5986"/>
                </a:cubicBezTo>
                <a:cubicBezTo>
                  <a:pt x="56048" y="7074"/>
                  <a:pt x="55141" y="7618"/>
                  <a:pt x="54415" y="7618"/>
                </a:cubicBezTo>
                <a:cubicBezTo>
                  <a:pt x="50788" y="6167"/>
                  <a:pt x="47885" y="5442"/>
                  <a:pt x="45709" y="5442"/>
                </a:cubicBezTo>
                <a:cubicBezTo>
                  <a:pt x="38453" y="5442"/>
                  <a:pt x="31924" y="11972"/>
                  <a:pt x="26119" y="25031"/>
                </a:cubicBezTo>
                <a:cubicBezTo>
                  <a:pt x="17413" y="37366"/>
                  <a:pt x="10158" y="51513"/>
                  <a:pt x="4353" y="67475"/>
                </a:cubicBezTo>
                <a:cubicBezTo>
                  <a:pt x="2902" y="74005"/>
                  <a:pt x="1814" y="81623"/>
                  <a:pt x="1088" y="90330"/>
                </a:cubicBezTo>
                <a:lnTo>
                  <a:pt x="0" y="102301"/>
                </a:lnTo>
                <a:lnTo>
                  <a:pt x="3265" y="102301"/>
                </a:lnTo>
                <a:cubicBezTo>
                  <a:pt x="11971" y="102301"/>
                  <a:pt x="18864" y="105203"/>
                  <a:pt x="23943" y="111008"/>
                </a:cubicBezTo>
                <a:cubicBezTo>
                  <a:pt x="26845" y="113184"/>
                  <a:pt x="30110" y="114272"/>
                  <a:pt x="33737" y="114272"/>
                </a:cubicBezTo>
                <a:cubicBezTo>
                  <a:pt x="40993" y="114272"/>
                  <a:pt x="46434" y="113184"/>
                  <a:pt x="50062" y="111008"/>
                </a:cubicBezTo>
                <a:cubicBezTo>
                  <a:pt x="76181" y="101576"/>
                  <a:pt x="102664" y="96860"/>
                  <a:pt x="129508" y="96860"/>
                </a:cubicBezTo>
                <a:cubicBezTo>
                  <a:pt x="164334" y="96860"/>
                  <a:pt x="198797" y="99036"/>
                  <a:pt x="232897" y="103389"/>
                </a:cubicBezTo>
                <a:lnTo>
                  <a:pt x="259017" y="106654"/>
                </a:lnTo>
                <a:cubicBezTo>
                  <a:pt x="276430" y="108105"/>
                  <a:pt x="293480" y="111370"/>
                  <a:pt x="310167" y="116449"/>
                </a:cubicBezTo>
                <a:cubicBezTo>
                  <a:pt x="320325" y="119351"/>
                  <a:pt x="330482" y="121528"/>
                  <a:pt x="340640" y="122979"/>
                </a:cubicBezTo>
                <a:cubicBezTo>
                  <a:pt x="356602" y="123704"/>
                  <a:pt x="371838" y="128058"/>
                  <a:pt x="386349" y="136039"/>
                </a:cubicBezTo>
                <a:cubicBezTo>
                  <a:pt x="389976" y="137490"/>
                  <a:pt x="393785" y="138215"/>
                  <a:pt x="397776" y="138215"/>
                </a:cubicBezTo>
                <a:cubicBezTo>
                  <a:pt x="401766" y="138215"/>
                  <a:pt x="405575" y="139303"/>
                  <a:pt x="409203" y="141480"/>
                </a:cubicBezTo>
                <a:cubicBezTo>
                  <a:pt x="422988" y="147284"/>
                  <a:pt x="436773" y="151638"/>
                  <a:pt x="450559" y="154540"/>
                </a:cubicBezTo>
                <a:cubicBezTo>
                  <a:pt x="479580" y="159618"/>
                  <a:pt x="494816" y="162702"/>
                  <a:pt x="496267" y="163790"/>
                </a:cubicBezTo>
                <a:cubicBezTo>
                  <a:pt x="497719" y="164879"/>
                  <a:pt x="512955" y="169051"/>
                  <a:pt x="541976" y="176306"/>
                </a:cubicBezTo>
                <a:cubicBezTo>
                  <a:pt x="556487" y="180659"/>
                  <a:pt x="564649" y="183017"/>
                  <a:pt x="566463" y="183380"/>
                </a:cubicBezTo>
                <a:cubicBezTo>
                  <a:pt x="568277" y="183743"/>
                  <a:pt x="569728" y="184105"/>
                  <a:pt x="570816" y="184468"/>
                </a:cubicBezTo>
                <a:cubicBezTo>
                  <a:pt x="571905" y="184831"/>
                  <a:pt x="573174" y="185738"/>
                  <a:pt x="574626" y="187189"/>
                </a:cubicBezTo>
                <a:cubicBezTo>
                  <a:pt x="576077" y="188640"/>
                  <a:pt x="577890" y="189366"/>
                  <a:pt x="580067" y="189366"/>
                </a:cubicBezTo>
                <a:cubicBezTo>
                  <a:pt x="582969" y="189366"/>
                  <a:pt x="586234" y="187189"/>
                  <a:pt x="589862" y="182836"/>
                </a:cubicBezTo>
                <a:cubicBezTo>
                  <a:pt x="592764" y="193719"/>
                  <a:pt x="599294" y="199160"/>
                  <a:pt x="609451" y="199160"/>
                </a:cubicBezTo>
                <a:lnTo>
                  <a:pt x="613805" y="199160"/>
                </a:lnTo>
                <a:cubicBezTo>
                  <a:pt x="638473" y="202062"/>
                  <a:pt x="663141" y="203514"/>
                  <a:pt x="687809" y="203514"/>
                </a:cubicBezTo>
                <a:cubicBezTo>
                  <a:pt x="694339" y="203514"/>
                  <a:pt x="700688" y="202969"/>
                  <a:pt x="706855" y="201881"/>
                </a:cubicBezTo>
                <a:cubicBezTo>
                  <a:pt x="713022" y="200793"/>
                  <a:pt x="719007" y="197346"/>
                  <a:pt x="724812" y="191542"/>
                </a:cubicBezTo>
                <a:cubicBezTo>
                  <a:pt x="726263" y="190091"/>
                  <a:pt x="727714" y="189366"/>
                  <a:pt x="729165" y="189366"/>
                </a:cubicBezTo>
                <a:lnTo>
                  <a:pt x="730253" y="189366"/>
                </a:lnTo>
                <a:cubicBezTo>
                  <a:pt x="744764" y="186463"/>
                  <a:pt x="758186" y="179934"/>
                  <a:pt x="770521" y="169776"/>
                </a:cubicBezTo>
                <a:cubicBezTo>
                  <a:pt x="774148" y="166874"/>
                  <a:pt x="777776" y="164335"/>
                  <a:pt x="781404" y="162158"/>
                </a:cubicBezTo>
                <a:cubicBezTo>
                  <a:pt x="785031" y="159981"/>
                  <a:pt x="788296" y="157442"/>
                  <a:pt x="791198" y="154540"/>
                </a:cubicBezTo>
                <a:cubicBezTo>
                  <a:pt x="810788" y="137127"/>
                  <a:pt x="826024" y="117900"/>
                  <a:pt x="836907" y="96860"/>
                </a:cubicBezTo>
                <a:cubicBezTo>
                  <a:pt x="839084" y="93232"/>
                  <a:pt x="840172" y="90330"/>
                  <a:pt x="840172" y="88153"/>
                </a:cubicBezTo>
                <a:cubicBezTo>
                  <a:pt x="840172" y="85976"/>
                  <a:pt x="839447" y="83618"/>
                  <a:pt x="837995" y="81079"/>
                </a:cubicBezTo>
                <a:cubicBezTo>
                  <a:pt x="836544" y="78540"/>
                  <a:pt x="835093" y="77270"/>
                  <a:pt x="833642" y="77270"/>
                </a:cubicBezTo>
                <a:cubicBezTo>
                  <a:pt x="831466" y="77270"/>
                  <a:pt x="829108" y="78358"/>
                  <a:pt x="826568" y="80535"/>
                </a:cubicBezTo>
                <a:cubicBezTo>
                  <a:pt x="824029" y="82712"/>
                  <a:pt x="822034" y="84888"/>
                  <a:pt x="820583" y="87065"/>
                </a:cubicBezTo>
                <a:cubicBezTo>
                  <a:pt x="811151" y="96497"/>
                  <a:pt x="802444" y="101213"/>
                  <a:pt x="794463" y="101213"/>
                </a:cubicBezTo>
                <a:cubicBezTo>
                  <a:pt x="786482" y="101213"/>
                  <a:pt x="773060" y="99036"/>
                  <a:pt x="754196" y="94683"/>
                </a:cubicBezTo>
                <a:cubicBezTo>
                  <a:pt x="728802" y="88879"/>
                  <a:pt x="703046" y="85614"/>
                  <a:pt x="676926" y="84888"/>
                </a:cubicBezTo>
                <a:cubicBezTo>
                  <a:pt x="653709" y="84888"/>
                  <a:pt x="630855" y="83074"/>
                  <a:pt x="608363" y="79447"/>
                </a:cubicBezTo>
                <a:cubicBezTo>
                  <a:pt x="500258" y="61308"/>
                  <a:pt x="439676" y="50244"/>
                  <a:pt x="426616" y="46253"/>
                </a:cubicBezTo>
                <a:cubicBezTo>
                  <a:pt x="413556" y="42263"/>
                  <a:pt x="400134" y="39542"/>
                  <a:pt x="386349" y="38091"/>
                </a:cubicBezTo>
                <a:cubicBezTo>
                  <a:pt x="380544" y="37366"/>
                  <a:pt x="374740" y="36277"/>
                  <a:pt x="368936" y="34826"/>
                </a:cubicBezTo>
                <a:cubicBezTo>
                  <a:pt x="363131" y="33375"/>
                  <a:pt x="356602" y="32650"/>
                  <a:pt x="349346" y="32650"/>
                </a:cubicBezTo>
                <a:cubicBezTo>
                  <a:pt x="337012" y="32650"/>
                  <a:pt x="325041" y="30110"/>
                  <a:pt x="313432" y="25031"/>
                </a:cubicBezTo>
                <a:cubicBezTo>
                  <a:pt x="306902" y="23580"/>
                  <a:pt x="300917" y="22129"/>
                  <a:pt x="295475" y="20678"/>
                </a:cubicBezTo>
                <a:cubicBezTo>
                  <a:pt x="290034" y="19227"/>
                  <a:pt x="284773" y="18502"/>
                  <a:pt x="279695" y="18502"/>
                </a:cubicBezTo>
                <a:lnTo>
                  <a:pt x="228544" y="8707"/>
                </a:lnTo>
                <a:cubicBezTo>
                  <a:pt x="197346" y="5079"/>
                  <a:pt x="177757" y="3265"/>
                  <a:pt x="169776" y="3265"/>
                </a:cubicBezTo>
                <a:cubicBezTo>
                  <a:pt x="164697" y="1814"/>
                  <a:pt x="159981" y="1089"/>
                  <a:pt x="155628" y="1089"/>
                </a:cubicBezTo>
                <a:lnTo>
                  <a:pt x="141480" y="2177"/>
                </a:lnTo>
                <a:cubicBezTo>
                  <a:pt x="138578" y="2177"/>
                  <a:pt x="135857" y="1814"/>
                  <a:pt x="133317" y="1089"/>
                </a:cubicBezTo>
                <a:cubicBezTo>
                  <a:pt x="130778" y="363"/>
                  <a:pt x="128420" y="0"/>
                  <a:pt x="126243" y="0"/>
                </a:cubicBezTo>
                <a:close/>
              </a:path>
            </a:pathLst>
          </a:custGeom>
          <a:gradFill>
            <a:gsLst>
              <a:gs pos="100000">
                <a:srgbClr val="344B4D"/>
              </a:gs>
              <a:gs pos="0">
                <a:srgbClr val="78A19C"/>
              </a:gs>
            </a:gsLst>
            <a:lin ang="8100000" scaled="1"/>
          </a:gradFill>
          <a:ln>
            <a:noFill/>
          </a:ln>
          <a:effectLst>
            <a:glow>
              <a:srgbClr val="000000"/>
            </a:glow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1" sz="7200" b="0" i="0" u="none" strike="noStrike" cap="none" spc="0" normalizeH="0" baseline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鸿雷行书简体" panose="00000505000000000000" pitchFamily="2" charset="-122"/>
                <a:ea typeface="鸿雷行书简体" panose="00000505000000000000" pitchFamily="2" charset="-122"/>
                <a:cs typeface="+mn-ea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8800" b="0" i="0" u="none" strike="noStrike" kern="1200" cap="none" spc="0" normalizeH="0" baseline="0" noProof="0" dirty="0">
              <a:ln>
                <a:noFill/>
              </a:ln>
              <a:gradFill>
                <a:gsLst>
                  <a:gs pos="100000">
                    <a:srgbClr val="344B4D"/>
                  </a:gs>
                  <a:gs pos="0">
                    <a:srgbClr val="78A19C"/>
                  </a:gs>
                </a:gsLst>
                <a:lin ang="8100000" scaled="1"/>
              </a:gra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uLnTx/>
              <a:uFillTx/>
              <a:latin typeface="鸿雷行书简体" panose="00000505000000000000" pitchFamily="2" charset="-122"/>
              <a:ea typeface="鸿雷行书简体" panose="00000505000000000000" pitchFamily="2" charset="-122"/>
            </a:endParaRPr>
          </a:p>
        </p:txBody>
      </p:sp>
      <p:sp>
        <p:nvSpPr>
          <p:cNvPr id="2" name="文本框-2" hidden="1"/>
          <p:cNvSpPr txBox="1"/>
          <p:nvPr/>
        </p:nvSpPr>
        <p:spPr>
          <a:xfrm>
            <a:off x="2679443" y="2436668"/>
            <a:ext cx="6811690" cy="1569660"/>
          </a:xfrm>
          <a:prstGeom prst="rect">
            <a:avLst/>
          </a:prstGeom>
          <a:noFill/>
          <a:ln w="12700">
            <a:noFill/>
            <a:prstDash val="lgDash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1" sz="7200" b="0" i="0" u="none" strike="noStrike" cap="none" spc="0" normalizeH="0" baseline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鸿雷行书简体" panose="00000505000000000000" pitchFamily="2" charset="-122"/>
                <a:ea typeface="鸿雷行书简体" panose="00000505000000000000" pitchFamily="2" charset="-122"/>
                <a:cs typeface="+mn-ea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96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鸿雷行书简体" panose="00000505000000000000" pitchFamily="2" charset="-122"/>
                <a:ea typeface="鸿雷行书简体" panose="00000505000000000000" pitchFamily="2" charset="-122"/>
              </a:rPr>
              <a:t>句式特点</a:t>
            </a:r>
            <a:endParaRPr kumimoji="1" lang="zh-CN" altLang="en-US" sz="9600" b="0" i="0" u="none" strike="noStrike" kern="1200" cap="none" spc="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鸿雷行书简体" panose="00000505000000000000" pitchFamily="2" charset="-122"/>
              <a:ea typeface="鸿雷行书简体" panose="00000505000000000000" pitchFamily="2" charset="-122"/>
            </a:endParaRPr>
          </a:p>
        </p:txBody>
      </p:sp>
      <p:pic>
        <p:nvPicPr>
          <p:cNvPr id="26" name="Picture 6" descr="查看图片"/>
          <p:cNvPicPr>
            <a:picLocks noChangeAspect="1" noChangeArrowheads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20000"/>
                    </a14:imgEffect>
                    <a14:imgEffect>
                      <a14:colorTemperature colorTemp="11200"/>
                    </a14:imgEffect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384" t="40158" r="35446" b="34646"/>
          <a:stretch>
            <a:fillRect/>
          </a:stretch>
        </p:blipFill>
        <p:spPr bwMode="auto">
          <a:xfrm>
            <a:off x="1324829" y="2780443"/>
            <a:ext cx="619120" cy="619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6" descr="查看图片"/>
          <p:cNvPicPr>
            <a:picLocks noChangeAspect="1" noChangeArrowheads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20000"/>
                    </a14:imgEffect>
                    <a14:imgEffect>
                      <a14:colorTemperature colorTemp="11200"/>
                    </a14:imgEffect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384" t="40158" r="35446" b="34646"/>
          <a:stretch>
            <a:fillRect/>
          </a:stretch>
        </p:blipFill>
        <p:spPr bwMode="auto">
          <a:xfrm>
            <a:off x="10222973" y="2780443"/>
            <a:ext cx="619120" cy="619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/>
          <p:cNvSpPr txBox="1"/>
          <p:nvPr/>
        </p:nvSpPr>
        <p:spPr>
          <a:xfrm>
            <a:off x="954813" y="-3963800"/>
            <a:ext cx="10308167" cy="3046988"/>
          </a:xfrm>
          <a:prstGeom prst="rect">
            <a:avLst/>
          </a:prstGeom>
          <a:noFill/>
          <a:ln w="12700">
            <a:noFill/>
            <a:prstDash val="lgDash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1" sz="7200" b="0" i="0" u="none" strike="noStrike" cap="none" spc="0" normalizeH="0" baseline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鸿雷行书简体" panose="00000505000000000000" pitchFamily="2" charset="-122"/>
                <a:ea typeface="鸿雷行书简体" panose="00000505000000000000" pitchFamily="2" charset="-122"/>
                <a:cs typeface="+mn-ea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96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鸿雷行书简体" panose="00000505000000000000" pitchFamily="2" charset="-122"/>
                <a:ea typeface="鸿雷行书简体" panose="00000505000000000000" pitchFamily="2" charset="-122"/>
              </a:rPr>
              <a:t>了解表达技巧的相关概念及分类</a:t>
            </a:r>
            <a:endParaRPr kumimoji="1" lang="zh-CN" altLang="en-US" sz="9600" b="0" i="0" u="none" strike="noStrike" kern="1200" cap="none" spc="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鸿雷行书简体" panose="00000505000000000000" pitchFamily="2" charset="-122"/>
              <a:ea typeface="鸿雷行书简体" panose="00000505000000000000" pitchFamily="2" charset="-122"/>
            </a:endParaRPr>
          </a:p>
        </p:txBody>
      </p:sp>
      <p:sp>
        <p:nvSpPr>
          <p:cNvPr id="16" name="TextBox 9"/>
          <p:cNvSpPr txBox="1"/>
          <p:nvPr>
            <p:custDataLst>
              <p:tags r:id="rId15"/>
            </p:custDataLst>
          </p:nvPr>
        </p:nvSpPr>
        <p:spPr>
          <a:xfrm>
            <a:off x="2589708" y="2314758"/>
            <a:ext cx="7099994" cy="1522587"/>
          </a:xfrm>
          <a:custGeom>
            <a:avLst/>
            <a:gdLst/>
            <a:ahLst/>
            <a:cxnLst/>
            <a:rect l="l" t="t" r="r" b="b"/>
            <a:pathLst>
              <a:path w="7099994" h="1522587">
                <a:moveTo>
                  <a:pt x="5203030" y="1378521"/>
                </a:moveTo>
                <a:cubicBezTo>
                  <a:pt x="5224313" y="1378521"/>
                  <a:pt x="5245323" y="1379340"/>
                  <a:pt x="5266059" y="1380977"/>
                </a:cubicBezTo>
                <a:cubicBezTo>
                  <a:pt x="5315172" y="1388617"/>
                  <a:pt x="5357465" y="1408262"/>
                  <a:pt x="5392935" y="1439913"/>
                </a:cubicBezTo>
                <a:cubicBezTo>
                  <a:pt x="5401667" y="1447553"/>
                  <a:pt x="5409170" y="1457785"/>
                  <a:pt x="5415445" y="1470609"/>
                </a:cubicBezTo>
                <a:cubicBezTo>
                  <a:pt x="5421721" y="1483433"/>
                  <a:pt x="5424859" y="1495847"/>
                  <a:pt x="5424859" y="1507853"/>
                </a:cubicBezTo>
                <a:lnTo>
                  <a:pt x="5424859" y="1511127"/>
                </a:lnTo>
                <a:lnTo>
                  <a:pt x="5419947" y="1511127"/>
                </a:lnTo>
                <a:cubicBezTo>
                  <a:pt x="5413399" y="1516584"/>
                  <a:pt x="5406032" y="1519586"/>
                  <a:pt x="5397846" y="1520131"/>
                </a:cubicBezTo>
                <a:cubicBezTo>
                  <a:pt x="5392935" y="1521768"/>
                  <a:pt x="5388024" y="1522587"/>
                  <a:pt x="5383112" y="1522587"/>
                </a:cubicBezTo>
                <a:cubicBezTo>
                  <a:pt x="5365650" y="1522587"/>
                  <a:pt x="5348460" y="1510036"/>
                  <a:pt x="5331544" y="1484933"/>
                </a:cubicBezTo>
                <a:lnTo>
                  <a:pt x="5315172" y="1463651"/>
                </a:lnTo>
                <a:cubicBezTo>
                  <a:pt x="5309170" y="1455465"/>
                  <a:pt x="5302894" y="1447826"/>
                  <a:pt x="5296346" y="1440731"/>
                </a:cubicBezTo>
                <a:cubicBezTo>
                  <a:pt x="5287614" y="1433637"/>
                  <a:pt x="5273972" y="1423815"/>
                  <a:pt x="5255418" y="1411263"/>
                </a:cubicBezTo>
                <a:cubicBezTo>
                  <a:pt x="5249415" y="1406898"/>
                  <a:pt x="5243413" y="1403078"/>
                  <a:pt x="5237410" y="1399804"/>
                </a:cubicBezTo>
                <a:close/>
                <a:moveTo>
                  <a:pt x="2487736" y="1319585"/>
                </a:moveTo>
                <a:cubicBezTo>
                  <a:pt x="2489919" y="1319585"/>
                  <a:pt x="2495376" y="1323951"/>
                  <a:pt x="2504107" y="1332682"/>
                </a:cubicBezTo>
                <a:cubicBezTo>
                  <a:pt x="2500287" y="1334865"/>
                  <a:pt x="2498241" y="1337048"/>
                  <a:pt x="2497968" y="1339231"/>
                </a:cubicBezTo>
                <a:cubicBezTo>
                  <a:pt x="2497695" y="1341413"/>
                  <a:pt x="2497559" y="1343323"/>
                  <a:pt x="2497559" y="1344961"/>
                </a:cubicBezTo>
                <a:lnTo>
                  <a:pt x="2498377" y="1357239"/>
                </a:lnTo>
                <a:cubicBezTo>
                  <a:pt x="2496194" y="1373610"/>
                  <a:pt x="2495103" y="1394619"/>
                  <a:pt x="2495103" y="1420268"/>
                </a:cubicBezTo>
                <a:cubicBezTo>
                  <a:pt x="2495103" y="1424633"/>
                  <a:pt x="2495921" y="1428453"/>
                  <a:pt x="2497559" y="1431727"/>
                </a:cubicBezTo>
                <a:cubicBezTo>
                  <a:pt x="2500287" y="1436639"/>
                  <a:pt x="2501651" y="1441823"/>
                  <a:pt x="2501651" y="1447280"/>
                </a:cubicBezTo>
                <a:lnTo>
                  <a:pt x="2495921" y="1481659"/>
                </a:lnTo>
                <a:cubicBezTo>
                  <a:pt x="2494284" y="1489845"/>
                  <a:pt x="2491829" y="1494620"/>
                  <a:pt x="2488554" y="1495984"/>
                </a:cubicBezTo>
                <a:cubicBezTo>
                  <a:pt x="2485280" y="1497348"/>
                  <a:pt x="2482825" y="1498030"/>
                  <a:pt x="2481187" y="1498030"/>
                </a:cubicBezTo>
                <a:cubicBezTo>
                  <a:pt x="2473002" y="1498030"/>
                  <a:pt x="2460451" y="1488480"/>
                  <a:pt x="2443534" y="1469381"/>
                </a:cubicBezTo>
                <a:cubicBezTo>
                  <a:pt x="2440260" y="1466107"/>
                  <a:pt x="2438623" y="1462287"/>
                  <a:pt x="2438623" y="1457921"/>
                </a:cubicBezTo>
                <a:lnTo>
                  <a:pt x="2439441" y="1452191"/>
                </a:lnTo>
                <a:cubicBezTo>
                  <a:pt x="2447627" y="1429272"/>
                  <a:pt x="2452538" y="1411536"/>
                  <a:pt x="2454175" y="1398985"/>
                </a:cubicBezTo>
                <a:cubicBezTo>
                  <a:pt x="2455812" y="1386434"/>
                  <a:pt x="2461815" y="1366789"/>
                  <a:pt x="2472183" y="1340049"/>
                </a:cubicBezTo>
                <a:cubicBezTo>
                  <a:pt x="2474366" y="1334046"/>
                  <a:pt x="2477913" y="1328589"/>
                  <a:pt x="2482825" y="1323678"/>
                </a:cubicBezTo>
                <a:cubicBezTo>
                  <a:pt x="2484462" y="1320950"/>
                  <a:pt x="2486099" y="1319585"/>
                  <a:pt x="2487736" y="1319585"/>
                </a:cubicBezTo>
                <a:close/>
                <a:moveTo>
                  <a:pt x="2676822" y="1316311"/>
                </a:moveTo>
                <a:cubicBezTo>
                  <a:pt x="2675730" y="1316311"/>
                  <a:pt x="2674503" y="1316448"/>
                  <a:pt x="2673138" y="1316720"/>
                </a:cubicBezTo>
                <a:cubicBezTo>
                  <a:pt x="2671774" y="1316993"/>
                  <a:pt x="2670274" y="1317403"/>
                  <a:pt x="2668636" y="1317948"/>
                </a:cubicBezTo>
                <a:cubicBezTo>
                  <a:pt x="2666999" y="1318494"/>
                  <a:pt x="2665635" y="1320404"/>
                  <a:pt x="2664544" y="1323678"/>
                </a:cubicBezTo>
                <a:lnTo>
                  <a:pt x="2677641" y="1320404"/>
                </a:lnTo>
                <a:close/>
                <a:moveTo>
                  <a:pt x="1872406" y="1294210"/>
                </a:moveTo>
                <a:lnTo>
                  <a:pt x="1873225" y="1294783"/>
                </a:lnTo>
                <a:lnTo>
                  <a:pt x="1873225" y="1295029"/>
                </a:lnTo>
                <a:lnTo>
                  <a:pt x="1872086" y="1295598"/>
                </a:lnTo>
                <a:close/>
                <a:moveTo>
                  <a:pt x="1857672" y="1244278"/>
                </a:moveTo>
                <a:cubicBezTo>
                  <a:pt x="1859309" y="1244278"/>
                  <a:pt x="1861355" y="1244415"/>
                  <a:pt x="1863811" y="1244688"/>
                </a:cubicBezTo>
                <a:cubicBezTo>
                  <a:pt x="1866267" y="1244960"/>
                  <a:pt x="1869132" y="1245915"/>
                  <a:pt x="1872406" y="1247553"/>
                </a:cubicBezTo>
                <a:lnTo>
                  <a:pt x="1896144" y="1252464"/>
                </a:lnTo>
                <a:cubicBezTo>
                  <a:pt x="1902147" y="1253555"/>
                  <a:pt x="1906785" y="1256284"/>
                  <a:pt x="1910059" y="1260649"/>
                </a:cubicBezTo>
                <a:lnTo>
                  <a:pt x="1910878" y="1262287"/>
                </a:lnTo>
                <a:cubicBezTo>
                  <a:pt x="1915789" y="1268289"/>
                  <a:pt x="1921110" y="1273746"/>
                  <a:pt x="1926840" y="1278658"/>
                </a:cubicBezTo>
                <a:cubicBezTo>
                  <a:pt x="1932570" y="1283569"/>
                  <a:pt x="1936799" y="1289026"/>
                  <a:pt x="1939527" y="1295029"/>
                </a:cubicBezTo>
                <a:cubicBezTo>
                  <a:pt x="1940619" y="1297757"/>
                  <a:pt x="1941574" y="1299804"/>
                  <a:pt x="1942392" y="1301168"/>
                </a:cubicBezTo>
                <a:cubicBezTo>
                  <a:pt x="1943211" y="1302532"/>
                  <a:pt x="1943620" y="1304851"/>
                  <a:pt x="1943620" y="1308126"/>
                </a:cubicBezTo>
                <a:cubicBezTo>
                  <a:pt x="1943620" y="1309217"/>
                  <a:pt x="1943347" y="1310036"/>
                  <a:pt x="1942802" y="1310581"/>
                </a:cubicBezTo>
                <a:cubicBezTo>
                  <a:pt x="1938436" y="1312764"/>
                  <a:pt x="1935435" y="1317675"/>
                  <a:pt x="1933798" y="1325315"/>
                </a:cubicBezTo>
                <a:cubicBezTo>
                  <a:pt x="1933798" y="1327498"/>
                  <a:pt x="1933525" y="1329135"/>
                  <a:pt x="1932979" y="1330227"/>
                </a:cubicBezTo>
                <a:cubicBezTo>
                  <a:pt x="1932433" y="1331318"/>
                  <a:pt x="1931342" y="1332682"/>
                  <a:pt x="1929705" y="1334319"/>
                </a:cubicBezTo>
                <a:cubicBezTo>
                  <a:pt x="1909514" y="1328862"/>
                  <a:pt x="1893143" y="1317403"/>
                  <a:pt x="1880592" y="1299940"/>
                </a:cubicBezTo>
                <a:lnTo>
                  <a:pt x="1873225" y="1294783"/>
                </a:lnTo>
                <a:lnTo>
                  <a:pt x="1873225" y="1284388"/>
                </a:lnTo>
                <a:cubicBezTo>
                  <a:pt x="1873225" y="1277839"/>
                  <a:pt x="1872270" y="1271563"/>
                  <a:pt x="1870360" y="1265561"/>
                </a:cubicBezTo>
                <a:cubicBezTo>
                  <a:pt x="1868450" y="1259558"/>
                  <a:pt x="1863402" y="1254374"/>
                  <a:pt x="1855216" y="1250008"/>
                </a:cubicBezTo>
                <a:cubicBezTo>
                  <a:pt x="1854671" y="1249462"/>
                  <a:pt x="1854125" y="1248917"/>
                  <a:pt x="1853579" y="1248371"/>
                </a:cubicBezTo>
                <a:cubicBezTo>
                  <a:pt x="1853034" y="1247825"/>
                  <a:pt x="1852761" y="1247280"/>
                  <a:pt x="1852761" y="1246734"/>
                </a:cubicBezTo>
                <a:cubicBezTo>
                  <a:pt x="1854398" y="1245097"/>
                  <a:pt x="1856035" y="1244278"/>
                  <a:pt x="1857672" y="1244278"/>
                </a:cubicBezTo>
                <a:close/>
                <a:moveTo>
                  <a:pt x="2106513" y="1227089"/>
                </a:moveTo>
                <a:cubicBezTo>
                  <a:pt x="2108696" y="1227089"/>
                  <a:pt x="2111970" y="1229271"/>
                  <a:pt x="2116335" y="1233637"/>
                </a:cubicBezTo>
                <a:cubicBezTo>
                  <a:pt x="2116335" y="1235274"/>
                  <a:pt x="2117427" y="1236638"/>
                  <a:pt x="2119609" y="1237730"/>
                </a:cubicBezTo>
                <a:cubicBezTo>
                  <a:pt x="2128341" y="1243733"/>
                  <a:pt x="2132979" y="1248917"/>
                  <a:pt x="2133525" y="1253282"/>
                </a:cubicBezTo>
                <a:cubicBezTo>
                  <a:pt x="2134071" y="1257648"/>
                  <a:pt x="2134343" y="1260649"/>
                  <a:pt x="2134343" y="1262287"/>
                </a:cubicBezTo>
                <a:cubicBezTo>
                  <a:pt x="2134343" y="1268835"/>
                  <a:pt x="2132979" y="1275383"/>
                  <a:pt x="2130251" y="1281932"/>
                </a:cubicBezTo>
                <a:cubicBezTo>
                  <a:pt x="2122065" y="1302669"/>
                  <a:pt x="2115517" y="1321222"/>
                  <a:pt x="2110605" y="1337594"/>
                </a:cubicBezTo>
                <a:cubicBezTo>
                  <a:pt x="2102420" y="1364333"/>
                  <a:pt x="2098327" y="1381523"/>
                  <a:pt x="2098327" y="1389163"/>
                </a:cubicBezTo>
                <a:cubicBezTo>
                  <a:pt x="2098327" y="1398439"/>
                  <a:pt x="2103784" y="1403896"/>
                  <a:pt x="2114698" y="1405534"/>
                </a:cubicBezTo>
                <a:lnTo>
                  <a:pt x="2125339" y="1406352"/>
                </a:lnTo>
                <a:cubicBezTo>
                  <a:pt x="2134071" y="1406352"/>
                  <a:pt x="2142802" y="1405261"/>
                  <a:pt x="2151533" y="1403078"/>
                </a:cubicBezTo>
                <a:cubicBezTo>
                  <a:pt x="2160265" y="1400895"/>
                  <a:pt x="2168859" y="1398439"/>
                  <a:pt x="2177318" y="1395711"/>
                </a:cubicBezTo>
                <a:cubicBezTo>
                  <a:pt x="2185776" y="1392982"/>
                  <a:pt x="2194098" y="1390527"/>
                  <a:pt x="2202284" y="1388344"/>
                </a:cubicBezTo>
                <a:cubicBezTo>
                  <a:pt x="2225749" y="1383433"/>
                  <a:pt x="2238300" y="1368971"/>
                  <a:pt x="2239937" y="1344961"/>
                </a:cubicBezTo>
                <a:lnTo>
                  <a:pt x="2244030" y="1303214"/>
                </a:lnTo>
                <a:lnTo>
                  <a:pt x="2246485" y="1283569"/>
                </a:lnTo>
                <a:lnTo>
                  <a:pt x="2256308" y="1299940"/>
                </a:lnTo>
                <a:lnTo>
                  <a:pt x="2280865" y="1357239"/>
                </a:lnTo>
                <a:cubicBezTo>
                  <a:pt x="2285230" y="1365424"/>
                  <a:pt x="2288778" y="1373610"/>
                  <a:pt x="2291506" y="1381796"/>
                </a:cubicBezTo>
                <a:lnTo>
                  <a:pt x="2297236" y="1410445"/>
                </a:lnTo>
                <a:cubicBezTo>
                  <a:pt x="2297236" y="1413719"/>
                  <a:pt x="2296145" y="1416993"/>
                  <a:pt x="2293962" y="1420268"/>
                </a:cubicBezTo>
                <a:lnTo>
                  <a:pt x="2283320" y="1437457"/>
                </a:lnTo>
                <a:cubicBezTo>
                  <a:pt x="2281683" y="1439094"/>
                  <a:pt x="2280319" y="1441004"/>
                  <a:pt x="2279228" y="1443187"/>
                </a:cubicBezTo>
                <a:lnTo>
                  <a:pt x="2257945" y="1453828"/>
                </a:lnTo>
                <a:cubicBezTo>
                  <a:pt x="2227386" y="1458194"/>
                  <a:pt x="2196827" y="1460377"/>
                  <a:pt x="2166267" y="1460377"/>
                </a:cubicBezTo>
                <a:lnTo>
                  <a:pt x="2152352" y="1462014"/>
                </a:lnTo>
                <a:cubicBezTo>
                  <a:pt x="2147986" y="1462014"/>
                  <a:pt x="2143348" y="1461195"/>
                  <a:pt x="2138436" y="1459558"/>
                </a:cubicBezTo>
                <a:cubicBezTo>
                  <a:pt x="2135708" y="1456830"/>
                  <a:pt x="2132434" y="1455465"/>
                  <a:pt x="2128614" y="1455465"/>
                </a:cubicBezTo>
                <a:cubicBezTo>
                  <a:pt x="2126431" y="1455465"/>
                  <a:pt x="2124930" y="1455738"/>
                  <a:pt x="2124112" y="1456284"/>
                </a:cubicBezTo>
                <a:cubicBezTo>
                  <a:pt x="2123293" y="1456830"/>
                  <a:pt x="2122611" y="1457103"/>
                  <a:pt x="2122065" y="1457103"/>
                </a:cubicBezTo>
                <a:cubicBezTo>
                  <a:pt x="2120428" y="1457103"/>
                  <a:pt x="2117972" y="1456011"/>
                  <a:pt x="2114698" y="1453828"/>
                </a:cubicBezTo>
                <a:cubicBezTo>
                  <a:pt x="2098327" y="1441823"/>
                  <a:pt x="2086867" y="1432546"/>
                  <a:pt x="2080319" y="1425997"/>
                </a:cubicBezTo>
                <a:cubicBezTo>
                  <a:pt x="2077045" y="1422723"/>
                  <a:pt x="2073497" y="1419722"/>
                  <a:pt x="2069678" y="1416993"/>
                </a:cubicBezTo>
                <a:cubicBezTo>
                  <a:pt x="2062584" y="1412082"/>
                  <a:pt x="2059036" y="1404988"/>
                  <a:pt x="2059036" y="1395711"/>
                </a:cubicBezTo>
                <a:lnTo>
                  <a:pt x="2059036" y="1394074"/>
                </a:lnTo>
                <a:cubicBezTo>
                  <a:pt x="2060674" y="1368426"/>
                  <a:pt x="2065585" y="1343869"/>
                  <a:pt x="2073770" y="1320404"/>
                </a:cubicBezTo>
                <a:cubicBezTo>
                  <a:pt x="2080319" y="1302396"/>
                  <a:pt x="2087686" y="1284660"/>
                  <a:pt x="2095871" y="1267198"/>
                </a:cubicBezTo>
                <a:cubicBezTo>
                  <a:pt x="2096963" y="1264469"/>
                  <a:pt x="2097509" y="1261195"/>
                  <a:pt x="2097509" y="1257375"/>
                </a:cubicBezTo>
                <a:lnTo>
                  <a:pt x="2098327" y="1252464"/>
                </a:lnTo>
                <a:cubicBezTo>
                  <a:pt x="2098327" y="1248644"/>
                  <a:pt x="2097509" y="1245915"/>
                  <a:pt x="2095871" y="1244278"/>
                </a:cubicBezTo>
                <a:cubicBezTo>
                  <a:pt x="2094234" y="1242641"/>
                  <a:pt x="2091506" y="1241823"/>
                  <a:pt x="2087686" y="1241823"/>
                </a:cubicBezTo>
                <a:lnTo>
                  <a:pt x="2081137" y="1242641"/>
                </a:lnTo>
                <a:lnTo>
                  <a:pt x="2072952" y="1241823"/>
                </a:lnTo>
                <a:cubicBezTo>
                  <a:pt x="2092597" y="1232000"/>
                  <a:pt x="2103784" y="1227089"/>
                  <a:pt x="2106513" y="1227089"/>
                </a:cubicBezTo>
                <a:close/>
                <a:moveTo>
                  <a:pt x="2915021" y="1201713"/>
                </a:moveTo>
                <a:cubicBezTo>
                  <a:pt x="2929755" y="1201713"/>
                  <a:pt x="2942852" y="1206625"/>
                  <a:pt x="2954312" y="1216447"/>
                </a:cubicBezTo>
                <a:cubicBezTo>
                  <a:pt x="2974503" y="1232273"/>
                  <a:pt x="2988691" y="1252737"/>
                  <a:pt x="2996877" y="1277839"/>
                </a:cubicBezTo>
                <a:lnTo>
                  <a:pt x="2997695" y="1282750"/>
                </a:lnTo>
                <a:cubicBezTo>
                  <a:pt x="2993876" y="1286570"/>
                  <a:pt x="2990601" y="1290663"/>
                  <a:pt x="2987873" y="1295029"/>
                </a:cubicBezTo>
                <a:cubicBezTo>
                  <a:pt x="2983507" y="1302669"/>
                  <a:pt x="2977232" y="1306488"/>
                  <a:pt x="2969046" y="1306488"/>
                </a:cubicBezTo>
                <a:cubicBezTo>
                  <a:pt x="2959223" y="1306488"/>
                  <a:pt x="2945035" y="1304579"/>
                  <a:pt x="2926481" y="1300759"/>
                </a:cubicBezTo>
                <a:cubicBezTo>
                  <a:pt x="2905744" y="1296393"/>
                  <a:pt x="2884735" y="1294210"/>
                  <a:pt x="2863452" y="1294210"/>
                </a:cubicBezTo>
                <a:cubicBezTo>
                  <a:pt x="2854176" y="1294210"/>
                  <a:pt x="2844899" y="1294756"/>
                  <a:pt x="2835622" y="1295847"/>
                </a:cubicBezTo>
                <a:lnTo>
                  <a:pt x="2824162" y="1295847"/>
                </a:lnTo>
                <a:lnTo>
                  <a:pt x="2820888" y="1294210"/>
                </a:lnTo>
                <a:cubicBezTo>
                  <a:pt x="2835622" y="1279476"/>
                  <a:pt x="2850356" y="1268289"/>
                  <a:pt x="2865090" y="1260649"/>
                </a:cubicBezTo>
                <a:cubicBezTo>
                  <a:pt x="2873275" y="1257375"/>
                  <a:pt x="2881188" y="1253555"/>
                  <a:pt x="2888828" y="1249190"/>
                </a:cubicBezTo>
                <a:lnTo>
                  <a:pt x="2899469" y="1243460"/>
                </a:lnTo>
                <a:cubicBezTo>
                  <a:pt x="2894012" y="1231454"/>
                  <a:pt x="2886372" y="1225452"/>
                  <a:pt x="2876549" y="1225452"/>
                </a:cubicBezTo>
                <a:lnTo>
                  <a:pt x="2868364" y="1226270"/>
                </a:lnTo>
                <a:cubicBezTo>
                  <a:pt x="2844353" y="1232273"/>
                  <a:pt x="2822252" y="1242095"/>
                  <a:pt x="2802061" y="1255738"/>
                </a:cubicBezTo>
                <a:cubicBezTo>
                  <a:pt x="2788418" y="1261741"/>
                  <a:pt x="2777232" y="1270745"/>
                  <a:pt x="2768500" y="1282750"/>
                </a:cubicBezTo>
                <a:lnTo>
                  <a:pt x="2767682" y="1282750"/>
                </a:lnTo>
                <a:lnTo>
                  <a:pt x="2767682" y="1283569"/>
                </a:lnTo>
                <a:cubicBezTo>
                  <a:pt x="2763316" y="1287389"/>
                  <a:pt x="2761133" y="1290663"/>
                  <a:pt x="2761133" y="1293392"/>
                </a:cubicBezTo>
                <a:cubicBezTo>
                  <a:pt x="2761133" y="1295574"/>
                  <a:pt x="2764953" y="1298576"/>
                  <a:pt x="2772593" y="1302396"/>
                </a:cubicBezTo>
                <a:cubicBezTo>
                  <a:pt x="2788964" y="1310036"/>
                  <a:pt x="2805062" y="1318767"/>
                  <a:pt x="2820888" y="1328589"/>
                </a:cubicBezTo>
                <a:cubicBezTo>
                  <a:pt x="2823616" y="1329681"/>
                  <a:pt x="2826072" y="1331045"/>
                  <a:pt x="2828255" y="1332682"/>
                </a:cubicBezTo>
                <a:cubicBezTo>
                  <a:pt x="2842989" y="1341959"/>
                  <a:pt x="2855813" y="1353692"/>
                  <a:pt x="2866727" y="1367880"/>
                </a:cubicBezTo>
                <a:lnTo>
                  <a:pt x="2891283" y="1396530"/>
                </a:lnTo>
                <a:lnTo>
                  <a:pt x="2912566" y="1420268"/>
                </a:lnTo>
                <a:cubicBezTo>
                  <a:pt x="2917477" y="1426270"/>
                  <a:pt x="2919933" y="1432273"/>
                  <a:pt x="2919933" y="1438276"/>
                </a:cubicBezTo>
                <a:cubicBezTo>
                  <a:pt x="2919933" y="1443733"/>
                  <a:pt x="2918023" y="1449190"/>
                  <a:pt x="2914203" y="1454647"/>
                </a:cubicBezTo>
                <a:cubicBezTo>
                  <a:pt x="2903289" y="1471564"/>
                  <a:pt x="2888282" y="1482478"/>
                  <a:pt x="2869182" y="1487389"/>
                </a:cubicBezTo>
                <a:cubicBezTo>
                  <a:pt x="2865908" y="1487935"/>
                  <a:pt x="2862771" y="1489163"/>
                  <a:pt x="2859769" y="1491073"/>
                </a:cubicBezTo>
                <a:cubicBezTo>
                  <a:pt x="2856767" y="1492982"/>
                  <a:pt x="2853630" y="1493938"/>
                  <a:pt x="2850356" y="1493938"/>
                </a:cubicBezTo>
                <a:cubicBezTo>
                  <a:pt x="2847627" y="1493938"/>
                  <a:pt x="2845308" y="1493255"/>
                  <a:pt x="2843398" y="1491891"/>
                </a:cubicBezTo>
                <a:cubicBezTo>
                  <a:pt x="2841488" y="1490527"/>
                  <a:pt x="2839441" y="1489845"/>
                  <a:pt x="2837259" y="1489845"/>
                </a:cubicBezTo>
                <a:cubicBezTo>
                  <a:pt x="2829073" y="1492573"/>
                  <a:pt x="2820888" y="1493938"/>
                  <a:pt x="2812702" y="1493938"/>
                </a:cubicBezTo>
                <a:lnTo>
                  <a:pt x="2787327" y="1493938"/>
                </a:lnTo>
                <a:cubicBezTo>
                  <a:pt x="2781870" y="1494483"/>
                  <a:pt x="2776140" y="1494756"/>
                  <a:pt x="2770137" y="1494756"/>
                </a:cubicBezTo>
                <a:cubicBezTo>
                  <a:pt x="2763043" y="1494756"/>
                  <a:pt x="2751856" y="1494210"/>
                  <a:pt x="2736576" y="1493119"/>
                </a:cubicBezTo>
                <a:cubicBezTo>
                  <a:pt x="2719114" y="1493119"/>
                  <a:pt x="2701652" y="1493665"/>
                  <a:pt x="2684189" y="1494756"/>
                </a:cubicBezTo>
                <a:cubicBezTo>
                  <a:pt x="2668363" y="1494210"/>
                  <a:pt x="2653357" y="1490936"/>
                  <a:pt x="2639168" y="1484933"/>
                </a:cubicBezTo>
                <a:cubicBezTo>
                  <a:pt x="2617886" y="1476202"/>
                  <a:pt x="2599878" y="1462832"/>
                  <a:pt x="2585144" y="1444824"/>
                </a:cubicBezTo>
                <a:lnTo>
                  <a:pt x="2584325" y="1444006"/>
                </a:lnTo>
                <a:cubicBezTo>
                  <a:pt x="2564134" y="1428726"/>
                  <a:pt x="2554039" y="1409081"/>
                  <a:pt x="2554039" y="1385070"/>
                </a:cubicBezTo>
                <a:lnTo>
                  <a:pt x="2553220" y="1371973"/>
                </a:lnTo>
                <a:cubicBezTo>
                  <a:pt x="2547763" y="1372518"/>
                  <a:pt x="2543398" y="1374156"/>
                  <a:pt x="2540123" y="1376884"/>
                </a:cubicBezTo>
                <a:cubicBezTo>
                  <a:pt x="2536849" y="1379613"/>
                  <a:pt x="2533848" y="1382750"/>
                  <a:pt x="2531119" y="1386298"/>
                </a:cubicBezTo>
                <a:cubicBezTo>
                  <a:pt x="2528391" y="1389845"/>
                  <a:pt x="2525116" y="1392710"/>
                  <a:pt x="2521297" y="1394892"/>
                </a:cubicBezTo>
                <a:cubicBezTo>
                  <a:pt x="2523479" y="1387252"/>
                  <a:pt x="2527845" y="1379749"/>
                  <a:pt x="2534393" y="1372382"/>
                </a:cubicBezTo>
                <a:cubicBezTo>
                  <a:pt x="2540942" y="1365015"/>
                  <a:pt x="2548036" y="1359695"/>
                  <a:pt x="2555676" y="1356420"/>
                </a:cubicBezTo>
                <a:lnTo>
                  <a:pt x="2557313" y="1358876"/>
                </a:lnTo>
                <a:cubicBezTo>
                  <a:pt x="2570410" y="1370881"/>
                  <a:pt x="2581733" y="1385070"/>
                  <a:pt x="2591283" y="1401441"/>
                </a:cubicBezTo>
                <a:cubicBezTo>
                  <a:pt x="2600833" y="1417812"/>
                  <a:pt x="2615976" y="1427362"/>
                  <a:pt x="2636713" y="1430090"/>
                </a:cubicBezTo>
                <a:cubicBezTo>
                  <a:pt x="2647081" y="1431727"/>
                  <a:pt x="2657450" y="1432546"/>
                  <a:pt x="2667818" y="1432546"/>
                </a:cubicBezTo>
                <a:cubicBezTo>
                  <a:pt x="2681460" y="1432546"/>
                  <a:pt x="2700287" y="1430090"/>
                  <a:pt x="2724298" y="1425179"/>
                </a:cubicBezTo>
                <a:cubicBezTo>
                  <a:pt x="2757586" y="1420268"/>
                  <a:pt x="2778868" y="1416720"/>
                  <a:pt x="2788145" y="1414538"/>
                </a:cubicBezTo>
                <a:lnTo>
                  <a:pt x="2810246" y="1410445"/>
                </a:lnTo>
                <a:cubicBezTo>
                  <a:pt x="2822252" y="1408262"/>
                  <a:pt x="2828255" y="1402259"/>
                  <a:pt x="2828255" y="1392437"/>
                </a:cubicBezTo>
                <a:cubicBezTo>
                  <a:pt x="2828255" y="1389708"/>
                  <a:pt x="2827709" y="1386434"/>
                  <a:pt x="2826617" y="1382614"/>
                </a:cubicBezTo>
                <a:cubicBezTo>
                  <a:pt x="2821161" y="1367880"/>
                  <a:pt x="2811338" y="1356420"/>
                  <a:pt x="2797150" y="1348235"/>
                </a:cubicBezTo>
                <a:cubicBezTo>
                  <a:pt x="2768773" y="1331318"/>
                  <a:pt x="2752948" y="1322723"/>
                  <a:pt x="2749673" y="1322450"/>
                </a:cubicBezTo>
                <a:cubicBezTo>
                  <a:pt x="2746399" y="1322177"/>
                  <a:pt x="2744216" y="1322041"/>
                  <a:pt x="2743125" y="1322041"/>
                </a:cubicBezTo>
                <a:cubicBezTo>
                  <a:pt x="2734939" y="1322041"/>
                  <a:pt x="2728664" y="1326134"/>
                  <a:pt x="2724298" y="1334319"/>
                </a:cubicBezTo>
                <a:cubicBezTo>
                  <a:pt x="2715567" y="1361059"/>
                  <a:pt x="2698650" y="1374974"/>
                  <a:pt x="2673548" y="1376066"/>
                </a:cubicBezTo>
                <a:cubicBezTo>
                  <a:pt x="2670274" y="1376066"/>
                  <a:pt x="2667545" y="1375383"/>
                  <a:pt x="2665362" y="1374019"/>
                </a:cubicBezTo>
                <a:cubicBezTo>
                  <a:pt x="2663180" y="1372655"/>
                  <a:pt x="2661406" y="1371154"/>
                  <a:pt x="2660042" y="1369517"/>
                </a:cubicBezTo>
                <a:cubicBezTo>
                  <a:pt x="2658677" y="1367880"/>
                  <a:pt x="2657177" y="1366516"/>
                  <a:pt x="2655540" y="1365424"/>
                </a:cubicBezTo>
                <a:cubicBezTo>
                  <a:pt x="2650083" y="1361059"/>
                  <a:pt x="2645171" y="1356147"/>
                  <a:pt x="2640806" y="1350690"/>
                </a:cubicBezTo>
                <a:cubicBezTo>
                  <a:pt x="2639168" y="1348508"/>
                  <a:pt x="2637258" y="1346598"/>
                  <a:pt x="2635076" y="1344961"/>
                </a:cubicBezTo>
                <a:cubicBezTo>
                  <a:pt x="2631801" y="1341141"/>
                  <a:pt x="2630164" y="1337594"/>
                  <a:pt x="2630164" y="1334319"/>
                </a:cubicBezTo>
                <a:cubicBezTo>
                  <a:pt x="2630164" y="1331045"/>
                  <a:pt x="2630983" y="1327225"/>
                  <a:pt x="2632620" y="1322860"/>
                </a:cubicBezTo>
                <a:cubicBezTo>
                  <a:pt x="2635894" y="1311945"/>
                  <a:pt x="2642988" y="1306488"/>
                  <a:pt x="2653902" y="1306488"/>
                </a:cubicBezTo>
                <a:lnTo>
                  <a:pt x="2661269" y="1306488"/>
                </a:lnTo>
                <a:cubicBezTo>
                  <a:pt x="2679823" y="1306488"/>
                  <a:pt x="2697559" y="1302669"/>
                  <a:pt x="2714476" y="1295029"/>
                </a:cubicBezTo>
                <a:cubicBezTo>
                  <a:pt x="2724298" y="1290663"/>
                  <a:pt x="2733029" y="1284933"/>
                  <a:pt x="2740669" y="1277839"/>
                </a:cubicBezTo>
                <a:cubicBezTo>
                  <a:pt x="2755403" y="1264196"/>
                  <a:pt x="2771501" y="1253010"/>
                  <a:pt x="2788964" y="1244278"/>
                </a:cubicBezTo>
                <a:cubicBezTo>
                  <a:pt x="2792784" y="1242641"/>
                  <a:pt x="2796331" y="1240731"/>
                  <a:pt x="2799605" y="1238548"/>
                </a:cubicBezTo>
                <a:cubicBezTo>
                  <a:pt x="2832893" y="1221086"/>
                  <a:pt x="2868091" y="1209080"/>
                  <a:pt x="2905199" y="1202532"/>
                </a:cubicBezTo>
                <a:close/>
                <a:moveTo>
                  <a:pt x="1883047" y="1149326"/>
                </a:moveTo>
                <a:cubicBezTo>
                  <a:pt x="1881956" y="1149872"/>
                  <a:pt x="1880864" y="1150417"/>
                  <a:pt x="1879773" y="1150963"/>
                </a:cubicBezTo>
                <a:cubicBezTo>
                  <a:pt x="1878681" y="1151509"/>
                  <a:pt x="1877590" y="1151782"/>
                  <a:pt x="1876499" y="1151782"/>
                </a:cubicBezTo>
                <a:cubicBezTo>
                  <a:pt x="1865039" y="1157784"/>
                  <a:pt x="1850305" y="1163514"/>
                  <a:pt x="1832297" y="1168971"/>
                </a:cubicBezTo>
                <a:lnTo>
                  <a:pt x="1829023" y="1169790"/>
                </a:lnTo>
                <a:cubicBezTo>
                  <a:pt x="1820837" y="1171973"/>
                  <a:pt x="1816199" y="1174701"/>
                  <a:pt x="1815107" y="1177975"/>
                </a:cubicBezTo>
                <a:cubicBezTo>
                  <a:pt x="1812924" y="1183978"/>
                  <a:pt x="1811833" y="1188889"/>
                  <a:pt x="1811833" y="1192709"/>
                </a:cubicBezTo>
                <a:cubicBezTo>
                  <a:pt x="1811287" y="1193801"/>
                  <a:pt x="1809923" y="1203623"/>
                  <a:pt x="1807740" y="1222177"/>
                </a:cubicBezTo>
                <a:lnTo>
                  <a:pt x="1806922" y="1230363"/>
                </a:lnTo>
                <a:cubicBezTo>
                  <a:pt x="1807467" y="1230909"/>
                  <a:pt x="1808013" y="1231181"/>
                  <a:pt x="1808559" y="1231181"/>
                </a:cubicBezTo>
                <a:cubicBezTo>
                  <a:pt x="1809104" y="1231181"/>
                  <a:pt x="1809377" y="1231454"/>
                  <a:pt x="1809377" y="1232000"/>
                </a:cubicBezTo>
                <a:lnTo>
                  <a:pt x="1868313" y="1181250"/>
                </a:lnTo>
                <a:cubicBezTo>
                  <a:pt x="1878136" y="1174701"/>
                  <a:pt x="1883047" y="1164879"/>
                  <a:pt x="1883047" y="1151782"/>
                </a:cubicBezTo>
                <a:close/>
                <a:moveTo>
                  <a:pt x="4389611" y="1134592"/>
                </a:moveTo>
                <a:cubicBezTo>
                  <a:pt x="4404345" y="1134592"/>
                  <a:pt x="4419079" y="1135683"/>
                  <a:pt x="4433813" y="1137866"/>
                </a:cubicBezTo>
                <a:lnTo>
                  <a:pt x="4451821" y="1139503"/>
                </a:lnTo>
                <a:lnTo>
                  <a:pt x="4456732" y="1141959"/>
                </a:lnTo>
                <a:cubicBezTo>
                  <a:pt x="4478560" y="1159421"/>
                  <a:pt x="4491657" y="1183432"/>
                  <a:pt x="4496022" y="1213992"/>
                </a:cubicBezTo>
                <a:lnTo>
                  <a:pt x="4496022" y="1220540"/>
                </a:lnTo>
                <a:cubicBezTo>
                  <a:pt x="4496022" y="1233637"/>
                  <a:pt x="4493021" y="1246188"/>
                  <a:pt x="4487018" y="1258194"/>
                </a:cubicBezTo>
                <a:cubicBezTo>
                  <a:pt x="4482107" y="1271291"/>
                  <a:pt x="4476377" y="1284388"/>
                  <a:pt x="4469829" y="1297484"/>
                </a:cubicBezTo>
                <a:cubicBezTo>
                  <a:pt x="4468192" y="1302396"/>
                  <a:pt x="4461098" y="1318221"/>
                  <a:pt x="4448547" y="1344961"/>
                </a:cubicBezTo>
                <a:cubicBezTo>
                  <a:pt x="4438724" y="1369517"/>
                  <a:pt x="4426173" y="1391891"/>
                  <a:pt x="4410893" y="1412082"/>
                </a:cubicBezTo>
                <a:lnTo>
                  <a:pt x="4407619" y="1416993"/>
                </a:lnTo>
                <a:cubicBezTo>
                  <a:pt x="4396705" y="1434456"/>
                  <a:pt x="4383335" y="1448917"/>
                  <a:pt x="4367510" y="1460377"/>
                </a:cubicBezTo>
                <a:cubicBezTo>
                  <a:pt x="4360416" y="1465288"/>
                  <a:pt x="4353321" y="1467744"/>
                  <a:pt x="4346227" y="1467744"/>
                </a:cubicBezTo>
                <a:cubicBezTo>
                  <a:pt x="4337496" y="1467744"/>
                  <a:pt x="4329038" y="1463651"/>
                  <a:pt x="4320852" y="1455465"/>
                </a:cubicBezTo>
                <a:cubicBezTo>
                  <a:pt x="4315941" y="1450008"/>
                  <a:pt x="4311166" y="1444278"/>
                  <a:pt x="4306527" y="1438276"/>
                </a:cubicBezTo>
                <a:cubicBezTo>
                  <a:pt x="4301889" y="1432273"/>
                  <a:pt x="4297387" y="1426270"/>
                  <a:pt x="4293021" y="1420268"/>
                </a:cubicBezTo>
                <a:cubicBezTo>
                  <a:pt x="4288655" y="1414265"/>
                  <a:pt x="4284290" y="1408262"/>
                  <a:pt x="4279924" y="1402259"/>
                </a:cubicBezTo>
                <a:cubicBezTo>
                  <a:pt x="4271739" y="1392437"/>
                  <a:pt x="4267646" y="1380704"/>
                  <a:pt x="4267646" y="1367062"/>
                </a:cubicBezTo>
                <a:lnTo>
                  <a:pt x="4267646" y="1364606"/>
                </a:lnTo>
                <a:cubicBezTo>
                  <a:pt x="4267646" y="1360786"/>
                  <a:pt x="4266282" y="1347962"/>
                  <a:pt x="4263553" y="1326134"/>
                </a:cubicBezTo>
                <a:cubicBezTo>
                  <a:pt x="4267919" y="1329954"/>
                  <a:pt x="4272012" y="1334046"/>
                  <a:pt x="4275831" y="1338412"/>
                </a:cubicBezTo>
                <a:cubicBezTo>
                  <a:pt x="4296568" y="1360240"/>
                  <a:pt x="4314031" y="1375793"/>
                  <a:pt x="4328219" y="1385070"/>
                </a:cubicBezTo>
                <a:cubicBezTo>
                  <a:pt x="4330402" y="1386161"/>
                  <a:pt x="4332312" y="1386707"/>
                  <a:pt x="4333949" y="1386707"/>
                </a:cubicBezTo>
                <a:cubicBezTo>
                  <a:pt x="4337223" y="1386707"/>
                  <a:pt x="4340224" y="1384251"/>
                  <a:pt x="4342953" y="1379340"/>
                </a:cubicBezTo>
                <a:cubicBezTo>
                  <a:pt x="4346773" y="1371154"/>
                  <a:pt x="4351139" y="1363105"/>
                  <a:pt x="4356050" y="1355192"/>
                </a:cubicBezTo>
                <a:cubicBezTo>
                  <a:pt x="4360961" y="1347280"/>
                  <a:pt x="4365600" y="1338685"/>
                  <a:pt x="4369965" y="1329408"/>
                </a:cubicBezTo>
                <a:lnTo>
                  <a:pt x="4372421" y="1325315"/>
                </a:lnTo>
                <a:cubicBezTo>
                  <a:pt x="4382789" y="1305124"/>
                  <a:pt x="4390702" y="1283296"/>
                  <a:pt x="4396159" y="1259831"/>
                </a:cubicBezTo>
                <a:cubicBezTo>
                  <a:pt x="4397251" y="1254920"/>
                  <a:pt x="4398888" y="1250008"/>
                  <a:pt x="4401070" y="1245097"/>
                </a:cubicBezTo>
                <a:cubicBezTo>
                  <a:pt x="4404890" y="1233091"/>
                  <a:pt x="4407892" y="1220813"/>
                  <a:pt x="4410074" y="1208262"/>
                </a:cubicBezTo>
                <a:cubicBezTo>
                  <a:pt x="4410074" y="1207170"/>
                  <a:pt x="4410347" y="1206352"/>
                  <a:pt x="4410893" y="1205806"/>
                </a:cubicBezTo>
                <a:cubicBezTo>
                  <a:pt x="4410893" y="1203078"/>
                  <a:pt x="4411439" y="1200076"/>
                  <a:pt x="4412530" y="1196802"/>
                </a:cubicBezTo>
                <a:cubicBezTo>
                  <a:pt x="4414713" y="1191345"/>
                  <a:pt x="4415804" y="1186707"/>
                  <a:pt x="4415804" y="1182887"/>
                </a:cubicBezTo>
                <a:cubicBezTo>
                  <a:pt x="4415804" y="1174701"/>
                  <a:pt x="4410893" y="1169790"/>
                  <a:pt x="4401070" y="1168153"/>
                </a:cubicBezTo>
                <a:cubicBezTo>
                  <a:pt x="4386882" y="1164333"/>
                  <a:pt x="4372694" y="1162423"/>
                  <a:pt x="4358506" y="1162423"/>
                </a:cubicBezTo>
                <a:cubicBezTo>
                  <a:pt x="4347591" y="1162423"/>
                  <a:pt x="4330129" y="1164879"/>
                  <a:pt x="4306118" y="1169790"/>
                </a:cubicBezTo>
                <a:lnTo>
                  <a:pt x="4287291" y="1173883"/>
                </a:lnTo>
                <a:cubicBezTo>
                  <a:pt x="4286200" y="1173883"/>
                  <a:pt x="4285245" y="1174292"/>
                  <a:pt x="4284426" y="1175110"/>
                </a:cubicBezTo>
                <a:cubicBezTo>
                  <a:pt x="4283608" y="1175929"/>
                  <a:pt x="4282653" y="1176611"/>
                  <a:pt x="4281561" y="1177157"/>
                </a:cubicBezTo>
                <a:cubicBezTo>
                  <a:pt x="4284836" y="1180431"/>
                  <a:pt x="4288792" y="1184797"/>
                  <a:pt x="4293430" y="1190254"/>
                </a:cubicBezTo>
                <a:cubicBezTo>
                  <a:pt x="4298069" y="1195711"/>
                  <a:pt x="4300388" y="1202259"/>
                  <a:pt x="4300388" y="1209899"/>
                </a:cubicBezTo>
                <a:lnTo>
                  <a:pt x="4299570" y="1218085"/>
                </a:lnTo>
                <a:cubicBezTo>
                  <a:pt x="4296841" y="1233364"/>
                  <a:pt x="4291384" y="1247280"/>
                  <a:pt x="4283198" y="1259831"/>
                </a:cubicBezTo>
                <a:lnTo>
                  <a:pt x="4278287" y="1268835"/>
                </a:lnTo>
                <a:cubicBezTo>
                  <a:pt x="4271193" y="1282478"/>
                  <a:pt x="4263553" y="1291482"/>
                  <a:pt x="4255368" y="1295847"/>
                </a:cubicBezTo>
                <a:cubicBezTo>
                  <a:pt x="4252639" y="1305670"/>
                  <a:pt x="4246909" y="1310854"/>
                  <a:pt x="4238178" y="1311400"/>
                </a:cubicBezTo>
                <a:cubicBezTo>
                  <a:pt x="4237086" y="1311400"/>
                  <a:pt x="4236541" y="1312900"/>
                  <a:pt x="4236541" y="1315902"/>
                </a:cubicBezTo>
                <a:cubicBezTo>
                  <a:pt x="4236541" y="1318903"/>
                  <a:pt x="4235586" y="1320677"/>
                  <a:pt x="4233676" y="1321222"/>
                </a:cubicBezTo>
                <a:cubicBezTo>
                  <a:pt x="4231766" y="1321768"/>
                  <a:pt x="4229992" y="1323132"/>
                  <a:pt x="4228355" y="1325315"/>
                </a:cubicBezTo>
                <a:cubicBezTo>
                  <a:pt x="4226718" y="1327498"/>
                  <a:pt x="4225081" y="1330090"/>
                  <a:pt x="4223444" y="1333092"/>
                </a:cubicBezTo>
                <a:cubicBezTo>
                  <a:pt x="4221807" y="1336093"/>
                  <a:pt x="4219351" y="1338958"/>
                  <a:pt x="4216077" y="1341686"/>
                </a:cubicBezTo>
                <a:cubicBezTo>
                  <a:pt x="4212803" y="1344415"/>
                  <a:pt x="4209665" y="1347826"/>
                  <a:pt x="4206664" y="1351918"/>
                </a:cubicBezTo>
                <a:cubicBezTo>
                  <a:pt x="4203662" y="1356011"/>
                  <a:pt x="4199979" y="1359422"/>
                  <a:pt x="4195613" y="1362150"/>
                </a:cubicBezTo>
                <a:cubicBezTo>
                  <a:pt x="4183608" y="1369244"/>
                  <a:pt x="4172694" y="1378248"/>
                  <a:pt x="4162871" y="1389163"/>
                </a:cubicBezTo>
                <a:cubicBezTo>
                  <a:pt x="4135586" y="1416448"/>
                  <a:pt x="4105572" y="1435002"/>
                  <a:pt x="4072830" y="1444824"/>
                </a:cubicBezTo>
                <a:cubicBezTo>
                  <a:pt x="4062462" y="1447553"/>
                  <a:pt x="4052366" y="1449736"/>
                  <a:pt x="4042543" y="1451373"/>
                </a:cubicBezTo>
                <a:cubicBezTo>
                  <a:pt x="4035995" y="1451373"/>
                  <a:pt x="4031629" y="1451100"/>
                  <a:pt x="4029447" y="1450554"/>
                </a:cubicBezTo>
                <a:lnTo>
                  <a:pt x="4067919" y="1404715"/>
                </a:lnTo>
                <a:cubicBezTo>
                  <a:pt x="4072284" y="1398167"/>
                  <a:pt x="4077196" y="1392164"/>
                  <a:pt x="4082653" y="1386707"/>
                </a:cubicBezTo>
                <a:cubicBezTo>
                  <a:pt x="4113758" y="1357784"/>
                  <a:pt x="4134222" y="1338139"/>
                  <a:pt x="4144044" y="1327771"/>
                </a:cubicBezTo>
                <a:cubicBezTo>
                  <a:pt x="4163144" y="1307580"/>
                  <a:pt x="4178423" y="1290390"/>
                  <a:pt x="4189883" y="1276202"/>
                </a:cubicBezTo>
                <a:lnTo>
                  <a:pt x="4200524" y="1264742"/>
                </a:lnTo>
                <a:cubicBezTo>
                  <a:pt x="4208710" y="1256011"/>
                  <a:pt x="4216896" y="1246734"/>
                  <a:pt x="4225081" y="1236911"/>
                </a:cubicBezTo>
                <a:cubicBezTo>
                  <a:pt x="4231084" y="1228726"/>
                  <a:pt x="4237086" y="1220267"/>
                  <a:pt x="4243089" y="1211536"/>
                </a:cubicBezTo>
                <a:cubicBezTo>
                  <a:pt x="4249092" y="1202805"/>
                  <a:pt x="4254549" y="1194346"/>
                  <a:pt x="4259460" y="1186161"/>
                </a:cubicBezTo>
                <a:cubicBezTo>
                  <a:pt x="4250729" y="1186707"/>
                  <a:pt x="4242544" y="1189708"/>
                  <a:pt x="4234904" y="1195165"/>
                </a:cubicBezTo>
                <a:cubicBezTo>
                  <a:pt x="4230538" y="1197894"/>
                  <a:pt x="4226173" y="1200076"/>
                  <a:pt x="4221807" y="1201713"/>
                </a:cubicBezTo>
                <a:cubicBezTo>
                  <a:pt x="4214713" y="1204442"/>
                  <a:pt x="4207482" y="1207580"/>
                  <a:pt x="4200115" y="1211127"/>
                </a:cubicBezTo>
                <a:cubicBezTo>
                  <a:pt x="4192748" y="1214674"/>
                  <a:pt x="4186609" y="1217266"/>
                  <a:pt x="4181698" y="1218903"/>
                </a:cubicBezTo>
                <a:cubicBezTo>
                  <a:pt x="4176786" y="1220540"/>
                  <a:pt x="4172421" y="1222450"/>
                  <a:pt x="4168601" y="1224633"/>
                </a:cubicBezTo>
                <a:cubicBezTo>
                  <a:pt x="4164781" y="1226816"/>
                  <a:pt x="4159324" y="1227907"/>
                  <a:pt x="4152230" y="1227907"/>
                </a:cubicBezTo>
                <a:lnTo>
                  <a:pt x="4144044" y="1227089"/>
                </a:lnTo>
                <a:lnTo>
                  <a:pt x="4143226" y="1227089"/>
                </a:lnTo>
                <a:cubicBezTo>
                  <a:pt x="4141043" y="1227089"/>
                  <a:pt x="4138860" y="1225452"/>
                  <a:pt x="4136677" y="1222177"/>
                </a:cubicBezTo>
                <a:cubicBezTo>
                  <a:pt x="4129037" y="1212355"/>
                  <a:pt x="4123580" y="1204715"/>
                  <a:pt x="4120306" y="1199258"/>
                </a:cubicBezTo>
                <a:lnTo>
                  <a:pt x="4123580" y="1186980"/>
                </a:lnTo>
                <a:cubicBezTo>
                  <a:pt x="4134494" y="1184251"/>
                  <a:pt x="4145136" y="1181250"/>
                  <a:pt x="4155504" y="1177975"/>
                </a:cubicBezTo>
                <a:lnTo>
                  <a:pt x="4193157" y="1167334"/>
                </a:lnTo>
                <a:cubicBezTo>
                  <a:pt x="4193703" y="1167880"/>
                  <a:pt x="4193976" y="1168698"/>
                  <a:pt x="4193976" y="1169790"/>
                </a:cubicBezTo>
                <a:lnTo>
                  <a:pt x="4167782" y="1180431"/>
                </a:lnTo>
                <a:lnTo>
                  <a:pt x="4168601" y="1183705"/>
                </a:lnTo>
                <a:cubicBezTo>
                  <a:pt x="4170238" y="1183160"/>
                  <a:pt x="4172557" y="1182614"/>
                  <a:pt x="4175559" y="1182068"/>
                </a:cubicBezTo>
                <a:cubicBezTo>
                  <a:pt x="4178560" y="1181522"/>
                  <a:pt x="4190975" y="1177157"/>
                  <a:pt x="4212803" y="1168971"/>
                </a:cubicBezTo>
                <a:cubicBezTo>
                  <a:pt x="4251548" y="1153692"/>
                  <a:pt x="4284153" y="1144278"/>
                  <a:pt x="4310620" y="1140731"/>
                </a:cubicBezTo>
                <a:cubicBezTo>
                  <a:pt x="4337087" y="1137184"/>
                  <a:pt x="4363417" y="1135138"/>
                  <a:pt x="4389611" y="1134592"/>
                </a:cubicBezTo>
                <a:close/>
                <a:moveTo>
                  <a:pt x="4378969" y="1123951"/>
                </a:moveTo>
                <a:lnTo>
                  <a:pt x="4379788" y="1125588"/>
                </a:lnTo>
                <a:lnTo>
                  <a:pt x="4373239" y="1124769"/>
                </a:lnTo>
                <a:close/>
                <a:moveTo>
                  <a:pt x="2086867" y="1083023"/>
                </a:moveTo>
                <a:cubicBezTo>
                  <a:pt x="2096690" y="1083023"/>
                  <a:pt x="2103784" y="1088480"/>
                  <a:pt x="2108150" y="1099394"/>
                </a:cubicBezTo>
                <a:cubicBezTo>
                  <a:pt x="2109787" y="1101577"/>
                  <a:pt x="2111561" y="1103214"/>
                  <a:pt x="2113470" y="1104305"/>
                </a:cubicBezTo>
                <a:cubicBezTo>
                  <a:pt x="2115380" y="1105397"/>
                  <a:pt x="2116881" y="1106488"/>
                  <a:pt x="2117972" y="1107580"/>
                </a:cubicBezTo>
                <a:cubicBezTo>
                  <a:pt x="2124521" y="1113582"/>
                  <a:pt x="2127795" y="1118767"/>
                  <a:pt x="2127795" y="1123132"/>
                </a:cubicBezTo>
                <a:cubicBezTo>
                  <a:pt x="2127795" y="1127498"/>
                  <a:pt x="2126431" y="1132136"/>
                  <a:pt x="2123702" y="1137048"/>
                </a:cubicBezTo>
                <a:cubicBezTo>
                  <a:pt x="2122611" y="1139776"/>
                  <a:pt x="2122065" y="1142232"/>
                  <a:pt x="2122065" y="1144415"/>
                </a:cubicBezTo>
                <a:cubicBezTo>
                  <a:pt x="2122065" y="1146597"/>
                  <a:pt x="2123157" y="1148780"/>
                  <a:pt x="2125339" y="1150963"/>
                </a:cubicBezTo>
                <a:cubicBezTo>
                  <a:pt x="2137345" y="1143869"/>
                  <a:pt x="2147986" y="1137866"/>
                  <a:pt x="2157263" y="1132955"/>
                </a:cubicBezTo>
                <a:lnTo>
                  <a:pt x="2185912" y="1159967"/>
                </a:lnTo>
                <a:cubicBezTo>
                  <a:pt x="2181547" y="1171427"/>
                  <a:pt x="2173361" y="1178248"/>
                  <a:pt x="2161356" y="1180431"/>
                </a:cubicBezTo>
                <a:lnTo>
                  <a:pt x="2149077" y="1182068"/>
                </a:lnTo>
                <a:cubicBezTo>
                  <a:pt x="2136526" y="1184251"/>
                  <a:pt x="2124248" y="1187252"/>
                  <a:pt x="2112242" y="1191072"/>
                </a:cubicBezTo>
                <a:lnTo>
                  <a:pt x="2109787" y="1192709"/>
                </a:lnTo>
                <a:cubicBezTo>
                  <a:pt x="2099964" y="1195438"/>
                  <a:pt x="2093689" y="1200895"/>
                  <a:pt x="2090960" y="1209080"/>
                </a:cubicBezTo>
                <a:cubicBezTo>
                  <a:pt x="2088232" y="1217266"/>
                  <a:pt x="2084139" y="1224906"/>
                  <a:pt x="2078682" y="1232000"/>
                </a:cubicBezTo>
                <a:lnTo>
                  <a:pt x="2072952" y="1241823"/>
                </a:lnTo>
                <a:lnTo>
                  <a:pt x="2071315" y="1245915"/>
                </a:lnTo>
                <a:cubicBezTo>
                  <a:pt x="2069678" y="1250281"/>
                  <a:pt x="2064766" y="1258194"/>
                  <a:pt x="2056581" y="1269654"/>
                </a:cubicBezTo>
                <a:cubicBezTo>
                  <a:pt x="2047304" y="1284388"/>
                  <a:pt x="2037481" y="1298849"/>
                  <a:pt x="2027113" y="1313037"/>
                </a:cubicBezTo>
                <a:cubicBezTo>
                  <a:pt x="1994371" y="1353965"/>
                  <a:pt x="1969268" y="1380431"/>
                  <a:pt x="1951806" y="1392437"/>
                </a:cubicBezTo>
                <a:lnTo>
                  <a:pt x="1946894" y="1396530"/>
                </a:lnTo>
                <a:cubicBezTo>
                  <a:pt x="1942529" y="1400895"/>
                  <a:pt x="1936526" y="1403624"/>
                  <a:pt x="1928886" y="1404715"/>
                </a:cubicBezTo>
                <a:cubicBezTo>
                  <a:pt x="1923429" y="1405261"/>
                  <a:pt x="1917972" y="1407444"/>
                  <a:pt x="1912515" y="1411263"/>
                </a:cubicBezTo>
                <a:lnTo>
                  <a:pt x="1904330" y="1415356"/>
                </a:lnTo>
                <a:lnTo>
                  <a:pt x="1879773" y="1393255"/>
                </a:lnTo>
                <a:cubicBezTo>
                  <a:pt x="1884684" y="1379613"/>
                  <a:pt x="1894507" y="1370881"/>
                  <a:pt x="1909241" y="1367062"/>
                </a:cubicBezTo>
                <a:cubicBezTo>
                  <a:pt x="1909241" y="1368699"/>
                  <a:pt x="1910196" y="1370609"/>
                  <a:pt x="1912106" y="1372791"/>
                </a:cubicBezTo>
                <a:cubicBezTo>
                  <a:pt x="1914016" y="1374974"/>
                  <a:pt x="1915517" y="1376611"/>
                  <a:pt x="1916608" y="1377703"/>
                </a:cubicBezTo>
                <a:cubicBezTo>
                  <a:pt x="1935707" y="1366243"/>
                  <a:pt x="1950987" y="1351509"/>
                  <a:pt x="1962447" y="1333501"/>
                </a:cubicBezTo>
                <a:lnTo>
                  <a:pt x="1962447" y="1332682"/>
                </a:lnTo>
                <a:cubicBezTo>
                  <a:pt x="1990278" y="1295029"/>
                  <a:pt x="2008832" y="1264196"/>
                  <a:pt x="2018109" y="1240186"/>
                </a:cubicBezTo>
                <a:lnTo>
                  <a:pt x="2024657" y="1225452"/>
                </a:lnTo>
                <a:lnTo>
                  <a:pt x="2016472" y="1227907"/>
                </a:lnTo>
                <a:cubicBezTo>
                  <a:pt x="2011015" y="1229544"/>
                  <a:pt x="1998463" y="1235274"/>
                  <a:pt x="1978818" y="1245097"/>
                </a:cubicBezTo>
                <a:cubicBezTo>
                  <a:pt x="1976635" y="1246734"/>
                  <a:pt x="1974180" y="1248098"/>
                  <a:pt x="1971451" y="1249190"/>
                </a:cubicBezTo>
                <a:cubicBezTo>
                  <a:pt x="1966540" y="1251918"/>
                  <a:pt x="1962720" y="1253282"/>
                  <a:pt x="1959991" y="1253282"/>
                </a:cubicBezTo>
                <a:cubicBezTo>
                  <a:pt x="1956171" y="1253282"/>
                  <a:pt x="1951806" y="1250554"/>
                  <a:pt x="1946894" y="1245097"/>
                </a:cubicBezTo>
                <a:lnTo>
                  <a:pt x="1941165" y="1241004"/>
                </a:lnTo>
                <a:cubicBezTo>
                  <a:pt x="1936799" y="1237184"/>
                  <a:pt x="1934616" y="1233091"/>
                  <a:pt x="1934616" y="1228726"/>
                </a:cubicBezTo>
                <a:cubicBezTo>
                  <a:pt x="1934616" y="1225452"/>
                  <a:pt x="1935980" y="1221904"/>
                  <a:pt x="1938709" y="1218085"/>
                </a:cubicBezTo>
                <a:cubicBezTo>
                  <a:pt x="1952897" y="1197894"/>
                  <a:pt x="1962174" y="1184251"/>
                  <a:pt x="1966540" y="1177157"/>
                </a:cubicBezTo>
                <a:cubicBezTo>
                  <a:pt x="1980182" y="1156966"/>
                  <a:pt x="1989732" y="1134865"/>
                  <a:pt x="1995189" y="1110854"/>
                </a:cubicBezTo>
                <a:lnTo>
                  <a:pt x="1996008" y="1106761"/>
                </a:lnTo>
                <a:cubicBezTo>
                  <a:pt x="1998191" y="1094210"/>
                  <a:pt x="2002010" y="1087934"/>
                  <a:pt x="2007467" y="1087934"/>
                </a:cubicBezTo>
                <a:cubicBezTo>
                  <a:pt x="2010196" y="1087934"/>
                  <a:pt x="2013197" y="1089299"/>
                  <a:pt x="2016472" y="1092027"/>
                </a:cubicBezTo>
                <a:cubicBezTo>
                  <a:pt x="2017563" y="1092573"/>
                  <a:pt x="2018654" y="1093528"/>
                  <a:pt x="2019746" y="1094892"/>
                </a:cubicBezTo>
                <a:cubicBezTo>
                  <a:pt x="2020837" y="1096256"/>
                  <a:pt x="2022474" y="1097757"/>
                  <a:pt x="2024657" y="1099394"/>
                </a:cubicBezTo>
                <a:cubicBezTo>
                  <a:pt x="2031751" y="1103214"/>
                  <a:pt x="2035298" y="1108944"/>
                  <a:pt x="2035298" y="1116584"/>
                </a:cubicBezTo>
                <a:lnTo>
                  <a:pt x="2034480" y="1122314"/>
                </a:lnTo>
                <a:cubicBezTo>
                  <a:pt x="2032297" y="1134319"/>
                  <a:pt x="2028477" y="1145779"/>
                  <a:pt x="2023020" y="1156693"/>
                </a:cubicBezTo>
                <a:lnTo>
                  <a:pt x="2022201" y="1158330"/>
                </a:lnTo>
                <a:cubicBezTo>
                  <a:pt x="2020019" y="1161604"/>
                  <a:pt x="2018654" y="1164879"/>
                  <a:pt x="2018109" y="1168153"/>
                </a:cubicBezTo>
                <a:cubicBezTo>
                  <a:pt x="2017017" y="1175247"/>
                  <a:pt x="2014016" y="1180977"/>
                  <a:pt x="2009105" y="1185342"/>
                </a:cubicBezTo>
                <a:cubicBezTo>
                  <a:pt x="2007467" y="1187525"/>
                  <a:pt x="2006103" y="1189844"/>
                  <a:pt x="2005012" y="1192300"/>
                </a:cubicBezTo>
                <a:cubicBezTo>
                  <a:pt x="2003920" y="1194756"/>
                  <a:pt x="2002829" y="1196802"/>
                  <a:pt x="2001738" y="1198439"/>
                </a:cubicBezTo>
                <a:cubicBezTo>
                  <a:pt x="2005012" y="1199531"/>
                  <a:pt x="2007740" y="1200076"/>
                  <a:pt x="2009923" y="1200076"/>
                </a:cubicBezTo>
                <a:cubicBezTo>
                  <a:pt x="2026840" y="1194619"/>
                  <a:pt x="2036935" y="1190527"/>
                  <a:pt x="2040210" y="1187798"/>
                </a:cubicBezTo>
                <a:cubicBezTo>
                  <a:pt x="2043484" y="1185070"/>
                  <a:pt x="2048395" y="1172246"/>
                  <a:pt x="2054944" y="1149326"/>
                </a:cubicBezTo>
                <a:cubicBezTo>
                  <a:pt x="2063129" y="1123132"/>
                  <a:pt x="2067222" y="1108125"/>
                  <a:pt x="2067222" y="1104305"/>
                </a:cubicBezTo>
                <a:cubicBezTo>
                  <a:pt x="2064493" y="1103214"/>
                  <a:pt x="2062038" y="1102668"/>
                  <a:pt x="2059855" y="1102668"/>
                </a:cubicBezTo>
                <a:cubicBezTo>
                  <a:pt x="2054944" y="1102668"/>
                  <a:pt x="2050305" y="1104033"/>
                  <a:pt x="2045940" y="1106761"/>
                </a:cubicBezTo>
                <a:lnTo>
                  <a:pt x="2041847" y="1108398"/>
                </a:lnTo>
                <a:cubicBezTo>
                  <a:pt x="2042392" y="1108398"/>
                  <a:pt x="2042665" y="1108125"/>
                  <a:pt x="2042665" y="1107580"/>
                </a:cubicBezTo>
                <a:cubicBezTo>
                  <a:pt x="2051397" y="1098303"/>
                  <a:pt x="2061765" y="1091209"/>
                  <a:pt x="2073770" y="1086297"/>
                </a:cubicBezTo>
                <a:cubicBezTo>
                  <a:pt x="2078682" y="1084114"/>
                  <a:pt x="2083047" y="1083023"/>
                  <a:pt x="2086867" y="1083023"/>
                </a:cubicBezTo>
                <a:close/>
                <a:moveTo>
                  <a:pt x="5159647" y="1057648"/>
                </a:moveTo>
                <a:lnTo>
                  <a:pt x="5137546" y="1069926"/>
                </a:lnTo>
                <a:cubicBezTo>
                  <a:pt x="5139183" y="1072655"/>
                  <a:pt x="5141094" y="1074019"/>
                  <a:pt x="5143276" y="1074019"/>
                </a:cubicBezTo>
                <a:cubicBezTo>
                  <a:pt x="5145459" y="1074019"/>
                  <a:pt x="5147369" y="1073746"/>
                  <a:pt x="5149006" y="1073200"/>
                </a:cubicBezTo>
                <a:cubicBezTo>
                  <a:pt x="5150643" y="1072655"/>
                  <a:pt x="5152144" y="1072245"/>
                  <a:pt x="5153508" y="1071973"/>
                </a:cubicBezTo>
                <a:cubicBezTo>
                  <a:pt x="5154872" y="1071700"/>
                  <a:pt x="5156373" y="1071290"/>
                  <a:pt x="5158010" y="1070745"/>
                </a:cubicBezTo>
                <a:cubicBezTo>
                  <a:pt x="5159647" y="1070199"/>
                  <a:pt x="5161011" y="1069653"/>
                  <a:pt x="5162103" y="1069108"/>
                </a:cubicBezTo>
                <a:close/>
                <a:moveTo>
                  <a:pt x="2661269" y="1038003"/>
                </a:moveTo>
                <a:cubicBezTo>
                  <a:pt x="2670001" y="1038003"/>
                  <a:pt x="2677913" y="1042641"/>
                  <a:pt x="2685008" y="1051918"/>
                </a:cubicBezTo>
                <a:cubicBezTo>
                  <a:pt x="2688827" y="1056829"/>
                  <a:pt x="2693193" y="1061468"/>
                  <a:pt x="2698104" y="1065833"/>
                </a:cubicBezTo>
                <a:cubicBezTo>
                  <a:pt x="2708473" y="1072382"/>
                  <a:pt x="2713657" y="1079476"/>
                  <a:pt x="2713657" y="1087116"/>
                </a:cubicBezTo>
                <a:cubicBezTo>
                  <a:pt x="2713657" y="1099667"/>
                  <a:pt x="2708200" y="1108671"/>
                  <a:pt x="2697286" y="1114128"/>
                </a:cubicBezTo>
                <a:lnTo>
                  <a:pt x="2632620" y="1143596"/>
                </a:lnTo>
                <a:cubicBezTo>
                  <a:pt x="2603152" y="1155602"/>
                  <a:pt x="2575867" y="1171154"/>
                  <a:pt x="2550765" y="1190254"/>
                </a:cubicBezTo>
                <a:cubicBezTo>
                  <a:pt x="2552947" y="1195165"/>
                  <a:pt x="2555949" y="1197621"/>
                  <a:pt x="2559769" y="1197621"/>
                </a:cubicBezTo>
                <a:cubicBezTo>
                  <a:pt x="2560314" y="1197621"/>
                  <a:pt x="2563861" y="1196666"/>
                  <a:pt x="2570410" y="1194756"/>
                </a:cubicBezTo>
                <a:cubicBezTo>
                  <a:pt x="2576958" y="1192846"/>
                  <a:pt x="2583234" y="1191618"/>
                  <a:pt x="2589237" y="1191072"/>
                </a:cubicBezTo>
                <a:cubicBezTo>
                  <a:pt x="2606153" y="1188344"/>
                  <a:pt x="2621706" y="1184524"/>
                  <a:pt x="2635894" y="1179613"/>
                </a:cubicBezTo>
                <a:cubicBezTo>
                  <a:pt x="2648991" y="1176338"/>
                  <a:pt x="2661815" y="1171973"/>
                  <a:pt x="2674366" y="1166516"/>
                </a:cubicBezTo>
                <a:cubicBezTo>
                  <a:pt x="2698923" y="1154510"/>
                  <a:pt x="2727300" y="1145233"/>
                  <a:pt x="2759496" y="1138685"/>
                </a:cubicBezTo>
                <a:lnTo>
                  <a:pt x="2770956" y="1137866"/>
                </a:lnTo>
                <a:cubicBezTo>
                  <a:pt x="2778595" y="1137866"/>
                  <a:pt x="2784053" y="1141686"/>
                  <a:pt x="2787327" y="1149326"/>
                </a:cubicBezTo>
                <a:cubicBezTo>
                  <a:pt x="2788418" y="1150963"/>
                  <a:pt x="2789783" y="1152327"/>
                  <a:pt x="2791420" y="1153419"/>
                </a:cubicBezTo>
                <a:cubicBezTo>
                  <a:pt x="2793057" y="1154510"/>
                  <a:pt x="2794148" y="1155602"/>
                  <a:pt x="2794694" y="1156693"/>
                </a:cubicBezTo>
                <a:cubicBezTo>
                  <a:pt x="2797422" y="1158876"/>
                  <a:pt x="2799469" y="1160922"/>
                  <a:pt x="2800833" y="1162832"/>
                </a:cubicBezTo>
                <a:cubicBezTo>
                  <a:pt x="2802197" y="1164742"/>
                  <a:pt x="2803425" y="1166243"/>
                  <a:pt x="2804517" y="1167334"/>
                </a:cubicBezTo>
                <a:cubicBezTo>
                  <a:pt x="2792511" y="1186434"/>
                  <a:pt x="2777777" y="1201713"/>
                  <a:pt x="2760315" y="1213173"/>
                </a:cubicBezTo>
                <a:lnTo>
                  <a:pt x="2746399" y="1222996"/>
                </a:lnTo>
                <a:cubicBezTo>
                  <a:pt x="2735485" y="1231181"/>
                  <a:pt x="2724025" y="1238821"/>
                  <a:pt x="2712020" y="1245915"/>
                </a:cubicBezTo>
                <a:lnTo>
                  <a:pt x="2696467" y="1254920"/>
                </a:lnTo>
                <a:cubicBezTo>
                  <a:pt x="2686099" y="1262014"/>
                  <a:pt x="2675185" y="1268699"/>
                  <a:pt x="2663725" y="1274974"/>
                </a:cubicBezTo>
                <a:cubicBezTo>
                  <a:pt x="2652265" y="1281250"/>
                  <a:pt x="2640533" y="1287389"/>
                  <a:pt x="2628527" y="1293392"/>
                </a:cubicBezTo>
                <a:lnTo>
                  <a:pt x="2561406" y="1323678"/>
                </a:lnTo>
                <a:lnTo>
                  <a:pt x="2558950" y="1320404"/>
                </a:lnTo>
                <a:lnTo>
                  <a:pt x="2647354" y="1257375"/>
                </a:lnTo>
                <a:cubicBezTo>
                  <a:pt x="2659905" y="1249190"/>
                  <a:pt x="2671365" y="1239640"/>
                  <a:pt x="2681733" y="1228726"/>
                </a:cubicBezTo>
                <a:cubicBezTo>
                  <a:pt x="2685553" y="1228726"/>
                  <a:pt x="2688282" y="1227225"/>
                  <a:pt x="2689919" y="1224224"/>
                </a:cubicBezTo>
                <a:cubicBezTo>
                  <a:pt x="2691556" y="1221222"/>
                  <a:pt x="2693739" y="1219722"/>
                  <a:pt x="2696467" y="1219722"/>
                </a:cubicBezTo>
                <a:lnTo>
                  <a:pt x="2698104" y="1219722"/>
                </a:lnTo>
                <a:cubicBezTo>
                  <a:pt x="2698650" y="1219722"/>
                  <a:pt x="2699469" y="1219176"/>
                  <a:pt x="2700560" y="1218085"/>
                </a:cubicBezTo>
                <a:cubicBezTo>
                  <a:pt x="2701651" y="1216993"/>
                  <a:pt x="2702197" y="1216175"/>
                  <a:pt x="2702197" y="1215629"/>
                </a:cubicBezTo>
                <a:cubicBezTo>
                  <a:pt x="2702197" y="1212900"/>
                  <a:pt x="2703016" y="1210718"/>
                  <a:pt x="2704653" y="1209080"/>
                </a:cubicBezTo>
                <a:cubicBezTo>
                  <a:pt x="2706290" y="1207443"/>
                  <a:pt x="2708200" y="1206079"/>
                  <a:pt x="2710383" y="1204988"/>
                </a:cubicBezTo>
                <a:cubicBezTo>
                  <a:pt x="2718568" y="1198439"/>
                  <a:pt x="2728937" y="1188889"/>
                  <a:pt x="2741488" y="1176338"/>
                </a:cubicBezTo>
                <a:cubicBezTo>
                  <a:pt x="2742579" y="1175247"/>
                  <a:pt x="2743125" y="1173883"/>
                  <a:pt x="2743125" y="1172246"/>
                </a:cubicBezTo>
                <a:cubicBezTo>
                  <a:pt x="2732756" y="1172246"/>
                  <a:pt x="2714748" y="1177430"/>
                  <a:pt x="2689100" y="1187798"/>
                </a:cubicBezTo>
                <a:cubicBezTo>
                  <a:pt x="2670546" y="1197075"/>
                  <a:pt x="2652675" y="1206625"/>
                  <a:pt x="2635485" y="1216447"/>
                </a:cubicBezTo>
                <a:cubicBezTo>
                  <a:pt x="2618295" y="1226270"/>
                  <a:pt x="2600969" y="1235547"/>
                  <a:pt x="2583507" y="1244278"/>
                </a:cubicBezTo>
                <a:cubicBezTo>
                  <a:pt x="2569318" y="1251372"/>
                  <a:pt x="2554584" y="1256284"/>
                  <a:pt x="2539305" y="1259012"/>
                </a:cubicBezTo>
                <a:cubicBezTo>
                  <a:pt x="2534939" y="1259012"/>
                  <a:pt x="2531392" y="1258194"/>
                  <a:pt x="2528664" y="1256557"/>
                </a:cubicBezTo>
                <a:cubicBezTo>
                  <a:pt x="2515021" y="1246734"/>
                  <a:pt x="2503288" y="1235001"/>
                  <a:pt x="2493466" y="1221359"/>
                </a:cubicBezTo>
                <a:cubicBezTo>
                  <a:pt x="2492374" y="1219176"/>
                  <a:pt x="2491829" y="1216993"/>
                  <a:pt x="2491829" y="1214810"/>
                </a:cubicBezTo>
                <a:cubicBezTo>
                  <a:pt x="2491829" y="1207716"/>
                  <a:pt x="2494557" y="1202259"/>
                  <a:pt x="2500014" y="1198439"/>
                </a:cubicBezTo>
                <a:cubicBezTo>
                  <a:pt x="2522934" y="1184251"/>
                  <a:pt x="2540669" y="1174428"/>
                  <a:pt x="2553220" y="1168971"/>
                </a:cubicBezTo>
                <a:cubicBezTo>
                  <a:pt x="2596331" y="1153146"/>
                  <a:pt x="2630710" y="1133773"/>
                  <a:pt x="2656358" y="1110854"/>
                </a:cubicBezTo>
                <a:lnTo>
                  <a:pt x="2663725" y="1105124"/>
                </a:lnTo>
                <a:cubicBezTo>
                  <a:pt x="2668636" y="1101304"/>
                  <a:pt x="2671092" y="1097211"/>
                  <a:pt x="2671092" y="1092846"/>
                </a:cubicBezTo>
                <a:cubicBezTo>
                  <a:pt x="2671092" y="1089571"/>
                  <a:pt x="2670001" y="1086297"/>
                  <a:pt x="2667818" y="1083023"/>
                </a:cubicBezTo>
                <a:cubicBezTo>
                  <a:pt x="2665635" y="1079749"/>
                  <a:pt x="2663998" y="1076475"/>
                  <a:pt x="2662907" y="1073200"/>
                </a:cubicBezTo>
                <a:cubicBezTo>
                  <a:pt x="2659632" y="1061195"/>
                  <a:pt x="2654175" y="1055192"/>
                  <a:pt x="2646535" y="1055192"/>
                </a:cubicBezTo>
                <a:lnTo>
                  <a:pt x="2637531" y="1056011"/>
                </a:lnTo>
                <a:cubicBezTo>
                  <a:pt x="2642988" y="1045097"/>
                  <a:pt x="2648173" y="1039367"/>
                  <a:pt x="2653084" y="1038821"/>
                </a:cubicBezTo>
                <a:cubicBezTo>
                  <a:pt x="2657995" y="1038275"/>
                  <a:pt x="2660724" y="1038003"/>
                  <a:pt x="2661269" y="1038003"/>
                </a:cubicBezTo>
                <a:close/>
                <a:moveTo>
                  <a:pt x="2113880" y="993801"/>
                </a:moveTo>
                <a:cubicBezTo>
                  <a:pt x="2123157" y="993801"/>
                  <a:pt x="2130524" y="997348"/>
                  <a:pt x="2135981" y="1004442"/>
                </a:cubicBezTo>
                <a:cubicBezTo>
                  <a:pt x="2139255" y="1008807"/>
                  <a:pt x="2143075" y="1013173"/>
                  <a:pt x="2147440" y="1017539"/>
                </a:cubicBezTo>
                <a:lnTo>
                  <a:pt x="2153989" y="1024906"/>
                </a:lnTo>
                <a:cubicBezTo>
                  <a:pt x="2146349" y="1040185"/>
                  <a:pt x="2134616" y="1048098"/>
                  <a:pt x="2118791" y="1048644"/>
                </a:cubicBezTo>
                <a:cubicBezTo>
                  <a:pt x="2109514" y="1049189"/>
                  <a:pt x="2100919" y="1050008"/>
                  <a:pt x="2093006" y="1051099"/>
                </a:cubicBezTo>
                <a:cubicBezTo>
                  <a:pt x="2085094" y="1052191"/>
                  <a:pt x="2077863" y="1053282"/>
                  <a:pt x="2071315" y="1054374"/>
                </a:cubicBezTo>
                <a:lnTo>
                  <a:pt x="2060674" y="1055192"/>
                </a:lnTo>
                <a:cubicBezTo>
                  <a:pt x="2039937" y="1055192"/>
                  <a:pt x="2022474" y="1045915"/>
                  <a:pt x="2008286" y="1027361"/>
                </a:cubicBezTo>
                <a:cubicBezTo>
                  <a:pt x="2017017" y="1031727"/>
                  <a:pt x="2025203" y="1033910"/>
                  <a:pt x="2032843" y="1033910"/>
                </a:cubicBezTo>
                <a:cubicBezTo>
                  <a:pt x="2042665" y="1033910"/>
                  <a:pt x="2051669" y="1030908"/>
                  <a:pt x="2059855" y="1024906"/>
                </a:cubicBezTo>
                <a:cubicBezTo>
                  <a:pt x="2068041" y="1018903"/>
                  <a:pt x="2075953" y="1013446"/>
                  <a:pt x="2083593" y="1008535"/>
                </a:cubicBezTo>
                <a:lnTo>
                  <a:pt x="2101601" y="997893"/>
                </a:lnTo>
                <a:cubicBezTo>
                  <a:pt x="2105421" y="995165"/>
                  <a:pt x="2109514" y="993801"/>
                  <a:pt x="2113880" y="993801"/>
                </a:cubicBezTo>
                <a:close/>
                <a:moveTo>
                  <a:pt x="1940346" y="984796"/>
                </a:moveTo>
                <a:cubicBezTo>
                  <a:pt x="1943620" y="985888"/>
                  <a:pt x="1946349" y="987252"/>
                  <a:pt x="1948532" y="988889"/>
                </a:cubicBezTo>
                <a:cubicBezTo>
                  <a:pt x="1950714" y="990526"/>
                  <a:pt x="1952761" y="991754"/>
                  <a:pt x="1954671" y="992573"/>
                </a:cubicBezTo>
                <a:cubicBezTo>
                  <a:pt x="1956581" y="993391"/>
                  <a:pt x="1958354" y="993801"/>
                  <a:pt x="1959991" y="993801"/>
                </a:cubicBezTo>
                <a:lnTo>
                  <a:pt x="1962447" y="993801"/>
                </a:lnTo>
                <a:cubicBezTo>
                  <a:pt x="1962993" y="993801"/>
                  <a:pt x="1963675" y="994210"/>
                  <a:pt x="1964493" y="995028"/>
                </a:cubicBezTo>
                <a:cubicBezTo>
                  <a:pt x="1965312" y="995847"/>
                  <a:pt x="1965994" y="996666"/>
                  <a:pt x="1966540" y="997484"/>
                </a:cubicBezTo>
                <a:cubicBezTo>
                  <a:pt x="1967086" y="998303"/>
                  <a:pt x="1967904" y="999394"/>
                  <a:pt x="1968995" y="1000758"/>
                </a:cubicBezTo>
                <a:cubicBezTo>
                  <a:pt x="1970087" y="1002123"/>
                  <a:pt x="1971451" y="1003760"/>
                  <a:pt x="1973088" y="1005670"/>
                </a:cubicBezTo>
                <a:cubicBezTo>
                  <a:pt x="1974725" y="1007580"/>
                  <a:pt x="1976090" y="1009353"/>
                  <a:pt x="1977181" y="1010990"/>
                </a:cubicBezTo>
                <a:cubicBezTo>
                  <a:pt x="1978272" y="1012627"/>
                  <a:pt x="1979500" y="1013992"/>
                  <a:pt x="1980864" y="1015083"/>
                </a:cubicBezTo>
                <a:cubicBezTo>
                  <a:pt x="1982229" y="1016174"/>
                  <a:pt x="1983184" y="1017402"/>
                  <a:pt x="1983729" y="1018766"/>
                </a:cubicBezTo>
                <a:cubicBezTo>
                  <a:pt x="1984275" y="1020131"/>
                  <a:pt x="1984548" y="1021086"/>
                  <a:pt x="1984548" y="1021631"/>
                </a:cubicBezTo>
                <a:cubicBezTo>
                  <a:pt x="1984548" y="1023269"/>
                  <a:pt x="1984002" y="1025451"/>
                  <a:pt x="1982911" y="1028180"/>
                </a:cubicBezTo>
                <a:cubicBezTo>
                  <a:pt x="1984548" y="1032000"/>
                  <a:pt x="1985367" y="1035820"/>
                  <a:pt x="1985367" y="1039640"/>
                </a:cubicBezTo>
                <a:cubicBezTo>
                  <a:pt x="1985367" y="1048917"/>
                  <a:pt x="1978272" y="1058466"/>
                  <a:pt x="1964084" y="1068289"/>
                </a:cubicBezTo>
                <a:cubicBezTo>
                  <a:pt x="1960264" y="1072109"/>
                  <a:pt x="1956717" y="1078657"/>
                  <a:pt x="1953443" y="1087934"/>
                </a:cubicBezTo>
                <a:cubicBezTo>
                  <a:pt x="1945803" y="1105943"/>
                  <a:pt x="1940073" y="1124224"/>
                  <a:pt x="1936253" y="1142778"/>
                </a:cubicBezTo>
                <a:cubicBezTo>
                  <a:pt x="1934616" y="1147689"/>
                  <a:pt x="1933525" y="1152600"/>
                  <a:pt x="1932979" y="1157512"/>
                </a:cubicBezTo>
                <a:lnTo>
                  <a:pt x="1926431" y="1185342"/>
                </a:lnTo>
                <a:cubicBezTo>
                  <a:pt x="1925339" y="1188071"/>
                  <a:pt x="1924521" y="1191072"/>
                  <a:pt x="1923975" y="1194346"/>
                </a:cubicBezTo>
                <a:cubicBezTo>
                  <a:pt x="1921246" y="1208535"/>
                  <a:pt x="1916062" y="1218903"/>
                  <a:pt x="1908422" y="1225452"/>
                </a:cubicBezTo>
                <a:lnTo>
                  <a:pt x="1886321" y="1215629"/>
                </a:lnTo>
                <a:lnTo>
                  <a:pt x="1883047" y="1216447"/>
                </a:lnTo>
                <a:cubicBezTo>
                  <a:pt x="1879227" y="1218085"/>
                  <a:pt x="1874316" y="1219312"/>
                  <a:pt x="1868313" y="1220131"/>
                </a:cubicBezTo>
                <a:cubicBezTo>
                  <a:pt x="1862311" y="1220950"/>
                  <a:pt x="1856581" y="1223542"/>
                  <a:pt x="1851124" y="1227907"/>
                </a:cubicBezTo>
                <a:lnTo>
                  <a:pt x="1843757" y="1232000"/>
                </a:lnTo>
                <a:cubicBezTo>
                  <a:pt x="1820291" y="1245097"/>
                  <a:pt x="1807740" y="1252737"/>
                  <a:pt x="1806103" y="1254920"/>
                </a:cubicBezTo>
                <a:cubicBezTo>
                  <a:pt x="1804466" y="1257102"/>
                  <a:pt x="1802010" y="1281386"/>
                  <a:pt x="1798736" y="1327771"/>
                </a:cubicBezTo>
                <a:cubicBezTo>
                  <a:pt x="1798736" y="1329954"/>
                  <a:pt x="1799282" y="1332136"/>
                  <a:pt x="1800373" y="1334319"/>
                </a:cubicBezTo>
                <a:cubicBezTo>
                  <a:pt x="1803102" y="1333228"/>
                  <a:pt x="1805557" y="1331864"/>
                  <a:pt x="1807740" y="1330227"/>
                </a:cubicBezTo>
                <a:cubicBezTo>
                  <a:pt x="1813743" y="1325861"/>
                  <a:pt x="1830660" y="1316584"/>
                  <a:pt x="1858491" y="1302396"/>
                </a:cubicBezTo>
                <a:lnTo>
                  <a:pt x="1872086" y="1295598"/>
                </a:lnTo>
                <a:lnTo>
                  <a:pt x="1869950" y="1304851"/>
                </a:lnTo>
                <a:cubicBezTo>
                  <a:pt x="1866676" y="1310854"/>
                  <a:pt x="1863675" y="1317130"/>
                  <a:pt x="1860946" y="1323678"/>
                </a:cubicBezTo>
                <a:cubicBezTo>
                  <a:pt x="1853306" y="1340049"/>
                  <a:pt x="1844575" y="1356147"/>
                  <a:pt x="1834752" y="1371973"/>
                </a:cubicBezTo>
                <a:cubicBezTo>
                  <a:pt x="1823838" y="1390527"/>
                  <a:pt x="1808559" y="1404715"/>
                  <a:pt x="1788913" y="1414538"/>
                </a:cubicBezTo>
                <a:cubicBezTo>
                  <a:pt x="1774725" y="1422723"/>
                  <a:pt x="1762992" y="1426816"/>
                  <a:pt x="1753716" y="1426816"/>
                </a:cubicBezTo>
                <a:cubicBezTo>
                  <a:pt x="1747167" y="1426816"/>
                  <a:pt x="1740892" y="1422996"/>
                  <a:pt x="1734889" y="1415356"/>
                </a:cubicBezTo>
                <a:lnTo>
                  <a:pt x="1718518" y="1399804"/>
                </a:lnTo>
                <a:lnTo>
                  <a:pt x="1716062" y="1398167"/>
                </a:lnTo>
                <a:cubicBezTo>
                  <a:pt x="1721519" y="1386707"/>
                  <a:pt x="1727249" y="1379340"/>
                  <a:pt x="1733252" y="1376066"/>
                </a:cubicBezTo>
                <a:cubicBezTo>
                  <a:pt x="1739255" y="1372791"/>
                  <a:pt x="1744984" y="1370063"/>
                  <a:pt x="1750441" y="1367880"/>
                </a:cubicBezTo>
                <a:cubicBezTo>
                  <a:pt x="1758627" y="1364060"/>
                  <a:pt x="1762720" y="1356693"/>
                  <a:pt x="1762720" y="1345779"/>
                </a:cubicBezTo>
                <a:lnTo>
                  <a:pt x="1762720" y="1234456"/>
                </a:lnTo>
                <a:lnTo>
                  <a:pt x="1763538" y="1175520"/>
                </a:lnTo>
                <a:lnTo>
                  <a:pt x="1764357" y="1146052"/>
                </a:lnTo>
                <a:lnTo>
                  <a:pt x="1763538" y="1130499"/>
                </a:lnTo>
                <a:cubicBezTo>
                  <a:pt x="1763538" y="1126134"/>
                  <a:pt x="1764903" y="1121904"/>
                  <a:pt x="1767631" y="1117812"/>
                </a:cubicBezTo>
                <a:cubicBezTo>
                  <a:pt x="1770359" y="1113719"/>
                  <a:pt x="1774725" y="1111400"/>
                  <a:pt x="1780728" y="1110854"/>
                </a:cubicBezTo>
                <a:cubicBezTo>
                  <a:pt x="1782911" y="1110854"/>
                  <a:pt x="1785093" y="1111400"/>
                  <a:pt x="1787276" y="1112491"/>
                </a:cubicBezTo>
                <a:lnTo>
                  <a:pt x="1815107" y="1139503"/>
                </a:lnTo>
                <a:cubicBezTo>
                  <a:pt x="1830932" y="1134592"/>
                  <a:pt x="1844575" y="1126679"/>
                  <a:pt x="1856035" y="1115765"/>
                </a:cubicBezTo>
                <a:cubicBezTo>
                  <a:pt x="1863675" y="1109217"/>
                  <a:pt x="1871860" y="1103487"/>
                  <a:pt x="1880592" y="1098576"/>
                </a:cubicBezTo>
                <a:lnTo>
                  <a:pt x="1892051" y="1110854"/>
                </a:lnTo>
                <a:cubicBezTo>
                  <a:pt x="1896963" y="1102668"/>
                  <a:pt x="1899691" y="1094074"/>
                  <a:pt x="1900237" y="1085069"/>
                </a:cubicBezTo>
                <a:cubicBezTo>
                  <a:pt x="1900783" y="1076065"/>
                  <a:pt x="1903238" y="1067743"/>
                  <a:pt x="1907604" y="1060103"/>
                </a:cubicBezTo>
                <a:lnTo>
                  <a:pt x="1900237" y="1056011"/>
                </a:lnTo>
                <a:cubicBezTo>
                  <a:pt x="1895326" y="1057102"/>
                  <a:pt x="1890960" y="1059012"/>
                  <a:pt x="1887140" y="1061741"/>
                </a:cubicBezTo>
                <a:cubicBezTo>
                  <a:pt x="1862583" y="1080840"/>
                  <a:pt x="1833661" y="1091209"/>
                  <a:pt x="1800373" y="1092846"/>
                </a:cubicBezTo>
                <a:cubicBezTo>
                  <a:pt x="1786731" y="1092846"/>
                  <a:pt x="1775544" y="1087116"/>
                  <a:pt x="1766812" y="1075656"/>
                </a:cubicBezTo>
                <a:lnTo>
                  <a:pt x="1756990" y="1061741"/>
                </a:lnTo>
                <a:cubicBezTo>
                  <a:pt x="1770632" y="1059012"/>
                  <a:pt x="1778545" y="1057648"/>
                  <a:pt x="1780728" y="1057648"/>
                </a:cubicBezTo>
                <a:cubicBezTo>
                  <a:pt x="1826567" y="1056556"/>
                  <a:pt x="1867768" y="1042095"/>
                  <a:pt x="1904330" y="1014264"/>
                </a:cubicBezTo>
                <a:close/>
                <a:moveTo>
                  <a:pt x="4170238" y="947962"/>
                </a:moveTo>
                <a:lnTo>
                  <a:pt x="4182516" y="948780"/>
                </a:lnTo>
                <a:cubicBezTo>
                  <a:pt x="4191247" y="948780"/>
                  <a:pt x="4198614" y="952873"/>
                  <a:pt x="4204617" y="961058"/>
                </a:cubicBezTo>
                <a:lnTo>
                  <a:pt x="4209529" y="969244"/>
                </a:lnTo>
                <a:cubicBezTo>
                  <a:pt x="4223171" y="989981"/>
                  <a:pt x="4229992" y="1004715"/>
                  <a:pt x="4229992" y="1013446"/>
                </a:cubicBezTo>
                <a:cubicBezTo>
                  <a:pt x="4229992" y="1024906"/>
                  <a:pt x="4226445" y="1034183"/>
                  <a:pt x="4219351" y="1041277"/>
                </a:cubicBezTo>
                <a:cubicBezTo>
                  <a:pt x="4212257" y="1048371"/>
                  <a:pt x="4204754" y="1055329"/>
                  <a:pt x="4196841" y="1062150"/>
                </a:cubicBezTo>
                <a:cubicBezTo>
                  <a:pt x="4188928" y="1068971"/>
                  <a:pt x="4181152" y="1076202"/>
                  <a:pt x="4173512" y="1083842"/>
                </a:cubicBezTo>
                <a:cubicBezTo>
                  <a:pt x="4165872" y="1091481"/>
                  <a:pt x="4157960" y="1099121"/>
                  <a:pt x="4149774" y="1106761"/>
                </a:cubicBezTo>
                <a:cubicBezTo>
                  <a:pt x="4136132" y="1119312"/>
                  <a:pt x="4122762" y="1132682"/>
                  <a:pt x="4109665" y="1146870"/>
                </a:cubicBezTo>
                <a:cubicBezTo>
                  <a:pt x="4088928" y="1171427"/>
                  <a:pt x="4064917" y="1189981"/>
                  <a:pt x="4037632" y="1202532"/>
                </a:cubicBezTo>
                <a:cubicBezTo>
                  <a:pt x="4028355" y="1206898"/>
                  <a:pt x="4011984" y="1215629"/>
                  <a:pt x="3988519" y="1228726"/>
                </a:cubicBezTo>
                <a:lnTo>
                  <a:pt x="3986063" y="1225452"/>
                </a:lnTo>
                <a:lnTo>
                  <a:pt x="3998341" y="1209080"/>
                </a:lnTo>
                <a:cubicBezTo>
                  <a:pt x="4007619" y="1196529"/>
                  <a:pt x="4026991" y="1172246"/>
                  <a:pt x="4056459" y="1136229"/>
                </a:cubicBezTo>
                <a:cubicBezTo>
                  <a:pt x="4117032" y="1063651"/>
                  <a:pt x="4151411" y="1016720"/>
                  <a:pt x="4159597" y="995438"/>
                </a:cubicBezTo>
                <a:lnTo>
                  <a:pt x="4160415" y="988889"/>
                </a:lnTo>
                <a:cubicBezTo>
                  <a:pt x="4160415" y="985615"/>
                  <a:pt x="4159051" y="981249"/>
                  <a:pt x="4156323" y="975792"/>
                </a:cubicBezTo>
                <a:cubicBezTo>
                  <a:pt x="4152503" y="968698"/>
                  <a:pt x="4144044" y="965151"/>
                  <a:pt x="4130947" y="965151"/>
                </a:cubicBezTo>
                <a:lnTo>
                  <a:pt x="4111302" y="965151"/>
                </a:lnTo>
                <a:cubicBezTo>
                  <a:pt x="4108028" y="965151"/>
                  <a:pt x="4105027" y="964878"/>
                  <a:pt x="4102298" y="964333"/>
                </a:cubicBezTo>
                <a:cubicBezTo>
                  <a:pt x="4124126" y="953419"/>
                  <a:pt x="4146773" y="947962"/>
                  <a:pt x="4170238" y="947962"/>
                </a:cubicBezTo>
                <a:close/>
                <a:moveTo>
                  <a:pt x="3582739" y="914401"/>
                </a:moveTo>
                <a:lnTo>
                  <a:pt x="3579465" y="916856"/>
                </a:lnTo>
                <a:cubicBezTo>
                  <a:pt x="3575099" y="919039"/>
                  <a:pt x="3572098" y="920131"/>
                  <a:pt x="3570460" y="920131"/>
                </a:cubicBezTo>
                <a:cubicBezTo>
                  <a:pt x="3562821" y="920676"/>
                  <a:pt x="3555454" y="922859"/>
                  <a:pt x="3548359" y="926679"/>
                </a:cubicBezTo>
                <a:lnTo>
                  <a:pt x="3534444" y="933228"/>
                </a:lnTo>
                <a:cubicBezTo>
                  <a:pt x="3526259" y="937047"/>
                  <a:pt x="3517936" y="941549"/>
                  <a:pt x="3509478" y="946734"/>
                </a:cubicBezTo>
                <a:cubicBezTo>
                  <a:pt x="3501020" y="951918"/>
                  <a:pt x="3491879" y="956420"/>
                  <a:pt x="3482057" y="960240"/>
                </a:cubicBezTo>
                <a:lnTo>
                  <a:pt x="3446040" y="978248"/>
                </a:lnTo>
                <a:cubicBezTo>
                  <a:pt x="3425303" y="989708"/>
                  <a:pt x="3404567" y="1000622"/>
                  <a:pt x="3383830" y="1010990"/>
                </a:cubicBezTo>
                <a:cubicBezTo>
                  <a:pt x="3375099" y="1015902"/>
                  <a:pt x="3366367" y="1019994"/>
                  <a:pt x="3357636" y="1023269"/>
                </a:cubicBezTo>
                <a:cubicBezTo>
                  <a:pt x="3364185" y="1025451"/>
                  <a:pt x="3370460" y="1026543"/>
                  <a:pt x="3376463" y="1026543"/>
                </a:cubicBezTo>
                <a:cubicBezTo>
                  <a:pt x="3380828" y="1026543"/>
                  <a:pt x="3385194" y="1025997"/>
                  <a:pt x="3389560" y="1024906"/>
                </a:cubicBezTo>
                <a:lnTo>
                  <a:pt x="3395290" y="1024087"/>
                </a:lnTo>
                <a:cubicBezTo>
                  <a:pt x="3403475" y="1024087"/>
                  <a:pt x="3410842" y="1027771"/>
                  <a:pt x="3417391" y="1035138"/>
                </a:cubicBezTo>
                <a:cubicBezTo>
                  <a:pt x="3423939" y="1042505"/>
                  <a:pt x="3431033" y="1049735"/>
                  <a:pt x="3438673" y="1056829"/>
                </a:cubicBezTo>
                <a:cubicBezTo>
                  <a:pt x="3444130" y="1061741"/>
                  <a:pt x="3446859" y="1067470"/>
                  <a:pt x="3446859" y="1074019"/>
                </a:cubicBezTo>
                <a:cubicBezTo>
                  <a:pt x="3446859" y="1081659"/>
                  <a:pt x="3444130" y="1090936"/>
                  <a:pt x="3438673" y="1101850"/>
                </a:cubicBezTo>
                <a:lnTo>
                  <a:pt x="3438673" y="1102668"/>
                </a:lnTo>
                <a:cubicBezTo>
                  <a:pt x="3433216" y="1114128"/>
                  <a:pt x="3427759" y="1125042"/>
                  <a:pt x="3422302" y="1135411"/>
                </a:cubicBezTo>
                <a:cubicBezTo>
                  <a:pt x="3416845" y="1145779"/>
                  <a:pt x="3412752" y="1153146"/>
                  <a:pt x="3410024" y="1157512"/>
                </a:cubicBezTo>
                <a:cubicBezTo>
                  <a:pt x="3404021" y="1164606"/>
                  <a:pt x="3398837" y="1172246"/>
                  <a:pt x="3394471" y="1180431"/>
                </a:cubicBezTo>
                <a:cubicBezTo>
                  <a:pt x="3391743" y="1185888"/>
                  <a:pt x="3388741" y="1191072"/>
                  <a:pt x="3385467" y="1195984"/>
                </a:cubicBezTo>
                <a:cubicBezTo>
                  <a:pt x="3384376" y="1197621"/>
                  <a:pt x="3383830" y="1198985"/>
                  <a:pt x="3383830" y="1200076"/>
                </a:cubicBezTo>
                <a:cubicBezTo>
                  <a:pt x="3383830" y="1202805"/>
                  <a:pt x="3385740" y="1204715"/>
                  <a:pt x="3389560" y="1205806"/>
                </a:cubicBezTo>
                <a:lnTo>
                  <a:pt x="3406750" y="1212355"/>
                </a:lnTo>
                <a:cubicBezTo>
                  <a:pt x="3420938" y="1218357"/>
                  <a:pt x="3434990" y="1223678"/>
                  <a:pt x="3448905" y="1228317"/>
                </a:cubicBezTo>
                <a:cubicBezTo>
                  <a:pt x="3462821" y="1232955"/>
                  <a:pt x="3475781" y="1239094"/>
                  <a:pt x="3487786" y="1246734"/>
                </a:cubicBezTo>
                <a:cubicBezTo>
                  <a:pt x="3491606" y="1248917"/>
                  <a:pt x="3495972" y="1251100"/>
                  <a:pt x="3500883" y="1253282"/>
                </a:cubicBezTo>
                <a:cubicBezTo>
                  <a:pt x="3505795" y="1255465"/>
                  <a:pt x="3511252" y="1257648"/>
                  <a:pt x="3517254" y="1259831"/>
                </a:cubicBezTo>
                <a:lnTo>
                  <a:pt x="3544267" y="1272109"/>
                </a:lnTo>
                <a:lnTo>
                  <a:pt x="3550815" y="1264742"/>
                </a:lnTo>
                <a:cubicBezTo>
                  <a:pt x="3563912" y="1247825"/>
                  <a:pt x="3574553" y="1232273"/>
                  <a:pt x="3582739" y="1218085"/>
                </a:cubicBezTo>
                <a:lnTo>
                  <a:pt x="3595017" y="1191072"/>
                </a:lnTo>
                <a:cubicBezTo>
                  <a:pt x="3602657" y="1172518"/>
                  <a:pt x="3610570" y="1155602"/>
                  <a:pt x="3618755" y="1140322"/>
                </a:cubicBezTo>
                <a:lnTo>
                  <a:pt x="3619574" y="1137048"/>
                </a:lnTo>
                <a:cubicBezTo>
                  <a:pt x="3619574" y="1135956"/>
                  <a:pt x="3619437" y="1134456"/>
                  <a:pt x="3619164" y="1132546"/>
                </a:cubicBezTo>
                <a:cubicBezTo>
                  <a:pt x="3618892" y="1130636"/>
                  <a:pt x="3617937" y="1129135"/>
                  <a:pt x="3616300" y="1128044"/>
                </a:cubicBezTo>
                <a:cubicBezTo>
                  <a:pt x="3614117" y="1128044"/>
                  <a:pt x="3612479" y="1128316"/>
                  <a:pt x="3611388" y="1128862"/>
                </a:cubicBezTo>
                <a:cubicBezTo>
                  <a:pt x="3608114" y="1132136"/>
                  <a:pt x="3604567" y="1134046"/>
                  <a:pt x="3600747" y="1134592"/>
                </a:cubicBezTo>
                <a:lnTo>
                  <a:pt x="3578646" y="1146052"/>
                </a:lnTo>
                <a:cubicBezTo>
                  <a:pt x="3567186" y="1150963"/>
                  <a:pt x="3560365" y="1154510"/>
                  <a:pt x="3558182" y="1156693"/>
                </a:cubicBezTo>
                <a:cubicBezTo>
                  <a:pt x="3551634" y="1159967"/>
                  <a:pt x="3546586" y="1162969"/>
                  <a:pt x="3543039" y="1165697"/>
                </a:cubicBezTo>
                <a:cubicBezTo>
                  <a:pt x="3539492" y="1168426"/>
                  <a:pt x="3535126" y="1170199"/>
                  <a:pt x="3529942" y="1171018"/>
                </a:cubicBezTo>
                <a:cubicBezTo>
                  <a:pt x="3524758" y="1171836"/>
                  <a:pt x="3520801" y="1173883"/>
                  <a:pt x="3518073" y="1177157"/>
                </a:cubicBezTo>
                <a:cubicBezTo>
                  <a:pt x="3515344" y="1180431"/>
                  <a:pt x="3512070" y="1182614"/>
                  <a:pt x="3508250" y="1183705"/>
                </a:cubicBezTo>
                <a:cubicBezTo>
                  <a:pt x="3506613" y="1184251"/>
                  <a:pt x="3505249" y="1184797"/>
                  <a:pt x="3504158" y="1185342"/>
                </a:cubicBezTo>
                <a:cubicBezTo>
                  <a:pt x="3503066" y="1185888"/>
                  <a:pt x="3501838" y="1186297"/>
                  <a:pt x="3500474" y="1186570"/>
                </a:cubicBezTo>
                <a:cubicBezTo>
                  <a:pt x="3499110" y="1186843"/>
                  <a:pt x="3497472" y="1187389"/>
                  <a:pt x="3495563" y="1188207"/>
                </a:cubicBezTo>
                <a:cubicBezTo>
                  <a:pt x="3493653" y="1189026"/>
                  <a:pt x="3491606" y="1189435"/>
                  <a:pt x="3489424" y="1189435"/>
                </a:cubicBezTo>
                <a:cubicBezTo>
                  <a:pt x="3486149" y="1189435"/>
                  <a:pt x="3483148" y="1188344"/>
                  <a:pt x="3480419" y="1186161"/>
                </a:cubicBezTo>
                <a:cubicBezTo>
                  <a:pt x="3478236" y="1182887"/>
                  <a:pt x="3474690" y="1179340"/>
                  <a:pt x="3469778" y="1175520"/>
                </a:cubicBezTo>
                <a:cubicBezTo>
                  <a:pt x="3464867" y="1171700"/>
                  <a:pt x="3462411" y="1167334"/>
                  <a:pt x="3462411" y="1162423"/>
                </a:cubicBezTo>
                <a:cubicBezTo>
                  <a:pt x="3462411" y="1159694"/>
                  <a:pt x="3463093" y="1157102"/>
                  <a:pt x="3464458" y="1154647"/>
                </a:cubicBezTo>
                <a:cubicBezTo>
                  <a:pt x="3465822" y="1152191"/>
                  <a:pt x="3466777" y="1150145"/>
                  <a:pt x="3467323" y="1148507"/>
                </a:cubicBezTo>
                <a:cubicBezTo>
                  <a:pt x="3472780" y="1138139"/>
                  <a:pt x="3479601" y="1127498"/>
                  <a:pt x="3487786" y="1116584"/>
                </a:cubicBezTo>
                <a:cubicBezTo>
                  <a:pt x="3493789" y="1108398"/>
                  <a:pt x="3499519" y="1099667"/>
                  <a:pt x="3504976" y="1090390"/>
                </a:cubicBezTo>
                <a:lnTo>
                  <a:pt x="3513980" y="1078930"/>
                </a:lnTo>
                <a:cubicBezTo>
                  <a:pt x="3518346" y="1072927"/>
                  <a:pt x="3522302" y="1066788"/>
                  <a:pt x="3525849" y="1060513"/>
                </a:cubicBezTo>
                <a:cubicBezTo>
                  <a:pt x="3529396" y="1054237"/>
                  <a:pt x="3533080" y="1048371"/>
                  <a:pt x="3536900" y="1042914"/>
                </a:cubicBezTo>
                <a:lnTo>
                  <a:pt x="3550815" y="1023269"/>
                </a:lnTo>
                <a:cubicBezTo>
                  <a:pt x="3552998" y="1016720"/>
                  <a:pt x="3555999" y="1010717"/>
                  <a:pt x="3559819" y="1005260"/>
                </a:cubicBezTo>
                <a:cubicBezTo>
                  <a:pt x="3566368" y="995983"/>
                  <a:pt x="3570460" y="985615"/>
                  <a:pt x="3572098" y="974155"/>
                </a:cubicBezTo>
                <a:lnTo>
                  <a:pt x="3577009" y="962695"/>
                </a:lnTo>
                <a:cubicBezTo>
                  <a:pt x="3581374" y="952873"/>
                  <a:pt x="3585467" y="942777"/>
                  <a:pt x="3589287" y="932409"/>
                </a:cubicBezTo>
                <a:lnTo>
                  <a:pt x="3591743" y="920949"/>
                </a:lnTo>
                <a:close/>
                <a:moveTo>
                  <a:pt x="1695598" y="895574"/>
                </a:moveTo>
                <a:lnTo>
                  <a:pt x="1725885" y="929135"/>
                </a:lnTo>
                <a:cubicBezTo>
                  <a:pt x="1728613" y="932955"/>
                  <a:pt x="1729977" y="937047"/>
                  <a:pt x="1729977" y="941413"/>
                </a:cubicBezTo>
                <a:lnTo>
                  <a:pt x="1729159" y="947962"/>
                </a:lnTo>
                <a:cubicBezTo>
                  <a:pt x="1726976" y="954510"/>
                  <a:pt x="1725066" y="961331"/>
                  <a:pt x="1723429" y="968425"/>
                </a:cubicBezTo>
                <a:lnTo>
                  <a:pt x="1719336" y="983978"/>
                </a:lnTo>
                <a:cubicBezTo>
                  <a:pt x="1716062" y="995983"/>
                  <a:pt x="1713606" y="1008398"/>
                  <a:pt x="1711969" y="1021222"/>
                </a:cubicBezTo>
                <a:cubicBezTo>
                  <a:pt x="1710332" y="1034046"/>
                  <a:pt x="1708149" y="1046734"/>
                  <a:pt x="1705421" y="1059285"/>
                </a:cubicBezTo>
                <a:lnTo>
                  <a:pt x="1704602" y="1067470"/>
                </a:lnTo>
                <a:lnTo>
                  <a:pt x="1710332" y="1074837"/>
                </a:lnTo>
                <a:lnTo>
                  <a:pt x="1724248" y="1089571"/>
                </a:lnTo>
                <a:cubicBezTo>
                  <a:pt x="1726430" y="1092300"/>
                  <a:pt x="1729159" y="1094756"/>
                  <a:pt x="1732433" y="1096938"/>
                </a:cubicBezTo>
                <a:cubicBezTo>
                  <a:pt x="1738982" y="1101304"/>
                  <a:pt x="1742256" y="1105670"/>
                  <a:pt x="1742256" y="1110035"/>
                </a:cubicBezTo>
                <a:cubicBezTo>
                  <a:pt x="1742256" y="1118221"/>
                  <a:pt x="1729705" y="1129408"/>
                  <a:pt x="1704602" y="1143596"/>
                </a:cubicBezTo>
                <a:cubicBezTo>
                  <a:pt x="1696962" y="1147962"/>
                  <a:pt x="1693142" y="1154510"/>
                  <a:pt x="1693142" y="1163241"/>
                </a:cubicBezTo>
                <a:cubicBezTo>
                  <a:pt x="1693142" y="1168698"/>
                  <a:pt x="1692870" y="1174019"/>
                  <a:pt x="1692324" y="1179203"/>
                </a:cubicBezTo>
                <a:cubicBezTo>
                  <a:pt x="1691778" y="1184387"/>
                  <a:pt x="1691505" y="1189435"/>
                  <a:pt x="1691505" y="1194346"/>
                </a:cubicBezTo>
                <a:cubicBezTo>
                  <a:pt x="1691505" y="1199804"/>
                  <a:pt x="1693825" y="1203351"/>
                  <a:pt x="1698463" y="1204988"/>
                </a:cubicBezTo>
                <a:cubicBezTo>
                  <a:pt x="1703102" y="1206625"/>
                  <a:pt x="1707058" y="1208808"/>
                  <a:pt x="1710332" y="1211536"/>
                </a:cubicBezTo>
                <a:lnTo>
                  <a:pt x="1725066" y="1225452"/>
                </a:lnTo>
                <a:lnTo>
                  <a:pt x="1735707" y="1236093"/>
                </a:lnTo>
                <a:cubicBezTo>
                  <a:pt x="1741710" y="1240458"/>
                  <a:pt x="1744711" y="1246461"/>
                  <a:pt x="1744711" y="1254101"/>
                </a:cubicBezTo>
                <a:cubicBezTo>
                  <a:pt x="1744711" y="1262287"/>
                  <a:pt x="1741164" y="1268835"/>
                  <a:pt x="1734070" y="1273746"/>
                </a:cubicBezTo>
                <a:lnTo>
                  <a:pt x="1731615" y="1273746"/>
                </a:lnTo>
                <a:cubicBezTo>
                  <a:pt x="1726703" y="1274292"/>
                  <a:pt x="1717972" y="1268835"/>
                  <a:pt x="1705421" y="1257375"/>
                </a:cubicBezTo>
                <a:lnTo>
                  <a:pt x="1690687" y="1243460"/>
                </a:lnTo>
                <a:lnTo>
                  <a:pt x="1687413" y="1250008"/>
                </a:lnTo>
                <a:lnTo>
                  <a:pt x="1688231" y="1281932"/>
                </a:lnTo>
                <a:lnTo>
                  <a:pt x="1688231" y="1335138"/>
                </a:lnTo>
                <a:lnTo>
                  <a:pt x="1689868" y="1452191"/>
                </a:lnTo>
                <a:cubicBezTo>
                  <a:pt x="1689868" y="1460922"/>
                  <a:pt x="1685230" y="1468017"/>
                  <a:pt x="1675953" y="1473474"/>
                </a:cubicBezTo>
                <a:cubicBezTo>
                  <a:pt x="1673770" y="1475111"/>
                  <a:pt x="1671860" y="1475929"/>
                  <a:pt x="1670223" y="1475929"/>
                </a:cubicBezTo>
                <a:cubicBezTo>
                  <a:pt x="1665857" y="1475929"/>
                  <a:pt x="1661765" y="1473746"/>
                  <a:pt x="1657945" y="1469381"/>
                </a:cubicBezTo>
                <a:cubicBezTo>
                  <a:pt x="1651942" y="1466107"/>
                  <a:pt x="1642392" y="1457648"/>
                  <a:pt x="1629295" y="1444006"/>
                </a:cubicBezTo>
                <a:lnTo>
                  <a:pt x="1628477" y="1442369"/>
                </a:lnTo>
                <a:cubicBezTo>
                  <a:pt x="1617563" y="1430909"/>
                  <a:pt x="1612106" y="1418358"/>
                  <a:pt x="1612106" y="1404715"/>
                </a:cubicBezTo>
                <a:cubicBezTo>
                  <a:pt x="1612106" y="1395438"/>
                  <a:pt x="1614561" y="1387252"/>
                  <a:pt x="1619473" y="1380158"/>
                </a:cubicBezTo>
                <a:cubicBezTo>
                  <a:pt x="1620564" y="1377976"/>
                  <a:pt x="1621928" y="1376611"/>
                  <a:pt x="1623565" y="1376066"/>
                </a:cubicBezTo>
                <a:cubicBezTo>
                  <a:pt x="1630114" y="1374974"/>
                  <a:pt x="1633388" y="1371154"/>
                  <a:pt x="1633388" y="1364606"/>
                </a:cubicBezTo>
                <a:cubicBezTo>
                  <a:pt x="1635571" y="1334046"/>
                  <a:pt x="1636662" y="1298303"/>
                  <a:pt x="1636662" y="1257375"/>
                </a:cubicBezTo>
                <a:cubicBezTo>
                  <a:pt x="1635025" y="1257921"/>
                  <a:pt x="1633661" y="1258467"/>
                  <a:pt x="1632570" y="1259012"/>
                </a:cubicBezTo>
                <a:cubicBezTo>
                  <a:pt x="1631478" y="1259558"/>
                  <a:pt x="1630523" y="1259967"/>
                  <a:pt x="1629705" y="1260240"/>
                </a:cubicBezTo>
                <a:cubicBezTo>
                  <a:pt x="1628886" y="1260513"/>
                  <a:pt x="1628477" y="1260922"/>
                  <a:pt x="1628477" y="1261468"/>
                </a:cubicBezTo>
                <a:cubicBezTo>
                  <a:pt x="1625203" y="1270199"/>
                  <a:pt x="1619745" y="1277566"/>
                  <a:pt x="1612106" y="1283569"/>
                </a:cubicBezTo>
                <a:cubicBezTo>
                  <a:pt x="1605012" y="1290663"/>
                  <a:pt x="1599009" y="1297484"/>
                  <a:pt x="1594097" y="1304033"/>
                </a:cubicBezTo>
                <a:cubicBezTo>
                  <a:pt x="1590823" y="1308398"/>
                  <a:pt x="1587276" y="1312491"/>
                  <a:pt x="1583457" y="1316311"/>
                </a:cubicBezTo>
                <a:cubicBezTo>
                  <a:pt x="1552897" y="1350145"/>
                  <a:pt x="1516062" y="1374974"/>
                  <a:pt x="1472951" y="1390800"/>
                </a:cubicBezTo>
                <a:lnTo>
                  <a:pt x="1468859" y="1391618"/>
                </a:lnTo>
                <a:lnTo>
                  <a:pt x="1463948" y="1389981"/>
                </a:lnTo>
                <a:lnTo>
                  <a:pt x="1480318" y="1371973"/>
                </a:lnTo>
                <a:cubicBezTo>
                  <a:pt x="1504875" y="1346325"/>
                  <a:pt x="1528341" y="1319585"/>
                  <a:pt x="1550715" y="1291755"/>
                </a:cubicBezTo>
                <a:cubicBezTo>
                  <a:pt x="1557263" y="1285206"/>
                  <a:pt x="1567631" y="1272928"/>
                  <a:pt x="1581819" y="1254920"/>
                </a:cubicBezTo>
                <a:cubicBezTo>
                  <a:pt x="1586185" y="1249462"/>
                  <a:pt x="1589187" y="1244005"/>
                  <a:pt x="1590823" y="1238548"/>
                </a:cubicBezTo>
                <a:cubicBezTo>
                  <a:pt x="1591915" y="1236911"/>
                  <a:pt x="1593415" y="1235138"/>
                  <a:pt x="1595325" y="1233228"/>
                </a:cubicBezTo>
                <a:cubicBezTo>
                  <a:pt x="1597235" y="1231318"/>
                  <a:pt x="1598736" y="1228726"/>
                  <a:pt x="1599827" y="1225452"/>
                </a:cubicBezTo>
                <a:cubicBezTo>
                  <a:pt x="1600919" y="1222177"/>
                  <a:pt x="1602283" y="1219585"/>
                  <a:pt x="1603921" y="1217675"/>
                </a:cubicBezTo>
                <a:cubicBezTo>
                  <a:pt x="1605557" y="1215765"/>
                  <a:pt x="1606785" y="1214128"/>
                  <a:pt x="1607604" y="1212764"/>
                </a:cubicBezTo>
                <a:cubicBezTo>
                  <a:pt x="1608422" y="1211400"/>
                  <a:pt x="1609241" y="1209763"/>
                  <a:pt x="1610059" y="1207853"/>
                </a:cubicBezTo>
                <a:cubicBezTo>
                  <a:pt x="1610878" y="1205943"/>
                  <a:pt x="1611833" y="1204169"/>
                  <a:pt x="1612924" y="1202532"/>
                </a:cubicBezTo>
                <a:lnTo>
                  <a:pt x="1606376" y="1203351"/>
                </a:lnTo>
                <a:cubicBezTo>
                  <a:pt x="1602556" y="1203351"/>
                  <a:pt x="1599555" y="1204169"/>
                  <a:pt x="1597372" y="1205806"/>
                </a:cubicBezTo>
                <a:cubicBezTo>
                  <a:pt x="1591369" y="1210172"/>
                  <a:pt x="1585639" y="1212355"/>
                  <a:pt x="1580182" y="1212355"/>
                </a:cubicBezTo>
                <a:cubicBezTo>
                  <a:pt x="1567631" y="1212355"/>
                  <a:pt x="1548804" y="1199804"/>
                  <a:pt x="1523702" y="1174701"/>
                </a:cubicBezTo>
                <a:cubicBezTo>
                  <a:pt x="1519882" y="1170336"/>
                  <a:pt x="1515517" y="1166106"/>
                  <a:pt x="1510605" y="1162014"/>
                </a:cubicBezTo>
                <a:cubicBezTo>
                  <a:pt x="1505694" y="1157921"/>
                  <a:pt x="1500782" y="1153419"/>
                  <a:pt x="1495871" y="1148507"/>
                </a:cubicBezTo>
                <a:lnTo>
                  <a:pt x="1487685" y="1141140"/>
                </a:lnTo>
                <a:lnTo>
                  <a:pt x="1492597" y="1141140"/>
                </a:lnTo>
                <a:cubicBezTo>
                  <a:pt x="1500237" y="1141140"/>
                  <a:pt x="1507467" y="1143050"/>
                  <a:pt x="1514289" y="1146870"/>
                </a:cubicBezTo>
                <a:cubicBezTo>
                  <a:pt x="1521110" y="1150690"/>
                  <a:pt x="1527795" y="1152600"/>
                  <a:pt x="1534343" y="1152600"/>
                </a:cubicBezTo>
                <a:cubicBezTo>
                  <a:pt x="1540892" y="1152600"/>
                  <a:pt x="1546758" y="1150963"/>
                  <a:pt x="1551942" y="1147689"/>
                </a:cubicBezTo>
                <a:cubicBezTo>
                  <a:pt x="1557127" y="1144415"/>
                  <a:pt x="1562174" y="1142232"/>
                  <a:pt x="1567085" y="1141140"/>
                </a:cubicBezTo>
                <a:cubicBezTo>
                  <a:pt x="1574725" y="1138958"/>
                  <a:pt x="1581273" y="1135138"/>
                  <a:pt x="1586730" y="1129681"/>
                </a:cubicBezTo>
                <a:cubicBezTo>
                  <a:pt x="1587276" y="1129135"/>
                  <a:pt x="1587959" y="1128726"/>
                  <a:pt x="1588777" y="1128453"/>
                </a:cubicBezTo>
                <a:cubicBezTo>
                  <a:pt x="1589596" y="1128180"/>
                  <a:pt x="1590278" y="1128044"/>
                  <a:pt x="1590823" y="1128044"/>
                </a:cubicBezTo>
                <a:cubicBezTo>
                  <a:pt x="1595189" y="1126952"/>
                  <a:pt x="1611014" y="1121495"/>
                  <a:pt x="1638299" y="1111672"/>
                </a:cubicBezTo>
                <a:cubicBezTo>
                  <a:pt x="1644302" y="1110035"/>
                  <a:pt x="1647303" y="1105943"/>
                  <a:pt x="1647303" y="1099394"/>
                </a:cubicBezTo>
                <a:cubicBezTo>
                  <a:pt x="1649486" y="1077020"/>
                  <a:pt x="1650578" y="1054374"/>
                  <a:pt x="1650578" y="1031454"/>
                </a:cubicBezTo>
                <a:lnTo>
                  <a:pt x="1655489" y="952873"/>
                </a:lnTo>
                <a:lnTo>
                  <a:pt x="1656308" y="946324"/>
                </a:lnTo>
                <a:cubicBezTo>
                  <a:pt x="1656308" y="940867"/>
                  <a:pt x="1654125" y="936502"/>
                  <a:pt x="1649759" y="933228"/>
                </a:cubicBezTo>
                <a:lnTo>
                  <a:pt x="1654670" y="925861"/>
                </a:lnTo>
                <a:cubicBezTo>
                  <a:pt x="1658490" y="919858"/>
                  <a:pt x="1662993" y="914810"/>
                  <a:pt x="1668177" y="910717"/>
                </a:cubicBezTo>
                <a:cubicBezTo>
                  <a:pt x="1673361" y="906624"/>
                  <a:pt x="1679227" y="902941"/>
                  <a:pt x="1685776" y="899667"/>
                </a:cubicBezTo>
                <a:close/>
                <a:moveTo>
                  <a:pt x="4365873" y="880840"/>
                </a:moveTo>
                <a:cubicBezTo>
                  <a:pt x="4371875" y="880840"/>
                  <a:pt x="4379242" y="886297"/>
                  <a:pt x="4387973" y="897211"/>
                </a:cubicBezTo>
                <a:cubicBezTo>
                  <a:pt x="4402707" y="916311"/>
                  <a:pt x="4417714" y="934319"/>
                  <a:pt x="4432994" y="951236"/>
                </a:cubicBezTo>
                <a:cubicBezTo>
                  <a:pt x="4439542" y="958330"/>
                  <a:pt x="4445818" y="965697"/>
                  <a:pt x="4451821" y="973337"/>
                </a:cubicBezTo>
                <a:cubicBezTo>
                  <a:pt x="4463280" y="988616"/>
                  <a:pt x="4476104" y="1001713"/>
                  <a:pt x="4490293" y="1012627"/>
                </a:cubicBezTo>
                <a:cubicBezTo>
                  <a:pt x="4495750" y="1016993"/>
                  <a:pt x="4501207" y="1021904"/>
                  <a:pt x="4506664" y="1027361"/>
                </a:cubicBezTo>
                <a:lnTo>
                  <a:pt x="4514849" y="1036365"/>
                </a:lnTo>
                <a:cubicBezTo>
                  <a:pt x="4539406" y="1058194"/>
                  <a:pt x="4571329" y="1074837"/>
                  <a:pt x="4610620" y="1086297"/>
                </a:cubicBezTo>
                <a:cubicBezTo>
                  <a:pt x="4616623" y="1087934"/>
                  <a:pt x="4623035" y="1089844"/>
                  <a:pt x="4629856" y="1092027"/>
                </a:cubicBezTo>
                <a:cubicBezTo>
                  <a:pt x="4636678" y="1094210"/>
                  <a:pt x="4642817" y="1099667"/>
                  <a:pt x="4648274" y="1108398"/>
                </a:cubicBezTo>
                <a:cubicBezTo>
                  <a:pt x="4653731" y="1117129"/>
                  <a:pt x="4660279" y="1124496"/>
                  <a:pt x="4667919" y="1130499"/>
                </a:cubicBezTo>
                <a:cubicBezTo>
                  <a:pt x="4675013" y="1137593"/>
                  <a:pt x="4680470" y="1142232"/>
                  <a:pt x="4684290" y="1144415"/>
                </a:cubicBezTo>
                <a:lnTo>
                  <a:pt x="4690020" y="1148507"/>
                </a:lnTo>
                <a:cubicBezTo>
                  <a:pt x="4678560" y="1156147"/>
                  <a:pt x="4667374" y="1161059"/>
                  <a:pt x="4656459" y="1163241"/>
                </a:cubicBezTo>
                <a:lnTo>
                  <a:pt x="4616350" y="1171427"/>
                </a:lnTo>
                <a:cubicBezTo>
                  <a:pt x="4613622" y="1171427"/>
                  <a:pt x="4609256" y="1172518"/>
                  <a:pt x="4603253" y="1174701"/>
                </a:cubicBezTo>
                <a:cubicBezTo>
                  <a:pt x="4597251" y="1176884"/>
                  <a:pt x="4590975" y="1177975"/>
                  <a:pt x="4584426" y="1177975"/>
                </a:cubicBezTo>
                <a:cubicBezTo>
                  <a:pt x="4571329" y="1176884"/>
                  <a:pt x="4559051" y="1173064"/>
                  <a:pt x="4547591" y="1166516"/>
                </a:cubicBezTo>
                <a:cubicBezTo>
                  <a:pt x="4526309" y="1153964"/>
                  <a:pt x="4507482" y="1137321"/>
                  <a:pt x="4491111" y="1116584"/>
                </a:cubicBezTo>
                <a:lnTo>
                  <a:pt x="4468192" y="1088753"/>
                </a:lnTo>
                <a:cubicBezTo>
                  <a:pt x="4452366" y="1070745"/>
                  <a:pt x="4433813" y="1045915"/>
                  <a:pt x="4412530" y="1014264"/>
                </a:cubicBezTo>
                <a:lnTo>
                  <a:pt x="4396978" y="990526"/>
                </a:lnTo>
                <a:cubicBezTo>
                  <a:pt x="4387701" y="976338"/>
                  <a:pt x="4378151" y="962968"/>
                  <a:pt x="4368328" y="950417"/>
                </a:cubicBezTo>
                <a:cubicBezTo>
                  <a:pt x="4365054" y="947689"/>
                  <a:pt x="4362598" y="944824"/>
                  <a:pt x="4360961" y="941822"/>
                </a:cubicBezTo>
                <a:cubicBezTo>
                  <a:pt x="4359324" y="938821"/>
                  <a:pt x="4357141" y="936229"/>
                  <a:pt x="4354413" y="934046"/>
                </a:cubicBezTo>
                <a:cubicBezTo>
                  <a:pt x="4347864" y="930226"/>
                  <a:pt x="4343226" y="923132"/>
                  <a:pt x="4340497" y="912764"/>
                </a:cubicBezTo>
                <a:cubicBezTo>
                  <a:pt x="4334494" y="913309"/>
                  <a:pt x="4328628" y="913991"/>
                  <a:pt x="4322898" y="914810"/>
                </a:cubicBezTo>
                <a:cubicBezTo>
                  <a:pt x="4317169" y="915629"/>
                  <a:pt x="4311302" y="916038"/>
                  <a:pt x="4305299" y="916038"/>
                </a:cubicBezTo>
                <a:cubicBezTo>
                  <a:pt x="4296568" y="916038"/>
                  <a:pt x="4287837" y="914674"/>
                  <a:pt x="4279106" y="911945"/>
                </a:cubicBezTo>
                <a:cubicBezTo>
                  <a:pt x="4307482" y="908125"/>
                  <a:pt x="4333130" y="898848"/>
                  <a:pt x="4356050" y="884114"/>
                </a:cubicBezTo>
                <a:cubicBezTo>
                  <a:pt x="4359324" y="881931"/>
                  <a:pt x="4362598" y="880840"/>
                  <a:pt x="4365873" y="880840"/>
                </a:cubicBezTo>
                <a:close/>
                <a:moveTo>
                  <a:pt x="3617937" y="867743"/>
                </a:moveTo>
                <a:cubicBezTo>
                  <a:pt x="3621756" y="867743"/>
                  <a:pt x="3625849" y="868835"/>
                  <a:pt x="3630215" y="871017"/>
                </a:cubicBezTo>
                <a:cubicBezTo>
                  <a:pt x="3636763" y="871017"/>
                  <a:pt x="3641811" y="872654"/>
                  <a:pt x="3645358" y="875929"/>
                </a:cubicBezTo>
                <a:cubicBezTo>
                  <a:pt x="3648905" y="879203"/>
                  <a:pt x="3652043" y="883023"/>
                  <a:pt x="3654772" y="887388"/>
                </a:cubicBezTo>
                <a:lnTo>
                  <a:pt x="3659683" y="893118"/>
                </a:lnTo>
                <a:cubicBezTo>
                  <a:pt x="3661866" y="896938"/>
                  <a:pt x="3663503" y="900758"/>
                  <a:pt x="3664594" y="904578"/>
                </a:cubicBezTo>
                <a:cubicBezTo>
                  <a:pt x="3665685" y="908398"/>
                  <a:pt x="3667323" y="912764"/>
                  <a:pt x="3669506" y="917675"/>
                </a:cubicBezTo>
                <a:cubicBezTo>
                  <a:pt x="3669506" y="918766"/>
                  <a:pt x="3669778" y="919585"/>
                  <a:pt x="3670324" y="920131"/>
                </a:cubicBezTo>
                <a:cubicBezTo>
                  <a:pt x="3667596" y="925042"/>
                  <a:pt x="3665413" y="930772"/>
                  <a:pt x="3663776" y="937320"/>
                </a:cubicBezTo>
                <a:cubicBezTo>
                  <a:pt x="3661047" y="947689"/>
                  <a:pt x="3656954" y="957511"/>
                  <a:pt x="3651497" y="966788"/>
                </a:cubicBezTo>
                <a:cubicBezTo>
                  <a:pt x="3649314" y="970062"/>
                  <a:pt x="3647405" y="973610"/>
                  <a:pt x="3645767" y="977429"/>
                </a:cubicBezTo>
                <a:cubicBezTo>
                  <a:pt x="3630488" y="1006352"/>
                  <a:pt x="3616300" y="1028180"/>
                  <a:pt x="3603203" y="1042914"/>
                </a:cubicBezTo>
                <a:cubicBezTo>
                  <a:pt x="3600474" y="1046188"/>
                  <a:pt x="3597473" y="1051099"/>
                  <a:pt x="3594199" y="1057648"/>
                </a:cubicBezTo>
                <a:cubicBezTo>
                  <a:pt x="3587104" y="1069653"/>
                  <a:pt x="3578646" y="1080294"/>
                  <a:pt x="3568823" y="1089571"/>
                </a:cubicBezTo>
                <a:cubicBezTo>
                  <a:pt x="3561183" y="1097211"/>
                  <a:pt x="3554089" y="1105397"/>
                  <a:pt x="3547541" y="1114128"/>
                </a:cubicBezTo>
                <a:lnTo>
                  <a:pt x="3533626" y="1132136"/>
                </a:lnTo>
                <a:cubicBezTo>
                  <a:pt x="3533080" y="1132136"/>
                  <a:pt x="3532807" y="1132682"/>
                  <a:pt x="3532807" y="1133773"/>
                </a:cubicBezTo>
                <a:cubicBezTo>
                  <a:pt x="3532807" y="1134865"/>
                  <a:pt x="3532534" y="1135683"/>
                  <a:pt x="3531988" y="1136229"/>
                </a:cubicBezTo>
                <a:lnTo>
                  <a:pt x="3543448" y="1133773"/>
                </a:lnTo>
                <a:cubicBezTo>
                  <a:pt x="3557636" y="1125042"/>
                  <a:pt x="3566913" y="1119585"/>
                  <a:pt x="3571279" y="1117402"/>
                </a:cubicBezTo>
                <a:lnTo>
                  <a:pt x="3608114" y="1095301"/>
                </a:lnTo>
                <a:cubicBezTo>
                  <a:pt x="3640310" y="1077293"/>
                  <a:pt x="3659137" y="1068289"/>
                  <a:pt x="3664594" y="1068289"/>
                </a:cubicBezTo>
                <a:cubicBezTo>
                  <a:pt x="3666777" y="1068289"/>
                  <a:pt x="3669778" y="1068835"/>
                  <a:pt x="3673598" y="1069926"/>
                </a:cubicBezTo>
                <a:cubicBezTo>
                  <a:pt x="3677418" y="1071018"/>
                  <a:pt x="3680965" y="1073337"/>
                  <a:pt x="3684240" y="1076884"/>
                </a:cubicBezTo>
                <a:cubicBezTo>
                  <a:pt x="3687514" y="1080431"/>
                  <a:pt x="3690924" y="1084660"/>
                  <a:pt x="3694472" y="1089571"/>
                </a:cubicBezTo>
                <a:cubicBezTo>
                  <a:pt x="3698018" y="1094483"/>
                  <a:pt x="3701975" y="1099394"/>
                  <a:pt x="3706341" y="1104305"/>
                </a:cubicBezTo>
                <a:cubicBezTo>
                  <a:pt x="3710706" y="1109217"/>
                  <a:pt x="3712889" y="1114128"/>
                  <a:pt x="3712889" y="1119039"/>
                </a:cubicBezTo>
                <a:cubicBezTo>
                  <a:pt x="3712889" y="1119585"/>
                  <a:pt x="3712752" y="1122041"/>
                  <a:pt x="3712480" y="1126406"/>
                </a:cubicBezTo>
                <a:cubicBezTo>
                  <a:pt x="3712207" y="1130772"/>
                  <a:pt x="3707705" y="1140049"/>
                  <a:pt x="3698974" y="1154237"/>
                </a:cubicBezTo>
                <a:cubicBezTo>
                  <a:pt x="3694062" y="1160786"/>
                  <a:pt x="3690242" y="1167607"/>
                  <a:pt x="3687514" y="1174701"/>
                </a:cubicBezTo>
                <a:cubicBezTo>
                  <a:pt x="3685877" y="1177430"/>
                  <a:pt x="3684240" y="1179340"/>
                  <a:pt x="3682602" y="1180431"/>
                </a:cubicBezTo>
                <a:lnTo>
                  <a:pt x="3682602" y="1181250"/>
                </a:lnTo>
                <a:cubicBezTo>
                  <a:pt x="3674963" y="1188889"/>
                  <a:pt x="3670051" y="1198166"/>
                  <a:pt x="3667868" y="1209080"/>
                </a:cubicBezTo>
                <a:cubicBezTo>
                  <a:pt x="3664048" y="1218357"/>
                  <a:pt x="3657773" y="1226543"/>
                  <a:pt x="3649042" y="1233637"/>
                </a:cubicBezTo>
                <a:cubicBezTo>
                  <a:pt x="3643584" y="1238003"/>
                  <a:pt x="3640856" y="1242641"/>
                  <a:pt x="3640856" y="1247553"/>
                </a:cubicBezTo>
                <a:lnTo>
                  <a:pt x="3640856" y="1250008"/>
                </a:lnTo>
                <a:cubicBezTo>
                  <a:pt x="3640856" y="1251100"/>
                  <a:pt x="3640310" y="1252327"/>
                  <a:pt x="3639219" y="1253692"/>
                </a:cubicBezTo>
                <a:cubicBezTo>
                  <a:pt x="3638128" y="1255056"/>
                  <a:pt x="3637173" y="1256147"/>
                  <a:pt x="3636354" y="1256966"/>
                </a:cubicBezTo>
                <a:cubicBezTo>
                  <a:pt x="3635536" y="1257784"/>
                  <a:pt x="3634853" y="1258467"/>
                  <a:pt x="3634308" y="1259012"/>
                </a:cubicBezTo>
                <a:cubicBezTo>
                  <a:pt x="3633762" y="1259558"/>
                  <a:pt x="3632534" y="1260240"/>
                  <a:pt x="3630624" y="1261059"/>
                </a:cubicBezTo>
                <a:cubicBezTo>
                  <a:pt x="3628714" y="1261877"/>
                  <a:pt x="3627213" y="1263105"/>
                  <a:pt x="3626122" y="1264742"/>
                </a:cubicBezTo>
                <a:cubicBezTo>
                  <a:pt x="3619574" y="1278385"/>
                  <a:pt x="3609478" y="1289572"/>
                  <a:pt x="3595836" y="1298303"/>
                </a:cubicBezTo>
                <a:lnTo>
                  <a:pt x="3608933" y="1305670"/>
                </a:lnTo>
                <a:lnTo>
                  <a:pt x="3635945" y="1320404"/>
                </a:lnTo>
                <a:cubicBezTo>
                  <a:pt x="3664321" y="1335684"/>
                  <a:pt x="3683967" y="1344961"/>
                  <a:pt x="3694881" y="1348235"/>
                </a:cubicBezTo>
                <a:lnTo>
                  <a:pt x="3703885" y="1352328"/>
                </a:lnTo>
                <a:cubicBezTo>
                  <a:pt x="3719164" y="1357239"/>
                  <a:pt x="3730897" y="1362287"/>
                  <a:pt x="3739083" y="1367471"/>
                </a:cubicBezTo>
                <a:cubicBezTo>
                  <a:pt x="3747268" y="1372655"/>
                  <a:pt x="3755317" y="1377021"/>
                  <a:pt x="3763230" y="1380568"/>
                </a:cubicBezTo>
                <a:cubicBezTo>
                  <a:pt x="3771143" y="1384115"/>
                  <a:pt x="3778373" y="1387798"/>
                  <a:pt x="3784922" y="1391618"/>
                </a:cubicBezTo>
                <a:lnTo>
                  <a:pt x="3791470" y="1394074"/>
                </a:lnTo>
                <a:cubicBezTo>
                  <a:pt x="3800747" y="1395711"/>
                  <a:pt x="3809206" y="1398985"/>
                  <a:pt x="3816846" y="1403896"/>
                </a:cubicBezTo>
                <a:cubicBezTo>
                  <a:pt x="3825031" y="1407171"/>
                  <a:pt x="3831852" y="1410308"/>
                  <a:pt x="3837309" y="1413310"/>
                </a:cubicBezTo>
                <a:cubicBezTo>
                  <a:pt x="3842766" y="1416311"/>
                  <a:pt x="3848496" y="1419176"/>
                  <a:pt x="3854499" y="1421905"/>
                </a:cubicBezTo>
                <a:cubicBezTo>
                  <a:pt x="3867050" y="1426270"/>
                  <a:pt x="3876463" y="1433637"/>
                  <a:pt x="3882739" y="1444006"/>
                </a:cubicBezTo>
                <a:cubicBezTo>
                  <a:pt x="3889015" y="1454374"/>
                  <a:pt x="3897337" y="1463105"/>
                  <a:pt x="3907705" y="1470199"/>
                </a:cubicBezTo>
                <a:cubicBezTo>
                  <a:pt x="3910434" y="1471837"/>
                  <a:pt x="3911798" y="1474292"/>
                  <a:pt x="3911798" y="1477566"/>
                </a:cubicBezTo>
                <a:cubicBezTo>
                  <a:pt x="3911798" y="1480295"/>
                  <a:pt x="3910706" y="1482751"/>
                  <a:pt x="3908524" y="1484933"/>
                </a:cubicBezTo>
                <a:cubicBezTo>
                  <a:pt x="3903612" y="1488753"/>
                  <a:pt x="3899247" y="1490663"/>
                  <a:pt x="3895427" y="1490663"/>
                </a:cubicBezTo>
                <a:cubicBezTo>
                  <a:pt x="3888878" y="1490118"/>
                  <a:pt x="3882739" y="1489163"/>
                  <a:pt x="3877009" y="1487798"/>
                </a:cubicBezTo>
                <a:cubicBezTo>
                  <a:pt x="3871279" y="1486434"/>
                  <a:pt x="3864594" y="1485752"/>
                  <a:pt x="3856955" y="1485752"/>
                </a:cubicBezTo>
                <a:lnTo>
                  <a:pt x="3840584" y="1486571"/>
                </a:lnTo>
                <a:cubicBezTo>
                  <a:pt x="3835126" y="1486571"/>
                  <a:pt x="3829942" y="1485479"/>
                  <a:pt x="3825031" y="1483296"/>
                </a:cubicBezTo>
                <a:lnTo>
                  <a:pt x="3820938" y="1482478"/>
                </a:lnTo>
                <a:lnTo>
                  <a:pt x="3811116" y="1482478"/>
                </a:lnTo>
                <a:cubicBezTo>
                  <a:pt x="3799110" y="1482478"/>
                  <a:pt x="3787650" y="1481113"/>
                  <a:pt x="3776736" y="1478385"/>
                </a:cubicBezTo>
                <a:cubicBezTo>
                  <a:pt x="3772916" y="1477293"/>
                  <a:pt x="3765276" y="1475929"/>
                  <a:pt x="3753817" y="1474292"/>
                </a:cubicBezTo>
                <a:cubicBezTo>
                  <a:pt x="3701429" y="1466652"/>
                  <a:pt x="3655317" y="1450827"/>
                  <a:pt x="3615481" y="1426816"/>
                </a:cubicBezTo>
                <a:cubicBezTo>
                  <a:pt x="3612207" y="1424633"/>
                  <a:pt x="3609342" y="1422314"/>
                  <a:pt x="3606886" y="1419858"/>
                </a:cubicBezTo>
                <a:cubicBezTo>
                  <a:pt x="3604430" y="1417403"/>
                  <a:pt x="3601838" y="1415083"/>
                  <a:pt x="3599110" y="1412901"/>
                </a:cubicBezTo>
                <a:cubicBezTo>
                  <a:pt x="3575099" y="1398167"/>
                  <a:pt x="3554908" y="1384524"/>
                  <a:pt x="3538537" y="1371973"/>
                </a:cubicBezTo>
                <a:cubicBezTo>
                  <a:pt x="3534717" y="1368699"/>
                  <a:pt x="3530624" y="1365697"/>
                  <a:pt x="3526259" y="1362969"/>
                </a:cubicBezTo>
                <a:lnTo>
                  <a:pt x="3522984" y="1365424"/>
                </a:lnTo>
                <a:cubicBezTo>
                  <a:pt x="3518619" y="1369244"/>
                  <a:pt x="3513162" y="1372791"/>
                  <a:pt x="3506613" y="1376066"/>
                </a:cubicBezTo>
                <a:lnTo>
                  <a:pt x="3499246" y="1380158"/>
                </a:lnTo>
                <a:cubicBezTo>
                  <a:pt x="3493789" y="1387252"/>
                  <a:pt x="3486968" y="1392437"/>
                  <a:pt x="3478782" y="1395711"/>
                </a:cubicBezTo>
                <a:lnTo>
                  <a:pt x="3472234" y="1399804"/>
                </a:lnTo>
                <a:cubicBezTo>
                  <a:pt x="3426941" y="1425452"/>
                  <a:pt x="3381647" y="1442096"/>
                  <a:pt x="3336354" y="1449736"/>
                </a:cubicBezTo>
                <a:cubicBezTo>
                  <a:pt x="3335262" y="1450281"/>
                  <a:pt x="3332534" y="1450554"/>
                  <a:pt x="3328168" y="1450554"/>
                </a:cubicBezTo>
                <a:cubicBezTo>
                  <a:pt x="3332534" y="1447280"/>
                  <a:pt x="3337445" y="1442914"/>
                  <a:pt x="3342902" y="1437457"/>
                </a:cubicBezTo>
                <a:cubicBezTo>
                  <a:pt x="3356545" y="1422723"/>
                  <a:pt x="3371824" y="1409899"/>
                  <a:pt x="3388741" y="1398985"/>
                </a:cubicBezTo>
                <a:cubicBezTo>
                  <a:pt x="3392016" y="1396802"/>
                  <a:pt x="3395563" y="1393937"/>
                  <a:pt x="3399383" y="1390390"/>
                </a:cubicBezTo>
                <a:cubicBezTo>
                  <a:pt x="3403202" y="1386843"/>
                  <a:pt x="3407295" y="1383978"/>
                  <a:pt x="3411661" y="1381796"/>
                </a:cubicBezTo>
                <a:cubicBezTo>
                  <a:pt x="3416027" y="1379613"/>
                  <a:pt x="3419846" y="1377021"/>
                  <a:pt x="3423121" y="1374019"/>
                </a:cubicBezTo>
                <a:cubicBezTo>
                  <a:pt x="3426395" y="1371018"/>
                  <a:pt x="3430215" y="1368426"/>
                  <a:pt x="3434580" y="1366243"/>
                </a:cubicBezTo>
                <a:cubicBezTo>
                  <a:pt x="3450951" y="1359149"/>
                  <a:pt x="3462684" y="1352055"/>
                  <a:pt x="3469778" y="1344961"/>
                </a:cubicBezTo>
                <a:lnTo>
                  <a:pt x="3471415" y="1344142"/>
                </a:lnTo>
                <a:cubicBezTo>
                  <a:pt x="3476327" y="1340322"/>
                  <a:pt x="3481511" y="1335684"/>
                  <a:pt x="3486968" y="1330227"/>
                </a:cubicBezTo>
                <a:cubicBezTo>
                  <a:pt x="3485877" y="1329135"/>
                  <a:pt x="3484512" y="1328180"/>
                  <a:pt x="3482875" y="1327362"/>
                </a:cubicBezTo>
                <a:cubicBezTo>
                  <a:pt x="3481238" y="1326543"/>
                  <a:pt x="3455317" y="1305943"/>
                  <a:pt x="3405112" y="1265561"/>
                </a:cubicBezTo>
                <a:lnTo>
                  <a:pt x="3369096" y="1240186"/>
                </a:lnTo>
                <a:cubicBezTo>
                  <a:pt x="3366913" y="1239094"/>
                  <a:pt x="3364457" y="1238548"/>
                  <a:pt x="3361729" y="1238548"/>
                </a:cubicBezTo>
                <a:lnTo>
                  <a:pt x="3359273" y="1240186"/>
                </a:lnTo>
                <a:cubicBezTo>
                  <a:pt x="3354362" y="1241823"/>
                  <a:pt x="3349996" y="1244551"/>
                  <a:pt x="3346176" y="1248371"/>
                </a:cubicBezTo>
                <a:lnTo>
                  <a:pt x="3309342" y="1290936"/>
                </a:lnTo>
                <a:lnTo>
                  <a:pt x="3298700" y="1300759"/>
                </a:lnTo>
                <a:cubicBezTo>
                  <a:pt x="3276326" y="1323132"/>
                  <a:pt x="3258864" y="1340049"/>
                  <a:pt x="3246313" y="1351509"/>
                </a:cubicBezTo>
                <a:cubicBezTo>
                  <a:pt x="3225030" y="1370609"/>
                  <a:pt x="3203202" y="1385888"/>
                  <a:pt x="3180828" y="1397348"/>
                </a:cubicBezTo>
                <a:cubicBezTo>
                  <a:pt x="3169915" y="1402805"/>
                  <a:pt x="3163639" y="1405534"/>
                  <a:pt x="3162002" y="1405534"/>
                </a:cubicBezTo>
                <a:cubicBezTo>
                  <a:pt x="3159819" y="1405534"/>
                  <a:pt x="3157227" y="1404851"/>
                  <a:pt x="3154225" y="1403487"/>
                </a:cubicBezTo>
                <a:cubicBezTo>
                  <a:pt x="3151224" y="1402123"/>
                  <a:pt x="3148359" y="1401441"/>
                  <a:pt x="3145631" y="1401441"/>
                </a:cubicBezTo>
                <a:cubicBezTo>
                  <a:pt x="3141265" y="1393255"/>
                  <a:pt x="3134989" y="1387252"/>
                  <a:pt x="3126804" y="1383433"/>
                </a:cubicBezTo>
                <a:lnTo>
                  <a:pt x="3125167" y="1381796"/>
                </a:lnTo>
                <a:cubicBezTo>
                  <a:pt x="3128987" y="1367607"/>
                  <a:pt x="3135262" y="1355602"/>
                  <a:pt x="3143993" y="1345779"/>
                </a:cubicBezTo>
                <a:lnTo>
                  <a:pt x="3167732" y="1316311"/>
                </a:lnTo>
                <a:cubicBezTo>
                  <a:pt x="3174280" y="1305943"/>
                  <a:pt x="3182466" y="1292300"/>
                  <a:pt x="3192288" y="1275383"/>
                </a:cubicBezTo>
                <a:lnTo>
                  <a:pt x="3192288" y="1274565"/>
                </a:lnTo>
                <a:cubicBezTo>
                  <a:pt x="3193379" y="1272382"/>
                  <a:pt x="3194744" y="1270472"/>
                  <a:pt x="3196381" y="1268835"/>
                </a:cubicBezTo>
                <a:cubicBezTo>
                  <a:pt x="3191470" y="1286297"/>
                  <a:pt x="3182738" y="1303214"/>
                  <a:pt x="3170187" y="1319585"/>
                </a:cubicBezTo>
                <a:cubicBezTo>
                  <a:pt x="3162547" y="1329408"/>
                  <a:pt x="3152725" y="1346052"/>
                  <a:pt x="3140719" y="1369517"/>
                </a:cubicBezTo>
                <a:cubicBezTo>
                  <a:pt x="3140719" y="1376066"/>
                  <a:pt x="3143175" y="1379340"/>
                  <a:pt x="3148086" y="1379340"/>
                </a:cubicBezTo>
                <a:cubicBezTo>
                  <a:pt x="3151360" y="1379340"/>
                  <a:pt x="3153270" y="1378248"/>
                  <a:pt x="3153816" y="1376066"/>
                </a:cubicBezTo>
                <a:cubicBezTo>
                  <a:pt x="3155999" y="1371700"/>
                  <a:pt x="3159000" y="1368153"/>
                  <a:pt x="3162820" y="1365424"/>
                </a:cubicBezTo>
                <a:cubicBezTo>
                  <a:pt x="3163911" y="1364879"/>
                  <a:pt x="3166640" y="1362423"/>
                  <a:pt x="3171006" y="1358057"/>
                </a:cubicBezTo>
                <a:cubicBezTo>
                  <a:pt x="3197200" y="1334046"/>
                  <a:pt x="3221210" y="1308126"/>
                  <a:pt x="3243039" y="1280295"/>
                </a:cubicBezTo>
                <a:lnTo>
                  <a:pt x="3252861" y="1269654"/>
                </a:lnTo>
                <a:lnTo>
                  <a:pt x="3274962" y="1241823"/>
                </a:lnTo>
                <a:cubicBezTo>
                  <a:pt x="3277691" y="1238548"/>
                  <a:pt x="3280556" y="1235138"/>
                  <a:pt x="3283557" y="1231591"/>
                </a:cubicBezTo>
                <a:cubicBezTo>
                  <a:pt x="3286558" y="1228044"/>
                  <a:pt x="3288059" y="1225179"/>
                  <a:pt x="3288059" y="1222996"/>
                </a:cubicBezTo>
                <a:cubicBezTo>
                  <a:pt x="3288059" y="1218630"/>
                  <a:pt x="3274962" y="1215629"/>
                  <a:pt x="3248768" y="1213992"/>
                </a:cubicBezTo>
                <a:lnTo>
                  <a:pt x="3235672" y="1213173"/>
                </a:lnTo>
                <a:cubicBezTo>
                  <a:pt x="3240583" y="1207716"/>
                  <a:pt x="3247131" y="1204442"/>
                  <a:pt x="3255317" y="1203351"/>
                </a:cubicBezTo>
                <a:lnTo>
                  <a:pt x="3287241" y="1199258"/>
                </a:lnTo>
                <a:cubicBezTo>
                  <a:pt x="3300337" y="1198166"/>
                  <a:pt x="3309342" y="1192437"/>
                  <a:pt x="3314253" y="1182068"/>
                </a:cubicBezTo>
                <a:cubicBezTo>
                  <a:pt x="3317527" y="1174428"/>
                  <a:pt x="3321211" y="1167061"/>
                  <a:pt x="3325303" y="1159967"/>
                </a:cubicBezTo>
                <a:cubicBezTo>
                  <a:pt x="3329396" y="1152873"/>
                  <a:pt x="3334717" y="1142232"/>
                  <a:pt x="3341265" y="1128044"/>
                </a:cubicBezTo>
                <a:lnTo>
                  <a:pt x="3355181" y="1098576"/>
                </a:lnTo>
                <a:cubicBezTo>
                  <a:pt x="3361729" y="1088207"/>
                  <a:pt x="3368005" y="1074019"/>
                  <a:pt x="3374007" y="1056011"/>
                </a:cubicBezTo>
                <a:cubicBezTo>
                  <a:pt x="3374553" y="1055465"/>
                  <a:pt x="3374826" y="1054374"/>
                  <a:pt x="3374826" y="1052737"/>
                </a:cubicBezTo>
                <a:lnTo>
                  <a:pt x="3373189" y="1049462"/>
                </a:lnTo>
                <a:cubicBezTo>
                  <a:pt x="3367732" y="1042914"/>
                  <a:pt x="3360638" y="1038548"/>
                  <a:pt x="3351906" y="1036365"/>
                </a:cubicBezTo>
                <a:cubicBezTo>
                  <a:pt x="3351906" y="1035820"/>
                  <a:pt x="3351633" y="1035547"/>
                  <a:pt x="3351088" y="1035547"/>
                </a:cubicBezTo>
                <a:cubicBezTo>
                  <a:pt x="3349451" y="1035547"/>
                  <a:pt x="3347814" y="1036365"/>
                  <a:pt x="3346176" y="1038003"/>
                </a:cubicBezTo>
                <a:lnTo>
                  <a:pt x="3343721" y="1032273"/>
                </a:lnTo>
                <a:cubicBezTo>
                  <a:pt x="3339355" y="1033910"/>
                  <a:pt x="3334717" y="1035274"/>
                  <a:pt x="3329805" y="1036365"/>
                </a:cubicBezTo>
                <a:lnTo>
                  <a:pt x="3296245" y="1045370"/>
                </a:lnTo>
                <a:cubicBezTo>
                  <a:pt x="3294062" y="1045915"/>
                  <a:pt x="3290515" y="1046188"/>
                  <a:pt x="3285603" y="1046188"/>
                </a:cubicBezTo>
                <a:cubicBezTo>
                  <a:pt x="3281238" y="1046188"/>
                  <a:pt x="3276463" y="1045915"/>
                  <a:pt x="3271279" y="1045370"/>
                </a:cubicBezTo>
                <a:cubicBezTo>
                  <a:pt x="3266095" y="1044824"/>
                  <a:pt x="3261592" y="1042641"/>
                  <a:pt x="3257773" y="1038821"/>
                </a:cubicBezTo>
                <a:cubicBezTo>
                  <a:pt x="3250133" y="1031181"/>
                  <a:pt x="3244130" y="1024769"/>
                  <a:pt x="3239764" y="1019585"/>
                </a:cubicBezTo>
                <a:cubicBezTo>
                  <a:pt x="3235399" y="1014401"/>
                  <a:pt x="3233216" y="1002805"/>
                  <a:pt x="3233216" y="984796"/>
                </a:cubicBezTo>
                <a:cubicBezTo>
                  <a:pt x="3233216" y="982068"/>
                  <a:pt x="3234580" y="979339"/>
                  <a:pt x="3237309" y="976611"/>
                </a:cubicBezTo>
                <a:lnTo>
                  <a:pt x="3241401" y="983159"/>
                </a:lnTo>
                <a:cubicBezTo>
                  <a:pt x="3244130" y="987525"/>
                  <a:pt x="3246585" y="991618"/>
                  <a:pt x="3248768" y="995438"/>
                </a:cubicBezTo>
                <a:cubicBezTo>
                  <a:pt x="3250951" y="999258"/>
                  <a:pt x="3254225" y="1001168"/>
                  <a:pt x="3258591" y="1001168"/>
                </a:cubicBezTo>
                <a:cubicBezTo>
                  <a:pt x="3268959" y="1001168"/>
                  <a:pt x="3280965" y="999803"/>
                  <a:pt x="3294608" y="997075"/>
                </a:cubicBezTo>
                <a:cubicBezTo>
                  <a:pt x="3333898" y="987252"/>
                  <a:pt x="3357363" y="980158"/>
                  <a:pt x="3365003" y="975792"/>
                </a:cubicBezTo>
                <a:cubicBezTo>
                  <a:pt x="3369915" y="973064"/>
                  <a:pt x="3375099" y="971154"/>
                  <a:pt x="3380556" y="970062"/>
                </a:cubicBezTo>
                <a:cubicBezTo>
                  <a:pt x="3388195" y="968425"/>
                  <a:pt x="3395835" y="965560"/>
                  <a:pt x="3403475" y="961468"/>
                </a:cubicBezTo>
                <a:cubicBezTo>
                  <a:pt x="3411115" y="957375"/>
                  <a:pt x="3419573" y="954783"/>
                  <a:pt x="3428851" y="953691"/>
                </a:cubicBezTo>
                <a:cubicBezTo>
                  <a:pt x="3430488" y="953691"/>
                  <a:pt x="3431443" y="953282"/>
                  <a:pt x="3431715" y="952464"/>
                </a:cubicBezTo>
                <a:cubicBezTo>
                  <a:pt x="3431988" y="951645"/>
                  <a:pt x="3432397" y="951236"/>
                  <a:pt x="3432943" y="951236"/>
                </a:cubicBezTo>
                <a:cubicBezTo>
                  <a:pt x="3435672" y="948507"/>
                  <a:pt x="3437582" y="947143"/>
                  <a:pt x="3438673" y="947143"/>
                </a:cubicBezTo>
                <a:lnTo>
                  <a:pt x="3441947" y="947143"/>
                </a:lnTo>
                <a:cubicBezTo>
                  <a:pt x="3443584" y="947143"/>
                  <a:pt x="3445494" y="946052"/>
                  <a:pt x="3447677" y="943869"/>
                </a:cubicBezTo>
                <a:lnTo>
                  <a:pt x="3448496" y="943869"/>
                </a:lnTo>
                <a:cubicBezTo>
                  <a:pt x="3450133" y="942232"/>
                  <a:pt x="3452589" y="941413"/>
                  <a:pt x="3455863" y="941413"/>
                </a:cubicBezTo>
                <a:cubicBezTo>
                  <a:pt x="3456409" y="940867"/>
                  <a:pt x="3457227" y="940595"/>
                  <a:pt x="3458318" y="940595"/>
                </a:cubicBezTo>
                <a:cubicBezTo>
                  <a:pt x="3459410" y="940595"/>
                  <a:pt x="3460638" y="939639"/>
                  <a:pt x="3462002" y="937730"/>
                </a:cubicBezTo>
                <a:cubicBezTo>
                  <a:pt x="3463366" y="935820"/>
                  <a:pt x="3465140" y="934865"/>
                  <a:pt x="3467323" y="934865"/>
                </a:cubicBezTo>
                <a:lnTo>
                  <a:pt x="3471415" y="935683"/>
                </a:lnTo>
                <a:lnTo>
                  <a:pt x="3473052" y="934865"/>
                </a:lnTo>
                <a:cubicBezTo>
                  <a:pt x="3475781" y="933773"/>
                  <a:pt x="3477282" y="933091"/>
                  <a:pt x="3477555" y="932818"/>
                </a:cubicBezTo>
                <a:cubicBezTo>
                  <a:pt x="3477827" y="932545"/>
                  <a:pt x="3478236" y="932136"/>
                  <a:pt x="3478782" y="931590"/>
                </a:cubicBezTo>
                <a:lnTo>
                  <a:pt x="3489424" y="928316"/>
                </a:lnTo>
                <a:cubicBezTo>
                  <a:pt x="3491606" y="928316"/>
                  <a:pt x="3493516" y="926406"/>
                  <a:pt x="3495153" y="922586"/>
                </a:cubicBezTo>
                <a:cubicBezTo>
                  <a:pt x="3498428" y="924223"/>
                  <a:pt x="3501156" y="925042"/>
                  <a:pt x="3503339" y="925042"/>
                </a:cubicBezTo>
                <a:cubicBezTo>
                  <a:pt x="3505522" y="919585"/>
                  <a:pt x="3509069" y="915356"/>
                  <a:pt x="3513980" y="912354"/>
                </a:cubicBezTo>
                <a:cubicBezTo>
                  <a:pt x="3518892" y="909353"/>
                  <a:pt x="3524621" y="906761"/>
                  <a:pt x="3531170" y="904578"/>
                </a:cubicBezTo>
                <a:cubicBezTo>
                  <a:pt x="3548632" y="897484"/>
                  <a:pt x="3566913" y="890935"/>
                  <a:pt x="3586013" y="884933"/>
                </a:cubicBezTo>
                <a:cubicBezTo>
                  <a:pt x="3590924" y="882750"/>
                  <a:pt x="3595836" y="879339"/>
                  <a:pt x="3600747" y="874701"/>
                </a:cubicBezTo>
                <a:cubicBezTo>
                  <a:pt x="3605658" y="870062"/>
                  <a:pt x="3611388" y="867743"/>
                  <a:pt x="3617937" y="867743"/>
                </a:cubicBezTo>
                <a:close/>
                <a:moveTo>
                  <a:pt x="5186659" y="853009"/>
                </a:moveTo>
                <a:cubicBezTo>
                  <a:pt x="5194299" y="853009"/>
                  <a:pt x="5200302" y="856011"/>
                  <a:pt x="5204668" y="862013"/>
                </a:cubicBezTo>
                <a:lnTo>
                  <a:pt x="5207942" y="865287"/>
                </a:lnTo>
                <a:cubicBezTo>
                  <a:pt x="5211762" y="870744"/>
                  <a:pt x="5216537" y="875929"/>
                  <a:pt x="5222266" y="880840"/>
                </a:cubicBezTo>
                <a:cubicBezTo>
                  <a:pt x="5227996" y="885751"/>
                  <a:pt x="5230861" y="892027"/>
                  <a:pt x="5230861" y="899667"/>
                </a:cubicBezTo>
                <a:cubicBezTo>
                  <a:pt x="5230861" y="905124"/>
                  <a:pt x="5229224" y="913309"/>
                  <a:pt x="5225950" y="924223"/>
                </a:cubicBezTo>
                <a:cubicBezTo>
                  <a:pt x="5222130" y="937320"/>
                  <a:pt x="5219675" y="953691"/>
                  <a:pt x="5218583" y="973337"/>
                </a:cubicBezTo>
                <a:cubicBezTo>
                  <a:pt x="5218037" y="977702"/>
                  <a:pt x="5217764" y="982614"/>
                  <a:pt x="5217764" y="988071"/>
                </a:cubicBezTo>
                <a:cubicBezTo>
                  <a:pt x="5222676" y="980976"/>
                  <a:pt x="5226769" y="976338"/>
                  <a:pt x="5230043" y="974155"/>
                </a:cubicBezTo>
                <a:cubicBezTo>
                  <a:pt x="5241502" y="963241"/>
                  <a:pt x="5249688" y="949871"/>
                  <a:pt x="5254599" y="934046"/>
                </a:cubicBezTo>
                <a:cubicBezTo>
                  <a:pt x="5255145" y="932409"/>
                  <a:pt x="5255418" y="930499"/>
                  <a:pt x="5255418" y="928316"/>
                </a:cubicBezTo>
                <a:cubicBezTo>
                  <a:pt x="5255418" y="926133"/>
                  <a:pt x="5254599" y="921768"/>
                  <a:pt x="5252962" y="915219"/>
                </a:cubicBezTo>
                <a:cubicBezTo>
                  <a:pt x="5257874" y="908125"/>
                  <a:pt x="5262376" y="904305"/>
                  <a:pt x="5266468" y="903760"/>
                </a:cubicBezTo>
                <a:cubicBezTo>
                  <a:pt x="5270561" y="903214"/>
                  <a:pt x="5273426" y="902941"/>
                  <a:pt x="5275063" y="902941"/>
                </a:cubicBezTo>
                <a:cubicBezTo>
                  <a:pt x="5281066" y="902941"/>
                  <a:pt x="5286796" y="905124"/>
                  <a:pt x="5292253" y="909489"/>
                </a:cubicBezTo>
                <a:cubicBezTo>
                  <a:pt x="5311898" y="929135"/>
                  <a:pt x="5321721" y="942232"/>
                  <a:pt x="5321721" y="948780"/>
                </a:cubicBezTo>
                <a:cubicBezTo>
                  <a:pt x="5321721" y="949871"/>
                  <a:pt x="5321176" y="951372"/>
                  <a:pt x="5320084" y="953282"/>
                </a:cubicBezTo>
                <a:cubicBezTo>
                  <a:pt x="5318993" y="955192"/>
                  <a:pt x="5318447" y="957784"/>
                  <a:pt x="5318447" y="961058"/>
                </a:cubicBezTo>
                <a:cubicBezTo>
                  <a:pt x="5318447" y="962150"/>
                  <a:pt x="5318720" y="963514"/>
                  <a:pt x="5319265" y="965151"/>
                </a:cubicBezTo>
                <a:cubicBezTo>
                  <a:pt x="5319811" y="966788"/>
                  <a:pt x="5320084" y="968425"/>
                  <a:pt x="5320084" y="970062"/>
                </a:cubicBezTo>
                <a:cubicBezTo>
                  <a:pt x="5320084" y="974428"/>
                  <a:pt x="5318174" y="978248"/>
                  <a:pt x="5314354" y="981522"/>
                </a:cubicBezTo>
                <a:cubicBezTo>
                  <a:pt x="5294163" y="995165"/>
                  <a:pt x="5272608" y="1006625"/>
                  <a:pt x="5249688" y="1015902"/>
                </a:cubicBezTo>
                <a:cubicBezTo>
                  <a:pt x="5244231" y="1019176"/>
                  <a:pt x="5237819" y="1022177"/>
                  <a:pt x="5230452" y="1024906"/>
                </a:cubicBezTo>
                <a:cubicBezTo>
                  <a:pt x="5223085" y="1027634"/>
                  <a:pt x="5218174" y="1030363"/>
                  <a:pt x="5215718" y="1033091"/>
                </a:cubicBezTo>
                <a:cubicBezTo>
                  <a:pt x="5213262" y="1035820"/>
                  <a:pt x="5211762" y="1039640"/>
                  <a:pt x="5211216" y="1044551"/>
                </a:cubicBezTo>
                <a:lnTo>
                  <a:pt x="5207123" y="1057648"/>
                </a:lnTo>
                <a:cubicBezTo>
                  <a:pt x="5219129" y="1054374"/>
                  <a:pt x="5230861" y="1051645"/>
                  <a:pt x="5242321" y="1049462"/>
                </a:cubicBezTo>
                <a:cubicBezTo>
                  <a:pt x="5288706" y="1040185"/>
                  <a:pt x="5317083" y="1035547"/>
                  <a:pt x="5327451" y="1035547"/>
                </a:cubicBezTo>
                <a:cubicBezTo>
                  <a:pt x="5333453" y="1035547"/>
                  <a:pt x="5338910" y="1038275"/>
                  <a:pt x="5343822" y="1043732"/>
                </a:cubicBezTo>
                <a:cubicBezTo>
                  <a:pt x="5348187" y="1050281"/>
                  <a:pt x="5354190" y="1057375"/>
                  <a:pt x="5361830" y="1065015"/>
                </a:cubicBezTo>
                <a:cubicBezTo>
                  <a:pt x="5361830" y="1072655"/>
                  <a:pt x="5360466" y="1077020"/>
                  <a:pt x="5357737" y="1078112"/>
                </a:cubicBezTo>
                <a:cubicBezTo>
                  <a:pt x="5349552" y="1080840"/>
                  <a:pt x="5340821" y="1082204"/>
                  <a:pt x="5331544" y="1082204"/>
                </a:cubicBezTo>
                <a:lnTo>
                  <a:pt x="5320084" y="1081386"/>
                </a:lnTo>
                <a:cubicBezTo>
                  <a:pt x="5306987" y="1081386"/>
                  <a:pt x="5296892" y="1081659"/>
                  <a:pt x="5289797" y="1082204"/>
                </a:cubicBezTo>
                <a:lnTo>
                  <a:pt x="5276700" y="1083023"/>
                </a:lnTo>
                <a:lnTo>
                  <a:pt x="5270970" y="1083842"/>
                </a:lnTo>
                <a:cubicBezTo>
                  <a:pt x="5258419" y="1083842"/>
                  <a:pt x="5250916" y="1084251"/>
                  <a:pt x="5248460" y="1085069"/>
                </a:cubicBezTo>
                <a:cubicBezTo>
                  <a:pt x="5246005" y="1085888"/>
                  <a:pt x="5237956" y="1087389"/>
                  <a:pt x="5224313" y="1089571"/>
                </a:cubicBezTo>
                <a:lnTo>
                  <a:pt x="5203849" y="1093664"/>
                </a:lnTo>
                <a:lnTo>
                  <a:pt x="5193208" y="1154237"/>
                </a:lnTo>
                <a:cubicBezTo>
                  <a:pt x="5194845" y="1154237"/>
                  <a:pt x="5196482" y="1154510"/>
                  <a:pt x="5198119" y="1155056"/>
                </a:cubicBezTo>
                <a:cubicBezTo>
                  <a:pt x="5199756" y="1155602"/>
                  <a:pt x="5201667" y="1155874"/>
                  <a:pt x="5203849" y="1155874"/>
                </a:cubicBezTo>
                <a:cubicBezTo>
                  <a:pt x="5234408" y="1150417"/>
                  <a:pt x="5264968" y="1147416"/>
                  <a:pt x="5295527" y="1146870"/>
                </a:cubicBezTo>
                <a:lnTo>
                  <a:pt x="5324995" y="1146052"/>
                </a:lnTo>
                <a:cubicBezTo>
                  <a:pt x="5340275" y="1146052"/>
                  <a:pt x="5352281" y="1152873"/>
                  <a:pt x="5361011" y="1166516"/>
                </a:cubicBezTo>
                <a:cubicBezTo>
                  <a:pt x="5365377" y="1174155"/>
                  <a:pt x="5371107" y="1180704"/>
                  <a:pt x="5378201" y="1186161"/>
                </a:cubicBezTo>
                <a:cubicBezTo>
                  <a:pt x="5381475" y="1189435"/>
                  <a:pt x="5383112" y="1192164"/>
                  <a:pt x="5383112" y="1194346"/>
                </a:cubicBezTo>
                <a:cubicBezTo>
                  <a:pt x="5383112" y="1200349"/>
                  <a:pt x="5382840" y="1204306"/>
                  <a:pt x="5382294" y="1206216"/>
                </a:cubicBezTo>
                <a:cubicBezTo>
                  <a:pt x="5381748" y="1208125"/>
                  <a:pt x="5381203" y="1209353"/>
                  <a:pt x="5380657" y="1209899"/>
                </a:cubicBezTo>
                <a:lnTo>
                  <a:pt x="5379838" y="1210718"/>
                </a:lnTo>
                <a:cubicBezTo>
                  <a:pt x="5378201" y="1212355"/>
                  <a:pt x="5377110" y="1213173"/>
                  <a:pt x="5376564" y="1213173"/>
                </a:cubicBezTo>
                <a:cubicBezTo>
                  <a:pt x="5373836" y="1213173"/>
                  <a:pt x="5371926" y="1213583"/>
                  <a:pt x="5370834" y="1214401"/>
                </a:cubicBezTo>
                <a:cubicBezTo>
                  <a:pt x="5369743" y="1215220"/>
                  <a:pt x="5368378" y="1216175"/>
                  <a:pt x="5366741" y="1217266"/>
                </a:cubicBezTo>
                <a:cubicBezTo>
                  <a:pt x="5364558" y="1221086"/>
                  <a:pt x="5361557" y="1222996"/>
                  <a:pt x="5357737" y="1222996"/>
                </a:cubicBezTo>
                <a:cubicBezTo>
                  <a:pt x="5339183" y="1222996"/>
                  <a:pt x="5321176" y="1219722"/>
                  <a:pt x="5303713" y="1213173"/>
                </a:cubicBezTo>
                <a:cubicBezTo>
                  <a:pt x="5297164" y="1210990"/>
                  <a:pt x="5290343" y="1209899"/>
                  <a:pt x="5283249" y="1209899"/>
                </a:cubicBezTo>
                <a:cubicBezTo>
                  <a:pt x="5278337" y="1209899"/>
                  <a:pt x="5273153" y="1210445"/>
                  <a:pt x="5267696" y="1211536"/>
                </a:cubicBezTo>
                <a:cubicBezTo>
                  <a:pt x="5271516" y="1208808"/>
                  <a:pt x="5274791" y="1206079"/>
                  <a:pt x="5277519" y="1203351"/>
                </a:cubicBezTo>
                <a:cubicBezTo>
                  <a:pt x="5252416" y="1184251"/>
                  <a:pt x="5224313" y="1171154"/>
                  <a:pt x="5193208" y="1164060"/>
                </a:cubicBezTo>
                <a:cubicBezTo>
                  <a:pt x="5191025" y="1175520"/>
                  <a:pt x="5189934" y="1187389"/>
                  <a:pt x="5189934" y="1199667"/>
                </a:cubicBezTo>
                <a:cubicBezTo>
                  <a:pt x="5189934" y="1211945"/>
                  <a:pt x="5188296" y="1231181"/>
                  <a:pt x="5185022" y="1257375"/>
                </a:cubicBezTo>
                <a:lnTo>
                  <a:pt x="5183385" y="1274565"/>
                </a:lnTo>
                <a:lnTo>
                  <a:pt x="5172744" y="1282750"/>
                </a:lnTo>
                <a:cubicBezTo>
                  <a:pt x="5174381" y="1286570"/>
                  <a:pt x="5175745" y="1291755"/>
                  <a:pt x="5176837" y="1298303"/>
                </a:cubicBezTo>
                <a:cubicBezTo>
                  <a:pt x="5180111" y="1298303"/>
                  <a:pt x="5183112" y="1298030"/>
                  <a:pt x="5185841" y="1297484"/>
                </a:cubicBezTo>
                <a:lnTo>
                  <a:pt x="5204668" y="1295029"/>
                </a:lnTo>
                <a:lnTo>
                  <a:pt x="5329088" y="1275383"/>
                </a:lnTo>
                <a:lnTo>
                  <a:pt x="5395391" y="1269654"/>
                </a:lnTo>
                <a:cubicBezTo>
                  <a:pt x="5411762" y="1268016"/>
                  <a:pt x="5428133" y="1267198"/>
                  <a:pt x="5444504" y="1267198"/>
                </a:cubicBezTo>
                <a:cubicBezTo>
                  <a:pt x="5457055" y="1267198"/>
                  <a:pt x="5469879" y="1267744"/>
                  <a:pt x="5482976" y="1268835"/>
                </a:cubicBezTo>
                <a:cubicBezTo>
                  <a:pt x="5490616" y="1269381"/>
                  <a:pt x="5496346" y="1272655"/>
                  <a:pt x="5500166" y="1278658"/>
                </a:cubicBezTo>
                <a:lnTo>
                  <a:pt x="5500984" y="1279476"/>
                </a:lnTo>
                <a:cubicBezTo>
                  <a:pt x="5505350" y="1286025"/>
                  <a:pt x="5510262" y="1292027"/>
                  <a:pt x="5515718" y="1297484"/>
                </a:cubicBezTo>
                <a:cubicBezTo>
                  <a:pt x="5517901" y="1300213"/>
                  <a:pt x="5519266" y="1302669"/>
                  <a:pt x="5519811" y="1304851"/>
                </a:cubicBezTo>
                <a:cubicBezTo>
                  <a:pt x="5519811" y="1310854"/>
                  <a:pt x="5519538" y="1314128"/>
                  <a:pt x="5518993" y="1314674"/>
                </a:cubicBezTo>
                <a:cubicBezTo>
                  <a:pt x="5510261" y="1321768"/>
                  <a:pt x="5500984" y="1325315"/>
                  <a:pt x="5491162" y="1325315"/>
                </a:cubicBezTo>
                <a:cubicBezTo>
                  <a:pt x="5486250" y="1325315"/>
                  <a:pt x="5481339" y="1324497"/>
                  <a:pt x="5476428" y="1322860"/>
                </a:cubicBezTo>
                <a:cubicBezTo>
                  <a:pt x="5447506" y="1314674"/>
                  <a:pt x="5418310" y="1309763"/>
                  <a:pt x="5388842" y="1308126"/>
                </a:cubicBezTo>
                <a:cubicBezTo>
                  <a:pt x="5383931" y="1306488"/>
                  <a:pt x="5374927" y="1305670"/>
                  <a:pt x="5361830" y="1305670"/>
                </a:cubicBezTo>
                <a:cubicBezTo>
                  <a:pt x="5352553" y="1305670"/>
                  <a:pt x="5343277" y="1306488"/>
                  <a:pt x="5333999" y="1308126"/>
                </a:cubicBezTo>
                <a:cubicBezTo>
                  <a:pt x="5327451" y="1308126"/>
                  <a:pt x="5322813" y="1307853"/>
                  <a:pt x="5320084" y="1307307"/>
                </a:cubicBezTo>
                <a:cubicBezTo>
                  <a:pt x="5317355" y="1306761"/>
                  <a:pt x="5314627" y="1306488"/>
                  <a:pt x="5311898" y="1306488"/>
                </a:cubicBezTo>
                <a:lnTo>
                  <a:pt x="5305350" y="1307307"/>
                </a:lnTo>
                <a:lnTo>
                  <a:pt x="5288160" y="1307307"/>
                </a:lnTo>
                <a:cubicBezTo>
                  <a:pt x="5285432" y="1307853"/>
                  <a:pt x="5283113" y="1308671"/>
                  <a:pt x="5281202" y="1309763"/>
                </a:cubicBezTo>
                <a:cubicBezTo>
                  <a:pt x="5279293" y="1310854"/>
                  <a:pt x="5277792" y="1311400"/>
                  <a:pt x="5276700" y="1311400"/>
                </a:cubicBezTo>
                <a:lnTo>
                  <a:pt x="5272608" y="1310581"/>
                </a:lnTo>
                <a:cubicBezTo>
                  <a:pt x="5266059" y="1310581"/>
                  <a:pt x="5257328" y="1311400"/>
                  <a:pt x="5246414" y="1313037"/>
                </a:cubicBezTo>
                <a:lnTo>
                  <a:pt x="5212035" y="1320404"/>
                </a:lnTo>
                <a:lnTo>
                  <a:pt x="5170288" y="1327771"/>
                </a:lnTo>
                <a:lnTo>
                  <a:pt x="5171107" y="1334319"/>
                </a:lnTo>
                <a:cubicBezTo>
                  <a:pt x="5171107" y="1341959"/>
                  <a:pt x="5167560" y="1351782"/>
                  <a:pt x="5160466" y="1363787"/>
                </a:cubicBezTo>
                <a:cubicBezTo>
                  <a:pt x="5157737" y="1368153"/>
                  <a:pt x="5155418" y="1372382"/>
                  <a:pt x="5153508" y="1376475"/>
                </a:cubicBezTo>
                <a:cubicBezTo>
                  <a:pt x="5151598" y="1380568"/>
                  <a:pt x="5148733" y="1383978"/>
                  <a:pt x="5144913" y="1386707"/>
                </a:cubicBezTo>
                <a:lnTo>
                  <a:pt x="5139183" y="1391618"/>
                </a:lnTo>
                <a:lnTo>
                  <a:pt x="5138365" y="1393255"/>
                </a:lnTo>
                <a:cubicBezTo>
                  <a:pt x="5137819" y="1397621"/>
                  <a:pt x="5136318" y="1400895"/>
                  <a:pt x="5133863" y="1403078"/>
                </a:cubicBezTo>
                <a:cubicBezTo>
                  <a:pt x="5131407" y="1405261"/>
                  <a:pt x="5128679" y="1407307"/>
                  <a:pt x="5125677" y="1409217"/>
                </a:cubicBezTo>
                <a:cubicBezTo>
                  <a:pt x="5122675" y="1411127"/>
                  <a:pt x="5119811" y="1413173"/>
                  <a:pt x="5117082" y="1415356"/>
                </a:cubicBezTo>
                <a:cubicBezTo>
                  <a:pt x="5116536" y="1416448"/>
                  <a:pt x="5114627" y="1418630"/>
                  <a:pt x="5111352" y="1421905"/>
                </a:cubicBezTo>
                <a:cubicBezTo>
                  <a:pt x="5108078" y="1425179"/>
                  <a:pt x="5081339" y="1436911"/>
                  <a:pt x="5031134" y="1457103"/>
                </a:cubicBezTo>
                <a:cubicBezTo>
                  <a:pt x="4995663" y="1470745"/>
                  <a:pt x="4973562" y="1477566"/>
                  <a:pt x="4964831" y="1477566"/>
                </a:cubicBezTo>
                <a:cubicBezTo>
                  <a:pt x="4957191" y="1477566"/>
                  <a:pt x="4950643" y="1474019"/>
                  <a:pt x="4945186" y="1466925"/>
                </a:cubicBezTo>
                <a:cubicBezTo>
                  <a:pt x="4949006" y="1463105"/>
                  <a:pt x="4952826" y="1460104"/>
                  <a:pt x="4956645" y="1457921"/>
                </a:cubicBezTo>
                <a:lnTo>
                  <a:pt x="4986113" y="1442369"/>
                </a:lnTo>
                <a:cubicBezTo>
                  <a:pt x="5004668" y="1433637"/>
                  <a:pt x="5022676" y="1424087"/>
                  <a:pt x="5040138" y="1413719"/>
                </a:cubicBezTo>
                <a:cubicBezTo>
                  <a:pt x="5063603" y="1402259"/>
                  <a:pt x="5081612" y="1384797"/>
                  <a:pt x="5094163" y="1361332"/>
                </a:cubicBezTo>
                <a:lnTo>
                  <a:pt x="5101530" y="1349872"/>
                </a:lnTo>
                <a:lnTo>
                  <a:pt x="5103167" y="1343323"/>
                </a:lnTo>
                <a:cubicBezTo>
                  <a:pt x="5103167" y="1342778"/>
                  <a:pt x="5102894" y="1342232"/>
                  <a:pt x="5102348" y="1341686"/>
                </a:cubicBezTo>
                <a:cubicBezTo>
                  <a:pt x="5101802" y="1341141"/>
                  <a:pt x="5100984" y="1340595"/>
                  <a:pt x="5099893" y="1340049"/>
                </a:cubicBezTo>
                <a:cubicBezTo>
                  <a:pt x="5098801" y="1339503"/>
                  <a:pt x="5097710" y="1339231"/>
                  <a:pt x="5096618" y="1339231"/>
                </a:cubicBezTo>
                <a:lnTo>
                  <a:pt x="5094981" y="1340049"/>
                </a:lnTo>
                <a:cubicBezTo>
                  <a:pt x="5090070" y="1341686"/>
                  <a:pt x="5084886" y="1342778"/>
                  <a:pt x="5079429" y="1343323"/>
                </a:cubicBezTo>
                <a:cubicBezTo>
                  <a:pt x="5076700" y="1343323"/>
                  <a:pt x="5070425" y="1344142"/>
                  <a:pt x="5060602" y="1345779"/>
                </a:cubicBezTo>
                <a:cubicBezTo>
                  <a:pt x="5055145" y="1346325"/>
                  <a:pt x="5050234" y="1347143"/>
                  <a:pt x="5045868" y="1348235"/>
                </a:cubicBezTo>
                <a:cubicBezTo>
                  <a:pt x="5034408" y="1352055"/>
                  <a:pt x="5023222" y="1354783"/>
                  <a:pt x="5012307" y="1356420"/>
                </a:cubicBezTo>
                <a:cubicBezTo>
                  <a:pt x="4998119" y="1359149"/>
                  <a:pt x="4975200" y="1365424"/>
                  <a:pt x="4943549" y="1375247"/>
                </a:cubicBezTo>
                <a:cubicBezTo>
                  <a:pt x="4926632" y="1380704"/>
                  <a:pt x="4907805" y="1385615"/>
                  <a:pt x="4887068" y="1389981"/>
                </a:cubicBezTo>
                <a:cubicBezTo>
                  <a:pt x="4872334" y="1393255"/>
                  <a:pt x="4857328" y="1394892"/>
                  <a:pt x="4842048" y="1394892"/>
                </a:cubicBezTo>
                <a:cubicBezTo>
                  <a:pt x="4836591" y="1394892"/>
                  <a:pt x="4830725" y="1394619"/>
                  <a:pt x="4824449" y="1394074"/>
                </a:cubicBezTo>
                <a:cubicBezTo>
                  <a:pt x="4818174" y="1393528"/>
                  <a:pt x="4812853" y="1390800"/>
                  <a:pt x="4808487" y="1385888"/>
                </a:cubicBezTo>
                <a:cubicBezTo>
                  <a:pt x="4806850" y="1383705"/>
                  <a:pt x="4804940" y="1381523"/>
                  <a:pt x="4802757" y="1379340"/>
                </a:cubicBezTo>
                <a:cubicBezTo>
                  <a:pt x="4800575" y="1377157"/>
                  <a:pt x="4798801" y="1374838"/>
                  <a:pt x="4797437" y="1372382"/>
                </a:cubicBezTo>
                <a:cubicBezTo>
                  <a:pt x="4796073" y="1369926"/>
                  <a:pt x="4795118" y="1367880"/>
                  <a:pt x="4794572" y="1366243"/>
                </a:cubicBezTo>
                <a:cubicBezTo>
                  <a:pt x="4794026" y="1364606"/>
                  <a:pt x="4793480" y="1363242"/>
                  <a:pt x="4792935" y="1362150"/>
                </a:cubicBezTo>
                <a:cubicBezTo>
                  <a:pt x="4798392" y="1357784"/>
                  <a:pt x="4804668" y="1354783"/>
                  <a:pt x="4811761" y="1353146"/>
                </a:cubicBezTo>
                <a:cubicBezTo>
                  <a:pt x="4818856" y="1351509"/>
                  <a:pt x="4826769" y="1350690"/>
                  <a:pt x="4835499" y="1350690"/>
                </a:cubicBezTo>
                <a:cubicBezTo>
                  <a:pt x="4865513" y="1346325"/>
                  <a:pt x="4896072" y="1343051"/>
                  <a:pt x="4927177" y="1340868"/>
                </a:cubicBezTo>
                <a:cubicBezTo>
                  <a:pt x="4947914" y="1339231"/>
                  <a:pt x="4967833" y="1336093"/>
                  <a:pt x="4986932" y="1331454"/>
                </a:cubicBezTo>
                <a:cubicBezTo>
                  <a:pt x="5006031" y="1326816"/>
                  <a:pt x="5024585" y="1322587"/>
                  <a:pt x="5042594" y="1318767"/>
                </a:cubicBezTo>
                <a:lnTo>
                  <a:pt x="5113808" y="1307307"/>
                </a:lnTo>
                <a:cubicBezTo>
                  <a:pt x="5117628" y="1300759"/>
                  <a:pt x="5120356" y="1293937"/>
                  <a:pt x="5121994" y="1286843"/>
                </a:cubicBezTo>
                <a:cubicBezTo>
                  <a:pt x="5123631" y="1275383"/>
                  <a:pt x="5128815" y="1265288"/>
                  <a:pt x="5137546" y="1256557"/>
                </a:cubicBezTo>
                <a:cubicBezTo>
                  <a:pt x="5132089" y="1246734"/>
                  <a:pt x="5129360" y="1236638"/>
                  <a:pt x="5129360" y="1226270"/>
                </a:cubicBezTo>
                <a:cubicBezTo>
                  <a:pt x="5129360" y="1221359"/>
                  <a:pt x="5129906" y="1216175"/>
                  <a:pt x="5130998" y="1210718"/>
                </a:cubicBezTo>
                <a:lnTo>
                  <a:pt x="5146550" y="1205806"/>
                </a:lnTo>
                <a:lnTo>
                  <a:pt x="5149006" y="1164060"/>
                </a:lnTo>
                <a:lnTo>
                  <a:pt x="5144094" y="1163241"/>
                </a:lnTo>
                <a:cubicBezTo>
                  <a:pt x="5143549" y="1163241"/>
                  <a:pt x="5142594" y="1163378"/>
                  <a:pt x="5141230" y="1163651"/>
                </a:cubicBezTo>
                <a:cubicBezTo>
                  <a:pt x="5139865" y="1163924"/>
                  <a:pt x="5137955" y="1165697"/>
                  <a:pt x="5135500" y="1168971"/>
                </a:cubicBezTo>
                <a:cubicBezTo>
                  <a:pt x="5133044" y="1172246"/>
                  <a:pt x="5130043" y="1174838"/>
                  <a:pt x="5126496" y="1176748"/>
                </a:cubicBezTo>
                <a:cubicBezTo>
                  <a:pt x="5122949" y="1178658"/>
                  <a:pt x="5120084" y="1180704"/>
                  <a:pt x="5117901" y="1182887"/>
                </a:cubicBezTo>
                <a:cubicBezTo>
                  <a:pt x="5092253" y="1206352"/>
                  <a:pt x="5063331" y="1224633"/>
                  <a:pt x="5031134" y="1237730"/>
                </a:cubicBezTo>
                <a:cubicBezTo>
                  <a:pt x="5004940" y="1249190"/>
                  <a:pt x="4977655" y="1256557"/>
                  <a:pt x="4949278" y="1259831"/>
                </a:cubicBezTo>
                <a:lnTo>
                  <a:pt x="4937819" y="1259831"/>
                </a:lnTo>
                <a:lnTo>
                  <a:pt x="4947641" y="1252464"/>
                </a:lnTo>
                <a:lnTo>
                  <a:pt x="4992662" y="1221359"/>
                </a:lnTo>
                <a:lnTo>
                  <a:pt x="5011489" y="1209899"/>
                </a:lnTo>
                <a:cubicBezTo>
                  <a:pt x="5025131" y="1200622"/>
                  <a:pt x="5038501" y="1191072"/>
                  <a:pt x="5051598" y="1181250"/>
                </a:cubicBezTo>
                <a:cubicBezTo>
                  <a:pt x="5071243" y="1165424"/>
                  <a:pt x="5088433" y="1150145"/>
                  <a:pt x="5103167" y="1135411"/>
                </a:cubicBezTo>
                <a:cubicBezTo>
                  <a:pt x="5104258" y="1134319"/>
                  <a:pt x="5105213" y="1132818"/>
                  <a:pt x="5106032" y="1130908"/>
                </a:cubicBezTo>
                <a:cubicBezTo>
                  <a:pt x="5106850" y="1128998"/>
                  <a:pt x="5108624" y="1127498"/>
                  <a:pt x="5111352" y="1126406"/>
                </a:cubicBezTo>
                <a:lnTo>
                  <a:pt x="5114627" y="1119858"/>
                </a:lnTo>
                <a:cubicBezTo>
                  <a:pt x="5114081" y="1119858"/>
                  <a:pt x="5113263" y="1119585"/>
                  <a:pt x="5112171" y="1119039"/>
                </a:cubicBezTo>
                <a:cubicBezTo>
                  <a:pt x="5111080" y="1118494"/>
                  <a:pt x="5109443" y="1118221"/>
                  <a:pt x="5107260" y="1118221"/>
                </a:cubicBezTo>
                <a:cubicBezTo>
                  <a:pt x="5097983" y="1119858"/>
                  <a:pt x="5089797" y="1122041"/>
                  <a:pt x="5082703" y="1124769"/>
                </a:cubicBezTo>
                <a:lnTo>
                  <a:pt x="5009033" y="1142778"/>
                </a:lnTo>
                <a:cubicBezTo>
                  <a:pt x="4998664" y="1146052"/>
                  <a:pt x="4989934" y="1147689"/>
                  <a:pt x="4982839" y="1147689"/>
                </a:cubicBezTo>
                <a:cubicBezTo>
                  <a:pt x="4975200" y="1147689"/>
                  <a:pt x="4968924" y="1144415"/>
                  <a:pt x="4964012" y="1137866"/>
                </a:cubicBezTo>
                <a:cubicBezTo>
                  <a:pt x="4961829" y="1135138"/>
                  <a:pt x="4959920" y="1133091"/>
                  <a:pt x="4958283" y="1131727"/>
                </a:cubicBezTo>
                <a:cubicBezTo>
                  <a:pt x="4956645" y="1130363"/>
                  <a:pt x="4955008" y="1128726"/>
                  <a:pt x="4953371" y="1126816"/>
                </a:cubicBezTo>
                <a:cubicBezTo>
                  <a:pt x="4951734" y="1124906"/>
                  <a:pt x="4950916" y="1122587"/>
                  <a:pt x="4950916" y="1119858"/>
                </a:cubicBezTo>
                <a:cubicBezTo>
                  <a:pt x="4950916" y="1116038"/>
                  <a:pt x="4952826" y="1113310"/>
                  <a:pt x="4956645" y="1111672"/>
                </a:cubicBezTo>
                <a:cubicBezTo>
                  <a:pt x="4973017" y="1105670"/>
                  <a:pt x="4998119" y="1099667"/>
                  <a:pt x="5031952" y="1093664"/>
                </a:cubicBezTo>
                <a:cubicBezTo>
                  <a:pt x="5081066" y="1081659"/>
                  <a:pt x="5122539" y="1063105"/>
                  <a:pt x="5156373" y="1038003"/>
                </a:cubicBezTo>
                <a:cubicBezTo>
                  <a:pt x="5156919" y="1037457"/>
                  <a:pt x="5158010" y="1036638"/>
                  <a:pt x="5159647" y="1035547"/>
                </a:cubicBezTo>
                <a:cubicBezTo>
                  <a:pt x="5161284" y="1034455"/>
                  <a:pt x="5162103" y="1032000"/>
                  <a:pt x="5162103" y="1028180"/>
                </a:cubicBezTo>
                <a:cubicBezTo>
                  <a:pt x="5162649" y="1021631"/>
                  <a:pt x="5162921" y="1014537"/>
                  <a:pt x="5162921" y="1006897"/>
                </a:cubicBezTo>
                <a:lnTo>
                  <a:pt x="5162103" y="997075"/>
                </a:lnTo>
                <a:lnTo>
                  <a:pt x="5157191" y="1000349"/>
                </a:lnTo>
                <a:cubicBezTo>
                  <a:pt x="5151734" y="1003077"/>
                  <a:pt x="5134818" y="1016993"/>
                  <a:pt x="5106441" y="1042095"/>
                </a:cubicBezTo>
                <a:cubicBezTo>
                  <a:pt x="5098801" y="1048098"/>
                  <a:pt x="5088979" y="1051099"/>
                  <a:pt x="5076973" y="1051099"/>
                </a:cubicBezTo>
                <a:cubicBezTo>
                  <a:pt x="5074790" y="1050554"/>
                  <a:pt x="5072608" y="1049462"/>
                  <a:pt x="5070425" y="1047825"/>
                </a:cubicBezTo>
                <a:cubicBezTo>
                  <a:pt x="5066059" y="1046188"/>
                  <a:pt x="5062239" y="1043732"/>
                  <a:pt x="5058965" y="1040458"/>
                </a:cubicBezTo>
                <a:cubicBezTo>
                  <a:pt x="5048051" y="1033364"/>
                  <a:pt x="5042048" y="1023269"/>
                  <a:pt x="5040957" y="1010172"/>
                </a:cubicBezTo>
                <a:cubicBezTo>
                  <a:pt x="5038774" y="992163"/>
                  <a:pt x="5029770" y="978521"/>
                  <a:pt x="5013944" y="969244"/>
                </a:cubicBezTo>
                <a:cubicBezTo>
                  <a:pt x="5009033" y="966515"/>
                  <a:pt x="5006577" y="962150"/>
                  <a:pt x="5006577" y="956147"/>
                </a:cubicBezTo>
                <a:lnTo>
                  <a:pt x="5015581" y="955328"/>
                </a:lnTo>
                <a:cubicBezTo>
                  <a:pt x="5024313" y="955328"/>
                  <a:pt x="5031952" y="957511"/>
                  <a:pt x="5038501" y="961877"/>
                </a:cubicBezTo>
                <a:cubicBezTo>
                  <a:pt x="5049961" y="968425"/>
                  <a:pt x="5060329" y="976611"/>
                  <a:pt x="5069606" y="986434"/>
                </a:cubicBezTo>
                <a:cubicBezTo>
                  <a:pt x="5077246" y="994619"/>
                  <a:pt x="5086250" y="998712"/>
                  <a:pt x="5096618" y="998712"/>
                </a:cubicBezTo>
                <a:cubicBezTo>
                  <a:pt x="5104804" y="998712"/>
                  <a:pt x="5121721" y="993255"/>
                  <a:pt x="5147369" y="982341"/>
                </a:cubicBezTo>
                <a:lnTo>
                  <a:pt x="5149824" y="981522"/>
                </a:lnTo>
                <a:cubicBezTo>
                  <a:pt x="5158556" y="978248"/>
                  <a:pt x="5162921" y="971154"/>
                  <a:pt x="5162921" y="960240"/>
                </a:cubicBezTo>
                <a:cubicBezTo>
                  <a:pt x="5162921" y="937866"/>
                  <a:pt x="5162649" y="922041"/>
                  <a:pt x="5162103" y="912764"/>
                </a:cubicBezTo>
                <a:lnTo>
                  <a:pt x="5161284" y="904578"/>
                </a:lnTo>
                <a:cubicBezTo>
                  <a:pt x="5161284" y="899667"/>
                  <a:pt x="5161830" y="894619"/>
                  <a:pt x="5162921" y="889435"/>
                </a:cubicBezTo>
                <a:cubicBezTo>
                  <a:pt x="5164012" y="884251"/>
                  <a:pt x="5164832" y="879476"/>
                  <a:pt x="5165377" y="875110"/>
                </a:cubicBezTo>
                <a:lnTo>
                  <a:pt x="5139183" y="864469"/>
                </a:lnTo>
                <a:cubicBezTo>
                  <a:pt x="5142457" y="863377"/>
                  <a:pt x="5146823" y="862832"/>
                  <a:pt x="5152280" y="862832"/>
                </a:cubicBezTo>
                <a:cubicBezTo>
                  <a:pt x="5161557" y="862832"/>
                  <a:pt x="5170288" y="860376"/>
                  <a:pt x="5178474" y="855465"/>
                </a:cubicBezTo>
                <a:cubicBezTo>
                  <a:pt x="5181202" y="853828"/>
                  <a:pt x="5183931" y="853009"/>
                  <a:pt x="5186659" y="853009"/>
                </a:cubicBezTo>
                <a:close/>
                <a:moveTo>
                  <a:pt x="2694830" y="849735"/>
                </a:moveTo>
                <a:cubicBezTo>
                  <a:pt x="2701924" y="849735"/>
                  <a:pt x="2707654" y="853009"/>
                  <a:pt x="2712020" y="859558"/>
                </a:cubicBezTo>
                <a:cubicBezTo>
                  <a:pt x="2719659" y="867197"/>
                  <a:pt x="2727300" y="875656"/>
                  <a:pt x="2734939" y="884933"/>
                </a:cubicBezTo>
                <a:cubicBezTo>
                  <a:pt x="2738759" y="888753"/>
                  <a:pt x="2741488" y="892300"/>
                  <a:pt x="2743125" y="895574"/>
                </a:cubicBezTo>
                <a:cubicBezTo>
                  <a:pt x="2741488" y="898848"/>
                  <a:pt x="2737941" y="904578"/>
                  <a:pt x="2732484" y="912764"/>
                </a:cubicBezTo>
                <a:cubicBezTo>
                  <a:pt x="2726481" y="923678"/>
                  <a:pt x="2717750" y="932136"/>
                  <a:pt x="2706290" y="938139"/>
                </a:cubicBezTo>
                <a:lnTo>
                  <a:pt x="2701379" y="942232"/>
                </a:lnTo>
                <a:lnTo>
                  <a:pt x="2694012" y="949599"/>
                </a:lnTo>
                <a:lnTo>
                  <a:pt x="2656358" y="975792"/>
                </a:lnTo>
                <a:cubicBezTo>
                  <a:pt x="2654721" y="976338"/>
                  <a:pt x="2653357" y="977157"/>
                  <a:pt x="2652265" y="978248"/>
                </a:cubicBezTo>
                <a:lnTo>
                  <a:pt x="2644080" y="983159"/>
                </a:lnTo>
                <a:lnTo>
                  <a:pt x="2646535" y="986434"/>
                </a:lnTo>
                <a:lnTo>
                  <a:pt x="2688282" y="981522"/>
                </a:lnTo>
                <a:lnTo>
                  <a:pt x="2706290" y="981522"/>
                </a:lnTo>
                <a:cubicBezTo>
                  <a:pt x="2747218" y="983159"/>
                  <a:pt x="2792511" y="990799"/>
                  <a:pt x="2842170" y="1004442"/>
                </a:cubicBezTo>
                <a:cubicBezTo>
                  <a:pt x="2851447" y="1006625"/>
                  <a:pt x="2860451" y="1009353"/>
                  <a:pt x="2869182" y="1012627"/>
                </a:cubicBezTo>
                <a:cubicBezTo>
                  <a:pt x="2880097" y="1017539"/>
                  <a:pt x="2888828" y="1019994"/>
                  <a:pt x="2895376" y="1019994"/>
                </a:cubicBezTo>
                <a:lnTo>
                  <a:pt x="2896195" y="1020813"/>
                </a:lnTo>
                <a:lnTo>
                  <a:pt x="2910929" y="1022450"/>
                </a:lnTo>
                <a:cubicBezTo>
                  <a:pt x="2945854" y="1028453"/>
                  <a:pt x="2972593" y="1031454"/>
                  <a:pt x="2991147" y="1031454"/>
                </a:cubicBezTo>
                <a:cubicBezTo>
                  <a:pt x="3000970" y="1032545"/>
                  <a:pt x="3008882" y="1037457"/>
                  <a:pt x="3014885" y="1046188"/>
                </a:cubicBezTo>
                <a:cubicBezTo>
                  <a:pt x="3020888" y="1054919"/>
                  <a:pt x="3028255" y="1062832"/>
                  <a:pt x="3036986" y="1069926"/>
                </a:cubicBezTo>
                <a:cubicBezTo>
                  <a:pt x="3041352" y="1073746"/>
                  <a:pt x="3043534" y="1077293"/>
                  <a:pt x="3043534" y="1080567"/>
                </a:cubicBezTo>
                <a:cubicBezTo>
                  <a:pt x="3043534" y="1089299"/>
                  <a:pt x="3034258" y="1095301"/>
                  <a:pt x="3015704" y="1098576"/>
                </a:cubicBezTo>
                <a:lnTo>
                  <a:pt x="3010792" y="1098576"/>
                </a:lnTo>
                <a:cubicBezTo>
                  <a:pt x="2996604" y="1100213"/>
                  <a:pt x="2982143" y="1101031"/>
                  <a:pt x="2967409" y="1101031"/>
                </a:cubicBezTo>
                <a:cubicBezTo>
                  <a:pt x="2963043" y="1101031"/>
                  <a:pt x="2958678" y="1100213"/>
                  <a:pt x="2954312" y="1098576"/>
                </a:cubicBezTo>
                <a:cubicBezTo>
                  <a:pt x="2936849" y="1094756"/>
                  <a:pt x="2919387" y="1091754"/>
                  <a:pt x="2901925" y="1089571"/>
                </a:cubicBezTo>
                <a:cubicBezTo>
                  <a:pt x="2888828" y="1087389"/>
                  <a:pt x="2876276" y="1083569"/>
                  <a:pt x="2864271" y="1078112"/>
                </a:cubicBezTo>
                <a:lnTo>
                  <a:pt x="2847081" y="1070745"/>
                </a:lnTo>
                <a:cubicBezTo>
                  <a:pt x="2828527" y="1064196"/>
                  <a:pt x="2810246" y="1056284"/>
                  <a:pt x="2792238" y="1047007"/>
                </a:cubicBezTo>
                <a:cubicBezTo>
                  <a:pt x="2785144" y="1043187"/>
                  <a:pt x="2777777" y="1039640"/>
                  <a:pt x="2770137" y="1036365"/>
                </a:cubicBezTo>
                <a:cubicBezTo>
                  <a:pt x="2760315" y="1032000"/>
                  <a:pt x="2750492" y="1027088"/>
                  <a:pt x="2740669" y="1021631"/>
                </a:cubicBezTo>
                <a:cubicBezTo>
                  <a:pt x="2722115" y="1012900"/>
                  <a:pt x="2703561" y="1006897"/>
                  <a:pt x="2685008" y="1003623"/>
                </a:cubicBezTo>
                <a:cubicBezTo>
                  <a:pt x="2673002" y="1000895"/>
                  <a:pt x="2660724" y="998712"/>
                  <a:pt x="2648173" y="997075"/>
                </a:cubicBezTo>
                <a:lnTo>
                  <a:pt x="2640806" y="995438"/>
                </a:lnTo>
                <a:cubicBezTo>
                  <a:pt x="2635349" y="995438"/>
                  <a:pt x="2630983" y="996802"/>
                  <a:pt x="2627709" y="999530"/>
                </a:cubicBezTo>
                <a:lnTo>
                  <a:pt x="2612975" y="1012627"/>
                </a:lnTo>
                <a:cubicBezTo>
                  <a:pt x="2602606" y="1020267"/>
                  <a:pt x="2593602" y="1029271"/>
                  <a:pt x="2585962" y="1039640"/>
                </a:cubicBezTo>
                <a:cubicBezTo>
                  <a:pt x="2584325" y="1041822"/>
                  <a:pt x="2582143" y="1043732"/>
                  <a:pt x="2579414" y="1045370"/>
                </a:cubicBezTo>
                <a:lnTo>
                  <a:pt x="2578595" y="1045370"/>
                </a:lnTo>
                <a:cubicBezTo>
                  <a:pt x="2564953" y="1055738"/>
                  <a:pt x="2552947" y="1067743"/>
                  <a:pt x="2542579" y="1081386"/>
                </a:cubicBezTo>
                <a:cubicBezTo>
                  <a:pt x="2533302" y="1091754"/>
                  <a:pt x="2523889" y="1101850"/>
                  <a:pt x="2514339" y="1111672"/>
                </a:cubicBezTo>
                <a:cubicBezTo>
                  <a:pt x="2504789" y="1121495"/>
                  <a:pt x="2493193" y="1134592"/>
                  <a:pt x="2479550" y="1150963"/>
                </a:cubicBezTo>
                <a:cubicBezTo>
                  <a:pt x="2460451" y="1172791"/>
                  <a:pt x="2444080" y="1190254"/>
                  <a:pt x="2430437" y="1203351"/>
                </a:cubicBezTo>
                <a:cubicBezTo>
                  <a:pt x="2426617" y="1208808"/>
                  <a:pt x="2415976" y="1219449"/>
                  <a:pt x="2398513" y="1235274"/>
                </a:cubicBezTo>
                <a:cubicBezTo>
                  <a:pt x="2391419" y="1241277"/>
                  <a:pt x="2384598" y="1244278"/>
                  <a:pt x="2378050" y="1244278"/>
                </a:cubicBezTo>
                <a:cubicBezTo>
                  <a:pt x="2369318" y="1244278"/>
                  <a:pt x="2360860" y="1239367"/>
                  <a:pt x="2352674" y="1229544"/>
                </a:cubicBezTo>
                <a:cubicBezTo>
                  <a:pt x="2353766" y="1228999"/>
                  <a:pt x="2354857" y="1227771"/>
                  <a:pt x="2355949" y="1225861"/>
                </a:cubicBezTo>
                <a:cubicBezTo>
                  <a:pt x="2357040" y="1223951"/>
                  <a:pt x="2358677" y="1222450"/>
                  <a:pt x="2360860" y="1221359"/>
                </a:cubicBezTo>
                <a:cubicBezTo>
                  <a:pt x="2374502" y="1215356"/>
                  <a:pt x="2385417" y="1206079"/>
                  <a:pt x="2393602" y="1193528"/>
                </a:cubicBezTo>
                <a:cubicBezTo>
                  <a:pt x="2425253" y="1159149"/>
                  <a:pt x="2453902" y="1123678"/>
                  <a:pt x="2479550" y="1087116"/>
                </a:cubicBezTo>
                <a:lnTo>
                  <a:pt x="2481187" y="1084660"/>
                </a:lnTo>
                <a:cubicBezTo>
                  <a:pt x="2504653" y="1053009"/>
                  <a:pt x="2532756" y="1020813"/>
                  <a:pt x="2565499" y="988071"/>
                </a:cubicBezTo>
                <a:lnTo>
                  <a:pt x="2597422" y="953691"/>
                </a:lnTo>
                <a:cubicBezTo>
                  <a:pt x="2627436" y="923678"/>
                  <a:pt x="2646535" y="903214"/>
                  <a:pt x="2654721" y="892300"/>
                </a:cubicBezTo>
                <a:cubicBezTo>
                  <a:pt x="2655813" y="890117"/>
                  <a:pt x="2657177" y="888207"/>
                  <a:pt x="2658814" y="886570"/>
                </a:cubicBezTo>
                <a:cubicBezTo>
                  <a:pt x="2657177" y="878384"/>
                  <a:pt x="2652538" y="874019"/>
                  <a:pt x="2644898" y="873473"/>
                </a:cubicBezTo>
                <a:lnTo>
                  <a:pt x="2619523" y="868562"/>
                </a:lnTo>
                <a:cubicBezTo>
                  <a:pt x="2623889" y="865833"/>
                  <a:pt x="2627163" y="864469"/>
                  <a:pt x="2629346" y="864469"/>
                </a:cubicBezTo>
                <a:cubicBezTo>
                  <a:pt x="2648991" y="862286"/>
                  <a:pt x="2667818" y="857920"/>
                  <a:pt x="2685826" y="851372"/>
                </a:cubicBezTo>
                <a:cubicBezTo>
                  <a:pt x="2689100" y="850281"/>
                  <a:pt x="2692102" y="849735"/>
                  <a:pt x="2694830" y="849735"/>
                </a:cubicBezTo>
                <a:close/>
                <a:moveTo>
                  <a:pt x="6252194" y="519783"/>
                </a:moveTo>
                <a:lnTo>
                  <a:pt x="6223544" y="539428"/>
                </a:lnTo>
                <a:cubicBezTo>
                  <a:pt x="6231184" y="558528"/>
                  <a:pt x="6239370" y="569988"/>
                  <a:pt x="6248102" y="573808"/>
                </a:cubicBezTo>
                <a:close/>
                <a:moveTo>
                  <a:pt x="3314253" y="482129"/>
                </a:moveTo>
                <a:cubicBezTo>
                  <a:pt x="3312616" y="482129"/>
                  <a:pt x="3310979" y="482675"/>
                  <a:pt x="3309342" y="483767"/>
                </a:cubicBezTo>
                <a:cubicBezTo>
                  <a:pt x="3297336" y="493043"/>
                  <a:pt x="3284785" y="501229"/>
                  <a:pt x="3271688" y="508323"/>
                </a:cubicBezTo>
                <a:lnTo>
                  <a:pt x="3269232" y="509960"/>
                </a:lnTo>
                <a:cubicBezTo>
                  <a:pt x="3262138" y="512689"/>
                  <a:pt x="3257500" y="517600"/>
                  <a:pt x="3255317" y="524694"/>
                </a:cubicBezTo>
                <a:cubicBezTo>
                  <a:pt x="3265685" y="536154"/>
                  <a:pt x="3276053" y="545158"/>
                  <a:pt x="3286422" y="551707"/>
                </a:cubicBezTo>
                <a:cubicBezTo>
                  <a:pt x="3296790" y="558255"/>
                  <a:pt x="3305249" y="561529"/>
                  <a:pt x="3311797" y="561529"/>
                </a:cubicBezTo>
                <a:lnTo>
                  <a:pt x="3315071" y="561529"/>
                </a:lnTo>
                <a:cubicBezTo>
                  <a:pt x="3316709" y="542975"/>
                  <a:pt x="3317527" y="527423"/>
                  <a:pt x="3317527" y="514872"/>
                </a:cubicBezTo>
                <a:cubicBezTo>
                  <a:pt x="3317527" y="499592"/>
                  <a:pt x="3316436" y="488678"/>
                  <a:pt x="3314253" y="482129"/>
                </a:cubicBezTo>
                <a:close/>
                <a:moveTo>
                  <a:pt x="6865887" y="478855"/>
                </a:moveTo>
                <a:cubicBezTo>
                  <a:pt x="6883349" y="478855"/>
                  <a:pt x="6900539" y="481038"/>
                  <a:pt x="6917456" y="485404"/>
                </a:cubicBezTo>
                <a:lnTo>
                  <a:pt x="6920730" y="486222"/>
                </a:lnTo>
                <a:cubicBezTo>
                  <a:pt x="6924550" y="486222"/>
                  <a:pt x="6931371" y="488678"/>
                  <a:pt x="6941194" y="493589"/>
                </a:cubicBezTo>
                <a:lnTo>
                  <a:pt x="6945286" y="496863"/>
                </a:lnTo>
                <a:cubicBezTo>
                  <a:pt x="6960020" y="503412"/>
                  <a:pt x="6972844" y="512689"/>
                  <a:pt x="6983758" y="524694"/>
                </a:cubicBezTo>
                <a:lnTo>
                  <a:pt x="6995218" y="535335"/>
                </a:lnTo>
                <a:cubicBezTo>
                  <a:pt x="7024686" y="560438"/>
                  <a:pt x="7044604" y="593180"/>
                  <a:pt x="7054973" y="633562"/>
                </a:cubicBezTo>
                <a:cubicBezTo>
                  <a:pt x="7056610" y="639565"/>
                  <a:pt x="7057428" y="646932"/>
                  <a:pt x="7057428" y="655663"/>
                </a:cubicBezTo>
                <a:cubicBezTo>
                  <a:pt x="7057428" y="661120"/>
                  <a:pt x="7056474" y="666031"/>
                  <a:pt x="7054564" y="670397"/>
                </a:cubicBezTo>
                <a:cubicBezTo>
                  <a:pt x="7052654" y="674763"/>
                  <a:pt x="7048970" y="677764"/>
                  <a:pt x="7043513" y="679401"/>
                </a:cubicBezTo>
                <a:cubicBezTo>
                  <a:pt x="7041330" y="682675"/>
                  <a:pt x="7037510" y="684312"/>
                  <a:pt x="7032054" y="684312"/>
                </a:cubicBezTo>
                <a:lnTo>
                  <a:pt x="7017320" y="683494"/>
                </a:lnTo>
                <a:lnTo>
                  <a:pt x="7006678" y="685131"/>
                </a:lnTo>
                <a:cubicBezTo>
                  <a:pt x="7000676" y="685131"/>
                  <a:pt x="6993854" y="682402"/>
                  <a:pt x="6986214" y="676945"/>
                </a:cubicBezTo>
                <a:cubicBezTo>
                  <a:pt x="6976938" y="669851"/>
                  <a:pt x="6969570" y="657027"/>
                  <a:pt x="6964114" y="638473"/>
                </a:cubicBezTo>
                <a:cubicBezTo>
                  <a:pt x="6959202" y="622648"/>
                  <a:pt x="6954564" y="607095"/>
                  <a:pt x="6950198" y="591816"/>
                </a:cubicBezTo>
                <a:cubicBezTo>
                  <a:pt x="6945832" y="576536"/>
                  <a:pt x="6938465" y="560438"/>
                  <a:pt x="6928097" y="543521"/>
                </a:cubicBezTo>
                <a:lnTo>
                  <a:pt x="6917456" y="522239"/>
                </a:lnTo>
                <a:cubicBezTo>
                  <a:pt x="6904359" y="499319"/>
                  <a:pt x="6884714" y="486495"/>
                  <a:pt x="6858520" y="483767"/>
                </a:cubicBezTo>
                <a:lnTo>
                  <a:pt x="6844604" y="481311"/>
                </a:lnTo>
                <a:cubicBezTo>
                  <a:pt x="6844604" y="480765"/>
                  <a:pt x="6844331" y="480492"/>
                  <a:pt x="6843786" y="480492"/>
                </a:cubicBezTo>
                <a:cubicBezTo>
                  <a:pt x="6848152" y="479401"/>
                  <a:pt x="6855518" y="478855"/>
                  <a:pt x="6865887" y="478855"/>
                </a:cubicBezTo>
                <a:close/>
                <a:moveTo>
                  <a:pt x="5085159" y="476400"/>
                </a:moveTo>
                <a:cubicBezTo>
                  <a:pt x="5081884" y="478037"/>
                  <a:pt x="5079701" y="478855"/>
                  <a:pt x="5078610" y="478855"/>
                </a:cubicBezTo>
                <a:lnTo>
                  <a:pt x="5069606" y="478037"/>
                </a:lnTo>
                <a:cubicBezTo>
                  <a:pt x="5060875" y="478037"/>
                  <a:pt x="5052144" y="481857"/>
                  <a:pt x="5043412" y="489496"/>
                </a:cubicBezTo>
                <a:cubicBezTo>
                  <a:pt x="5038501" y="492771"/>
                  <a:pt x="5034681" y="494408"/>
                  <a:pt x="5031952" y="494408"/>
                </a:cubicBezTo>
                <a:cubicBezTo>
                  <a:pt x="5029224" y="494408"/>
                  <a:pt x="5026632" y="493862"/>
                  <a:pt x="5024176" y="492771"/>
                </a:cubicBezTo>
                <a:cubicBezTo>
                  <a:pt x="5021721" y="491679"/>
                  <a:pt x="5018037" y="491134"/>
                  <a:pt x="5013126" y="491134"/>
                </a:cubicBezTo>
                <a:lnTo>
                  <a:pt x="5012307" y="505868"/>
                </a:lnTo>
                <a:cubicBezTo>
                  <a:pt x="5011761" y="516236"/>
                  <a:pt x="5010533" y="526059"/>
                  <a:pt x="5008624" y="535335"/>
                </a:cubicBezTo>
                <a:cubicBezTo>
                  <a:pt x="5006714" y="544612"/>
                  <a:pt x="5005759" y="553617"/>
                  <a:pt x="5005759" y="562348"/>
                </a:cubicBezTo>
                <a:cubicBezTo>
                  <a:pt x="5005759" y="568896"/>
                  <a:pt x="5006305" y="575445"/>
                  <a:pt x="5007396" y="581993"/>
                </a:cubicBezTo>
                <a:cubicBezTo>
                  <a:pt x="5012853" y="581447"/>
                  <a:pt x="5017491" y="579947"/>
                  <a:pt x="5021311" y="577491"/>
                </a:cubicBezTo>
                <a:cubicBezTo>
                  <a:pt x="5025131" y="575035"/>
                  <a:pt x="5028951" y="572170"/>
                  <a:pt x="5032771" y="568896"/>
                </a:cubicBezTo>
                <a:cubicBezTo>
                  <a:pt x="5036591" y="565622"/>
                  <a:pt x="5040411" y="562621"/>
                  <a:pt x="5044231" y="559892"/>
                </a:cubicBezTo>
                <a:lnTo>
                  <a:pt x="5070425" y="545158"/>
                </a:lnTo>
                <a:lnTo>
                  <a:pt x="5080247" y="539428"/>
                </a:lnTo>
                <a:close/>
                <a:moveTo>
                  <a:pt x="1212875" y="412552"/>
                </a:moveTo>
                <a:cubicBezTo>
                  <a:pt x="1201960" y="418009"/>
                  <a:pt x="1189819" y="425513"/>
                  <a:pt x="1176449" y="435063"/>
                </a:cubicBezTo>
                <a:cubicBezTo>
                  <a:pt x="1163079" y="444612"/>
                  <a:pt x="1151074" y="453889"/>
                  <a:pt x="1140432" y="462893"/>
                </a:cubicBezTo>
                <a:cubicBezTo>
                  <a:pt x="1129792" y="471897"/>
                  <a:pt x="1123106" y="478582"/>
                  <a:pt x="1120378" y="482948"/>
                </a:cubicBezTo>
                <a:lnTo>
                  <a:pt x="1132656" y="478037"/>
                </a:lnTo>
                <a:cubicBezTo>
                  <a:pt x="1147390" y="472034"/>
                  <a:pt x="1161578" y="466850"/>
                  <a:pt x="1175221" y="462484"/>
                </a:cubicBezTo>
                <a:cubicBezTo>
                  <a:pt x="1193775" y="455936"/>
                  <a:pt x="1204416" y="451434"/>
                  <a:pt x="1207144" y="448978"/>
                </a:cubicBezTo>
                <a:cubicBezTo>
                  <a:pt x="1209873" y="446522"/>
                  <a:pt x="1211510" y="437655"/>
                  <a:pt x="1212056" y="422375"/>
                </a:cubicBezTo>
                <a:close/>
                <a:moveTo>
                  <a:pt x="919013" y="401911"/>
                </a:moveTo>
                <a:lnTo>
                  <a:pt x="914921" y="409278"/>
                </a:lnTo>
                <a:cubicBezTo>
                  <a:pt x="914921" y="409824"/>
                  <a:pt x="915057" y="410642"/>
                  <a:pt x="915330" y="411734"/>
                </a:cubicBezTo>
                <a:cubicBezTo>
                  <a:pt x="915603" y="412825"/>
                  <a:pt x="916285" y="413917"/>
                  <a:pt x="917377" y="415008"/>
                </a:cubicBezTo>
                <a:cubicBezTo>
                  <a:pt x="918468" y="416099"/>
                  <a:pt x="919287" y="416918"/>
                  <a:pt x="919832" y="417464"/>
                </a:cubicBezTo>
                <a:cubicBezTo>
                  <a:pt x="920924" y="417464"/>
                  <a:pt x="922015" y="416918"/>
                  <a:pt x="923106" y="415826"/>
                </a:cubicBezTo>
                <a:cubicBezTo>
                  <a:pt x="924197" y="414735"/>
                  <a:pt x="924743" y="413917"/>
                  <a:pt x="924743" y="413371"/>
                </a:cubicBezTo>
                <a:cubicBezTo>
                  <a:pt x="924197" y="410642"/>
                  <a:pt x="922287" y="406822"/>
                  <a:pt x="919013" y="401911"/>
                </a:cubicBezTo>
                <a:close/>
                <a:moveTo>
                  <a:pt x="2753766" y="389633"/>
                </a:moveTo>
                <a:lnTo>
                  <a:pt x="2755217" y="389968"/>
                </a:lnTo>
                <a:lnTo>
                  <a:pt x="2753766" y="390451"/>
                </a:lnTo>
                <a:lnTo>
                  <a:pt x="2751593" y="390254"/>
                </a:lnTo>
                <a:close/>
                <a:moveTo>
                  <a:pt x="2798787" y="383903"/>
                </a:moveTo>
                <a:lnTo>
                  <a:pt x="2820069" y="384721"/>
                </a:lnTo>
                <a:cubicBezTo>
                  <a:pt x="2834257" y="386359"/>
                  <a:pt x="2848173" y="387177"/>
                  <a:pt x="2861815" y="387177"/>
                </a:cubicBezTo>
                <a:cubicBezTo>
                  <a:pt x="2870547" y="387177"/>
                  <a:pt x="2877641" y="390997"/>
                  <a:pt x="2883098" y="398637"/>
                </a:cubicBezTo>
                <a:cubicBezTo>
                  <a:pt x="2892375" y="405731"/>
                  <a:pt x="2900560" y="413917"/>
                  <a:pt x="2907654" y="423193"/>
                </a:cubicBezTo>
                <a:lnTo>
                  <a:pt x="2922388" y="442839"/>
                </a:lnTo>
                <a:cubicBezTo>
                  <a:pt x="2926754" y="447204"/>
                  <a:pt x="2929482" y="452934"/>
                  <a:pt x="2930574" y="460028"/>
                </a:cubicBezTo>
                <a:cubicBezTo>
                  <a:pt x="2931665" y="463303"/>
                  <a:pt x="2933303" y="466577"/>
                  <a:pt x="2935486" y="469851"/>
                </a:cubicBezTo>
                <a:lnTo>
                  <a:pt x="2937122" y="473125"/>
                </a:lnTo>
                <a:lnTo>
                  <a:pt x="2937122" y="484585"/>
                </a:lnTo>
                <a:cubicBezTo>
                  <a:pt x="2937122" y="496045"/>
                  <a:pt x="2933030" y="505868"/>
                  <a:pt x="2924844" y="514053"/>
                </a:cubicBezTo>
                <a:cubicBezTo>
                  <a:pt x="2923207" y="516236"/>
                  <a:pt x="2920752" y="518146"/>
                  <a:pt x="2917477" y="519783"/>
                </a:cubicBezTo>
                <a:cubicBezTo>
                  <a:pt x="2914203" y="521420"/>
                  <a:pt x="2910929" y="523876"/>
                  <a:pt x="2907654" y="527150"/>
                </a:cubicBezTo>
                <a:lnTo>
                  <a:pt x="2901925" y="527968"/>
                </a:lnTo>
                <a:lnTo>
                  <a:pt x="2896195" y="527150"/>
                </a:lnTo>
                <a:cubicBezTo>
                  <a:pt x="2884189" y="521147"/>
                  <a:pt x="2875458" y="517600"/>
                  <a:pt x="2870001" y="516509"/>
                </a:cubicBezTo>
                <a:cubicBezTo>
                  <a:pt x="2868909" y="516509"/>
                  <a:pt x="2865090" y="513780"/>
                  <a:pt x="2858541" y="508323"/>
                </a:cubicBezTo>
                <a:cubicBezTo>
                  <a:pt x="2833439" y="489769"/>
                  <a:pt x="2820752" y="479537"/>
                  <a:pt x="2820479" y="477627"/>
                </a:cubicBezTo>
                <a:cubicBezTo>
                  <a:pt x="2820205" y="475717"/>
                  <a:pt x="2820069" y="473944"/>
                  <a:pt x="2820069" y="472307"/>
                </a:cubicBezTo>
                <a:cubicBezTo>
                  <a:pt x="2820069" y="465758"/>
                  <a:pt x="2823070" y="458937"/>
                  <a:pt x="2829073" y="451843"/>
                </a:cubicBezTo>
                <a:lnTo>
                  <a:pt x="2830710" y="449387"/>
                </a:lnTo>
                <a:cubicBezTo>
                  <a:pt x="2835076" y="442839"/>
                  <a:pt x="2837259" y="437382"/>
                  <a:pt x="2837259" y="433016"/>
                </a:cubicBezTo>
                <a:cubicBezTo>
                  <a:pt x="2837259" y="427013"/>
                  <a:pt x="2833984" y="421284"/>
                  <a:pt x="2827436" y="415826"/>
                </a:cubicBezTo>
                <a:cubicBezTo>
                  <a:pt x="2813794" y="400001"/>
                  <a:pt x="2793602" y="392088"/>
                  <a:pt x="2766863" y="392088"/>
                </a:cubicBezTo>
                <a:cubicBezTo>
                  <a:pt x="2764134" y="391543"/>
                  <a:pt x="2761542" y="391133"/>
                  <a:pt x="2759087" y="390861"/>
                </a:cubicBezTo>
                <a:lnTo>
                  <a:pt x="2755217" y="389968"/>
                </a:lnTo>
                <a:lnTo>
                  <a:pt x="2764817" y="386768"/>
                </a:lnTo>
                <a:cubicBezTo>
                  <a:pt x="2767545" y="385949"/>
                  <a:pt x="2769319" y="385540"/>
                  <a:pt x="2770137" y="385540"/>
                </a:cubicBezTo>
                <a:cubicBezTo>
                  <a:pt x="2779414" y="384449"/>
                  <a:pt x="2788964" y="383903"/>
                  <a:pt x="2798787" y="383903"/>
                </a:cubicBezTo>
                <a:close/>
                <a:moveTo>
                  <a:pt x="2045121" y="349524"/>
                </a:moveTo>
                <a:cubicBezTo>
                  <a:pt x="2050578" y="349524"/>
                  <a:pt x="2055490" y="351434"/>
                  <a:pt x="2059855" y="355253"/>
                </a:cubicBezTo>
                <a:cubicBezTo>
                  <a:pt x="2074043" y="369442"/>
                  <a:pt x="2084412" y="380356"/>
                  <a:pt x="2090960" y="387996"/>
                </a:cubicBezTo>
                <a:cubicBezTo>
                  <a:pt x="2093143" y="389633"/>
                  <a:pt x="2094234" y="391543"/>
                  <a:pt x="2094234" y="393726"/>
                </a:cubicBezTo>
                <a:lnTo>
                  <a:pt x="2093416" y="398637"/>
                </a:lnTo>
                <a:cubicBezTo>
                  <a:pt x="2092870" y="400274"/>
                  <a:pt x="2093006" y="401775"/>
                  <a:pt x="2093825" y="403139"/>
                </a:cubicBezTo>
                <a:cubicBezTo>
                  <a:pt x="2094644" y="404503"/>
                  <a:pt x="2095053" y="406004"/>
                  <a:pt x="2095053" y="407641"/>
                </a:cubicBezTo>
                <a:cubicBezTo>
                  <a:pt x="2092870" y="412007"/>
                  <a:pt x="2090414" y="416236"/>
                  <a:pt x="2087686" y="420329"/>
                </a:cubicBezTo>
                <a:cubicBezTo>
                  <a:pt x="2084957" y="424421"/>
                  <a:pt x="2083184" y="426877"/>
                  <a:pt x="2082365" y="427696"/>
                </a:cubicBezTo>
                <a:cubicBezTo>
                  <a:pt x="2081547" y="428514"/>
                  <a:pt x="2079364" y="429469"/>
                  <a:pt x="2075817" y="430560"/>
                </a:cubicBezTo>
                <a:cubicBezTo>
                  <a:pt x="2072270" y="431652"/>
                  <a:pt x="2068313" y="433835"/>
                  <a:pt x="2063948" y="437109"/>
                </a:cubicBezTo>
                <a:cubicBezTo>
                  <a:pt x="2061765" y="438746"/>
                  <a:pt x="2059309" y="440110"/>
                  <a:pt x="2056581" y="441202"/>
                </a:cubicBezTo>
                <a:cubicBezTo>
                  <a:pt x="2050032" y="446113"/>
                  <a:pt x="2042120" y="449933"/>
                  <a:pt x="2032843" y="452661"/>
                </a:cubicBezTo>
                <a:cubicBezTo>
                  <a:pt x="2028477" y="453753"/>
                  <a:pt x="2024248" y="455799"/>
                  <a:pt x="2020155" y="458801"/>
                </a:cubicBezTo>
                <a:cubicBezTo>
                  <a:pt x="2016062" y="461802"/>
                  <a:pt x="2002556" y="468760"/>
                  <a:pt x="1979637" y="479674"/>
                </a:cubicBezTo>
                <a:cubicBezTo>
                  <a:pt x="1975271" y="481311"/>
                  <a:pt x="1973088" y="483221"/>
                  <a:pt x="1973088" y="485404"/>
                </a:cubicBezTo>
                <a:cubicBezTo>
                  <a:pt x="1973088" y="487586"/>
                  <a:pt x="1974725" y="489769"/>
                  <a:pt x="1978000" y="491952"/>
                </a:cubicBezTo>
                <a:cubicBezTo>
                  <a:pt x="1993279" y="503412"/>
                  <a:pt x="2009105" y="513235"/>
                  <a:pt x="2025476" y="521420"/>
                </a:cubicBezTo>
                <a:lnTo>
                  <a:pt x="2035298" y="527150"/>
                </a:lnTo>
                <a:cubicBezTo>
                  <a:pt x="2041301" y="530970"/>
                  <a:pt x="2047850" y="534517"/>
                  <a:pt x="2054944" y="537791"/>
                </a:cubicBezTo>
                <a:lnTo>
                  <a:pt x="2059855" y="540247"/>
                </a:lnTo>
                <a:cubicBezTo>
                  <a:pt x="2072406" y="546795"/>
                  <a:pt x="2085776" y="551434"/>
                  <a:pt x="2099964" y="554162"/>
                </a:cubicBezTo>
                <a:cubicBezTo>
                  <a:pt x="2104330" y="554708"/>
                  <a:pt x="2109105" y="555799"/>
                  <a:pt x="2114289" y="557436"/>
                </a:cubicBezTo>
                <a:cubicBezTo>
                  <a:pt x="2119473" y="559074"/>
                  <a:pt x="2124930" y="560165"/>
                  <a:pt x="2130660" y="560711"/>
                </a:cubicBezTo>
                <a:cubicBezTo>
                  <a:pt x="2136390" y="561256"/>
                  <a:pt x="2141983" y="562348"/>
                  <a:pt x="2147440" y="563985"/>
                </a:cubicBezTo>
                <a:cubicBezTo>
                  <a:pt x="2152897" y="565622"/>
                  <a:pt x="2159173" y="566441"/>
                  <a:pt x="2166267" y="566441"/>
                </a:cubicBezTo>
                <a:cubicBezTo>
                  <a:pt x="2169541" y="566441"/>
                  <a:pt x="2172270" y="567532"/>
                  <a:pt x="2174453" y="569715"/>
                </a:cubicBezTo>
                <a:cubicBezTo>
                  <a:pt x="2189187" y="575718"/>
                  <a:pt x="2202011" y="583903"/>
                  <a:pt x="2212925" y="594271"/>
                </a:cubicBezTo>
                <a:cubicBezTo>
                  <a:pt x="2223839" y="604640"/>
                  <a:pt x="2235026" y="614462"/>
                  <a:pt x="2246485" y="623739"/>
                </a:cubicBezTo>
                <a:cubicBezTo>
                  <a:pt x="2251397" y="627559"/>
                  <a:pt x="2254125" y="630834"/>
                  <a:pt x="2254671" y="633562"/>
                </a:cubicBezTo>
                <a:cubicBezTo>
                  <a:pt x="2254671" y="636291"/>
                  <a:pt x="2252761" y="640383"/>
                  <a:pt x="2248941" y="645840"/>
                </a:cubicBezTo>
                <a:cubicBezTo>
                  <a:pt x="2242938" y="652389"/>
                  <a:pt x="2236117" y="657573"/>
                  <a:pt x="2228477" y="661393"/>
                </a:cubicBezTo>
                <a:cubicBezTo>
                  <a:pt x="2226295" y="662484"/>
                  <a:pt x="2224657" y="663439"/>
                  <a:pt x="2223566" y="664258"/>
                </a:cubicBezTo>
                <a:cubicBezTo>
                  <a:pt x="2222474" y="665076"/>
                  <a:pt x="2221110" y="665486"/>
                  <a:pt x="2219473" y="665486"/>
                </a:cubicBezTo>
                <a:cubicBezTo>
                  <a:pt x="2213470" y="664394"/>
                  <a:pt x="2207468" y="663849"/>
                  <a:pt x="2201465" y="663849"/>
                </a:cubicBezTo>
                <a:lnTo>
                  <a:pt x="2194917" y="663849"/>
                </a:lnTo>
                <a:cubicBezTo>
                  <a:pt x="2182911" y="663849"/>
                  <a:pt x="2173634" y="663303"/>
                  <a:pt x="2167086" y="662211"/>
                </a:cubicBezTo>
                <a:cubicBezTo>
                  <a:pt x="2153443" y="661120"/>
                  <a:pt x="2139800" y="659210"/>
                  <a:pt x="2126158" y="656482"/>
                </a:cubicBezTo>
                <a:lnTo>
                  <a:pt x="2113061" y="652389"/>
                </a:lnTo>
                <a:cubicBezTo>
                  <a:pt x="2077045" y="640383"/>
                  <a:pt x="2045394" y="618828"/>
                  <a:pt x="2018109" y="587723"/>
                </a:cubicBezTo>
                <a:cubicBezTo>
                  <a:pt x="2008286" y="576809"/>
                  <a:pt x="1997918" y="566713"/>
                  <a:pt x="1987004" y="557436"/>
                </a:cubicBezTo>
                <a:cubicBezTo>
                  <a:pt x="1959173" y="530697"/>
                  <a:pt x="1932161" y="512689"/>
                  <a:pt x="1905967" y="503412"/>
                </a:cubicBezTo>
                <a:lnTo>
                  <a:pt x="1896144" y="502593"/>
                </a:lnTo>
                <a:lnTo>
                  <a:pt x="1886322" y="503412"/>
                </a:lnTo>
                <a:cubicBezTo>
                  <a:pt x="1876499" y="503412"/>
                  <a:pt x="1868859" y="503958"/>
                  <a:pt x="1863402" y="505049"/>
                </a:cubicBezTo>
                <a:cubicBezTo>
                  <a:pt x="1866130" y="501775"/>
                  <a:pt x="1869132" y="499728"/>
                  <a:pt x="1872406" y="498910"/>
                </a:cubicBezTo>
                <a:cubicBezTo>
                  <a:pt x="1875680" y="498091"/>
                  <a:pt x="1878409" y="496863"/>
                  <a:pt x="1880592" y="495226"/>
                </a:cubicBezTo>
                <a:cubicBezTo>
                  <a:pt x="1867495" y="494135"/>
                  <a:pt x="1854671" y="492771"/>
                  <a:pt x="1842120" y="491134"/>
                </a:cubicBezTo>
                <a:lnTo>
                  <a:pt x="1842120" y="505049"/>
                </a:lnTo>
                <a:cubicBezTo>
                  <a:pt x="1842120" y="507232"/>
                  <a:pt x="1841574" y="509415"/>
                  <a:pt x="1840482" y="511597"/>
                </a:cubicBezTo>
                <a:cubicBezTo>
                  <a:pt x="1839937" y="511597"/>
                  <a:pt x="1839664" y="512143"/>
                  <a:pt x="1839664" y="513235"/>
                </a:cubicBezTo>
                <a:lnTo>
                  <a:pt x="1839664" y="517327"/>
                </a:lnTo>
                <a:cubicBezTo>
                  <a:pt x="1839664" y="527150"/>
                  <a:pt x="1838027" y="536973"/>
                  <a:pt x="1834753" y="546795"/>
                </a:cubicBezTo>
                <a:cubicBezTo>
                  <a:pt x="1828750" y="564803"/>
                  <a:pt x="1825749" y="589633"/>
                  <a:pt x="1825749" y="621284"/>
                </a:cubicBezTo>
                <a:lnTo>
                  <a:pt x="1825749" y="628651"/>
                </a:lnTo>
                <a:cubicBezTo>
                  <a:pt x="1825749" y="631379"/>
                  <a:pt x="1826431" y="633289"/>
                  <a:pt x="1827795" y="634381"/>
                </a:cubicBezTo>
                <a:cubicBezTo>
                  <a:pt x="1829159" y="635472"/>
                  <a:pt x="1830387" y="636018"/>
                  <a:pt x="1831478" y="636018"/>
                </a:cubicBezTo>
                <a:cubicBezTo>
                  <a:pt x="1832570" y="636018"/>
                  <a:pt x="1833525" y="635745"/>
                  <a:pt x="1834343" y="635199"/>
                </a:cubicBezTo>
                <a:cubicBezTo>
                  <a:pt x="1835162" y="634653"/>
                  <a:pt x="1836117" y="634381"/>
                  <a:pt x="1837208" y="634381"/>
                </a:cubicBezTo>
                <a:cubicBezTo>
                  <a:pt x="1846485" y="630015"/>
                  <a:pt x="1855762" y="624831"/>
                  <a:pt x="1865039" y="618828"/>
                </a:cubicBezTo>
                <a:cubicBezTo>
                  <a:pt x="1875953" y="610643"/>
                  <a:pt x="1885230" y="600820"/>
                  <a:pt x="1892870" y="589360"/>
                </a:cubicBezTo>
                <a:cubicBezTo>
                  <a:pt x="1893961" y="587723"/>
                  <a:pt x="1898054" y="583357"/>
                  <a:pt x="1905148" y="576263"/>
                </a:cubicBezTo>
                <a:cubicBezTo>
                  <a:pt x="1915517" y="564258"/>
                  <a:pt x="1927795" y="554435"/>
                  <a:pt x="1941983" y="546795"/>
                </a:cubicBezTo>
                <a:lnTo>
                  <a:pt x="1946895" y="544340"/>
                </a:lnTo>
                <a:lnTo>
                  <a:pt x="1935435" y="578719"/>
                </a:lnTo>
                <a:cubicBezTo>
                  <a:pt x="1932161" y="590179"/>
                  <a:pt x="1927249" y="601093"/>
                  <a:pt x="1920701" y="611461"/>
                </a:cubicBezTo>
                <a:cubicBezTo>
                  <a:pt x="1919064" y="614190"/>
                  <a:pt x="1918245" y="616645"/>
                  <a:pt x="1918245" y="618828"/>
                </a:cubicBezTo>
                <a:lnTo>
                  <a:pt x="1919064" y="622921"/>
                </a:lnTo>
                <a:cubicBezTo>
                  <a:pt x="1917427" y="625104"/>
                  <a:pt x="1916472" y="628378"/>
                  <a:pt x="1916199" y="632744"/>
                </a:cubicBezTo>
                <a:cubicBezTo>
                  <a:pt x="1915926" y="637109"/>
                  <a:pt x="1913607" y="640110"/>
                  <a:pt x="1909241" y="641748"/>
                </a:cubicBezTo>
                <a:cubicBezTo>
                  <a:pt x="1908149" y="642839"/>
                  <a:pt x="1907604" y="643794"/>
                  <a:pt x="1907604" y="644613"/>
                </a:cubicBezTo>
                <a:cubicBezTo>
                  <a:pt x="1907604" y="645431"/>
                  <a:pt x="1907195" y="646659"/>
                  <a:pt x="1906376" y="648296"/>
                </a:cubicBezTo>
                <a:cubicBezTo>
                  <a:pt x="1905558" y="649933"/>
                  <a:pt x="1904876" y="651843"/>
                  <a:pt x="1904330" y="654026"/>
                </a:cubicBezTo>
                <a:cubicBezTo>
                  <a:pt x="1899964" y="664940"/>
                  <a:pt x="1893143" y="675036"/>
                  <a:pt x="1883866" y="684312"/>
                </a:cubicBezTo>
                <a:lnTo>
                  <a:pt x="1878136" y="690861"/>
                </a:lnTo>
                <a:cubicBezTo>
                  <a:pt x="1871042" y="697955"/>
                  <a:pt x="1864630" y="705049"/>
                  <a:pt x="1858900" y="712143"/>
                </a:cubicBezTo>
                <a:cubicBezTo>
                  <a:pt x="1853170" y="719237"/>
                  <a:pt x="1846485" y="724967"/>
                  <a:pt x="1838845" y="729333"/>
                </a:cubicBezTo>
                <a:cubicBezTo>
                  <a:pt x="1836117" y="730424"/>
                  <a:pt x="1833115" y="732334"/>
                  <a:pt x="1829841" y="735063"/>
                </a:cubicBezTo>
                <a:lnTo>
                  <a:pt x="1826567" y="737519"/>
                </a:lnTo>
                <a:cubicBezTo>
                  <a:pt x="1817290" y="737519"/>
                  <a:pt x="1809650" y="737246"/>
                  <a:pt x="1803648" y="736700"/>
                </a:cubicBezTo>
                <a:cubicBezTo>
                  <a:pt x="1797645" y="736154"/>
                  <a:pt x="1791369" y="734517"/>
                  <a:pt x="1784821" y="731789"/>
                </a:cubicBezTo>
                <a:cubicBezTo>
                  <a:pt x="1780455" y="730697"/>
                  <a:pt x="1776772" y="728651"/>
                  <a:pt x="1773770" y="725649"/>
                </a:cubicBezTo>
                <a:cubicBezTo>
                  <a:pt x="1770769" y="722648"/>
                  <a:pt x="1767904" y="720056"/>
                  <a:pt x="1765175" y="717873"/>
                </a:cubicBezTo>
                <a:cubicBezTo>
                  <a:pt x="1758627" y="714053"/>
                  <a:pt x="1753716" y="708596"/>
                  <a:pt x="1750441" y="701502"/>
                </a:cubicBezTo>
                <a:cubicBezTo>
                  <a:pt x="1748804" y="699865"/>
                  <a:pt x="1746894" y="698091"/>
                  <a:pt x="1744712" y="696181"/>
                </a:cubicBezTo>
                <a:cubicBezTo>
                  <a:pt x="1742529" y="694272"/>
                  <a:pt x="1741165" y="692634"/>
                  <a:pt x="1740619" y="691270"/>
                </a:cubicBezTo>
                <a:cubicBezTo>
                  <a:pt x="1740073" y="689906"/>
                  <a:pt x="1739800" y="686768"/>
                  <a:pt x="1739800" y="681857"/>
                </a:cubicBezTo>
                <a:cubicBezTo>
                  <a:pt x="1739800" y="679128"/>
                  <a:pt x="1740619" y="676673"/>
                  <a:pt x="1742256" y="674490"/>
                </a:cubicBezTo>
                <a:lnTo>
                  <a:pt x="1742256" y="672853"/>
                </a:lnTo>
                <a:cubicBezTo>
                  <a:pt x="1742802" y="672853"/>
                  <a:pt x="1743347" y="672580"/>
                  <a:pt x="1743893" y="672034"/>
                </a:cubicBezTo>
                <a:lnTo>
                  <a:pt x="1743893" y="671216"/>
                </a:lnTo>
                <a:cubicBezTo>
                  <a:pt x="1747167" y="669578"/>
                  <a:pt x="1750169" y="667532"/>
                  <a:pt x="1752897" y="665076"/>
                </a:cubicBezTo>
                <a:cubicBezTo>
                  <a:pt x="1755626" y="662621"/>
                  <a:pt x="1759173" y="660847"/>
                  <a:pt x="1763538" y="659756"/>
                </a:cubicBezTo>
                <a:cubicBezTo>
                  <a:pt x="1770632" y="658664"/>
                  <a:pt x="1774180" y="654299"/>
                  <a:pt x="1774180" y="646659"/>
                </a:cubicBezTo>
                <a:lnTo>
                  <a:pt x="1776635" y="613917"/>
                </a:lnTo>
                <a:cubicBezTo>
                  <a:pt x="1776635" y="608460"/>
                  <a:pt x="1776908" y="604503"/>
                  <a:pt x="1777454" y="602048"/>
                </a:cubicBezTo>
                <a:cubicBezTo>
                  <a:pt x="1777999" y="599592"/>
                  <a:pt x="1778272" y="593726"/>
                  <a:pt x="1778272" y="584449"/>
                </a:cubicBezTo>
                <a:cubicBezTo>
                  <a:pt x="1777726" y="581175"/>
                  <a:pt x="1777454" y="577627"/>
                  <a:pt x="1777454" y="573808"/>
                </a:cubicBezTo>
                <a:cubicBezTo>
                  <a:pt x="1779091" y="566713"/>
                  <a:pt x="1779909" y="563030"/>
                  <a:pt x="1779909" y="562757"/>
                </a:cubicBezTo>
                <a:cubicBezTo>
                  <a:pt x="1779909" y="562484"/>
                  <a:pt x="1781819" y="548978"/>
                  <a:pt x="1785639" y="522239"/>
                </a:cubicBezTo>
                <a:lnTo>
                  <a:pt x="1787276" y="512416"/>
                </a:lnTo>
                <a:lnTo>
                  <a:pt x="1780728" y="517327"/>
                </a:lnTo>
                <a:cubicBezTo>
                  <a:pt x="1776908" y="522239"/>
                  <a:pt x="1772270" y="525786"/>
                  <a:pt x="1766813" y="527968"/>
                </a:cubicBezTo>
                <a:lnTo>
                  <a:pt x="1762720" y="529606"/>
                </a:lnTo>
                <a:cubicBezTo>
                  <a:pt x="1747986" y="543794"/>
                  <a:pt x="1732433" y="557164"/>
                  <a:pt x="1716062" y="569715"/>
                </a:cubicBezTo>
                <a:lnTo>
                  <a:pt x="1701328" y="581993"/>
                </a:lnTo>
                <a:cubicBezTo>
                  <a:pt x="1692597" y="589087"/>
                  <a:pt x="1683320" y="595363"/>
                  <a:pt x="1673497" y="600820"/>
                </a:cubicBezTo>
                <a:cubicBezTo>
                  <a:pt x="1665857" y="605731"/>
                  <a:pt x="1658763" y="610643"/>
                  <a:pt x="1652215" y="615554"/>
                </a:cubicBezTo>
                <a:lnTo>
                  <a:pt x="1626021" y="622102"/>
                </a:lnTo>
                <a:cubicBezTo>
                  <a:pt x="1623293" y="623194"/>
                  <a:pt x="1620837" y="623739"/>
                  <a:pt x="1618654" y="623739"/>
                </a:cubicBezTo>
                <a:cubicBezTo>
                  <a:pt x="1614289" y="623739"/>
                  <a:pt x="1610605" y="622102"/>
                  <a:pt x="1607604" y="618828"/>
                </a:cubicBezTo>
                <a:cubicBezTo>
                  <a:pt x="1604602" y="615554"/>
                  <a:pt x="1603102" y="612825"/>
                  <a:pt x="1603102" y="610643"/>
                </a:cubicBezTo>
                <a:cubicBezTo>
                  <a:pt x="1603102" y="608460"/>
                  <a:pt x="1609650" y="601911"/>
                  <a:pt x="1622747" y="590997"/>
                </a:cubicBezTo>
                <a:lnTo>
                  <a:pt x="1630932" y="584449"/>
                </a:lnTo>
                <a:lnTo>
                  <a:pt x="1631751" y="595090"/>
                </a:lnTo>
                <a:cubicBezTo>
                  <a:pt x="1637754" y="593999"/>
                  <a:pt x="1642938" y="591270"/>
                  <a:pt x="1647303" y="586904"/>
                </a:cubicBezTo>
                <a:lnTo>
                  <a:pt x="1652215" y="582812"/>
                </a:lnTo>
                <a:cubicBezTo>
                  <a:pt x="1681683" y="561529"/>
                  <a:pt x="1712515" y="535335"/>
                  <a:pt x="1744712" y="504230"/>
                </a:cubicBezTo>
                <a:cubicBezTo>
                  <a:pt x="1757808" y="491134"/>
                  <a:pt x="1767085" y="481311"/>
                  <a:pt x="1772542" y="474762"/>
                </a:cubicBezTo>
                <a:cubicBezTo>
                  <a:pt x="1770360" y="469305"/>
                  <a:pt x="1767495" y="466168"/>
                  <a:pt x="1763948" y="465349"/>
                </a:cubicBezTo>
                <a:cubicBezTo>
                  <a:pt x="1760400" y="464530"/>
                  <a:pt x="1757263" y="464121"/>
                  <a:pt x="1754534" y="464121"/>
                </a:cubicBezTo>
                <a:lnTo>
                  <a:pt x="1749623" y="464121"/>
                </a:lnTo>
                <a:lnTo>
                  <a:pt x="1750441" y="463303"/>
                </a:lnTo>
                <a:lnTo>
                  <a:pt x="1761083" y="445294"/>
                </a:lnTo>
                <a:cubicBezTo>
                  <a:pt x="1763265" y="449114"/>
                  <a:pt x="1766267" y="451024"/>
                  <a:pt x="1770087" y="451024"/>
                </a:cubicBezTo>
                <a:cubicBezTo>
                  <a:pt x="1772270" y="451024"/>
                  <a:pt x="1774180" y="450752"/>
                  <a:pt x="1775817" y="450206"/>
                </a:cubicBezTo>
                <a:cubicBezTo>
                  <a:pt x="1777454" y="449660"/>
                  <a:pt x="1779227" y="449387"/>
                  <a:pt x="1781137" y="449387"/>
                </a:cubicBezTo>
                <a:cubicBezTo>
                  <a:pt x="1783047" y="449387"/>
                  <a:pt x="1784821" y="449114"/>
                  <a:pt x="1786458" y="448569"/>
                </a:cubicBezTo>
                <a:lnTo>
                  <a:pt x="1794643" y="445294"/>
                </a:lnTo>
                <a:cubicBezTo>
                  <a:pt x="1796826" y="444203"/>
                  <a:pt x="1798600" y="442293"/>
                  <a:pt x="1799964" y="439565"/>
                </a:cubicBezTo>
                <a:cubicBezTo>
                  <a:pt x="1801328" y="436836"/>
                  <a:pt x="1803784" y="433425"/>
                  <a:pt x="1807331" y="429333"/>
                </a:cubicBezTo>
                <a:cubicBezTo>
                  <a:pt x="1810878" y="425240"/>
                  <a:pt x="1813743" y="421556"/>
                  <a:pt x="1815926" y="418282"/>
                </a:cubicBezTo>
                <a:cubicBezTo>
                  <a:pt x="1825203" y="407368"/>
                  <a:pt x="1832570" y="395363"/>
                  <a:pt x="1838027" y="382266"/>
                </a:cubicBezTo>
                <a:cubicBezTo>
                  <a:pt x="1838027" y="381174"/>
                  <a:pt x="1838299" y="380356"/>
                  <a:pt x="1838845" y="379810"/>
                </a:cubicBezTo>
                <a:lnTo>
                  <a:pt x="1839664" y="379810"/>
                </a:lnTo>
                <a:cubicBezTo>
                  <a:pt x="1844030" y="374899"/>
                  <a:pt x="1846212" y="371352"/>
                  <a:pt x="1846212" y="369169"/>
                </a:cubicBezTo>
                <a:cubicBezTo>
                  <a:pt x="1846212" y="367532"/>
                  <a:pt x="1844030" y="363985"/>
                  <a:pt x="1839664" y="358528"/>
                </a:cubicBezTo>
                <a:cubicBezTo>
                  <a:pt x="1842938" y="357982"/>
                  <a:pt x="1846076" y="356481"/>
                  <a:pt x="1849077" y="354026"/>
                </a:cubicBezTo>
                <a:cubicBezTo>
                  <a:pt x="1852079" y="351570"/>
                  <a:pt x="1856308" y="350342"/>
                  <a:pt x="1861765" y="350342"/>
                </a:cubicBezTo>
                <a:cubicBezTo>
                  <a:pt x="1865039" y="350342"/>
                  <a:pt x="1867495" y="351434"/>
                  <a:pt x="1869132" y="353616"/>
                </a:cubicBezTo>
                <a:cubicBezTo>
                  <a:pt x="1873497" y="360165"/>
                  <a:pt x="1878955" y="365076"/>
                  <a:pt x="1885503" y="368350"/>
                </a:cubicBezTo>
                <a:cubicBezTo>
                  <a:pt x="1888231" y="371079"/>
                  <a:pt x="1889596" y="373535"/>
                  <a:pt x="1889596" y="375717"/>
                </a:cubicBezTo>
                <a:cubicBezTo>
                  <a:pt x="1889596" y="378446"/>
                  <a:pt x="1889050" y="380901"/>
                  <a:pt x="1887959" y="383084"/>
                </a:cubicBezTo>
                <a:cubicBezTo>
                  <a:pt x="1886867" y="385267"/>
                  <a:pt x="1886322" y="387723"/>
                  <a:pt x="1886322" y="390451"/>
                </a:cubicBezTo>
                <a:lnTo>
                  <a:pt x="1887140" y="394544"/>
                </a:lnTo>
                <a:lnTo>
                  <a:pt x="1877317" y="411734"/>
                </a:lnTo>
                <a:lnTo>
                  <a:pt x="1876499" y="411734"/>
                </a:lnTo>
                <a:cubicBezTo>
                  <a:pt x="1872679" y="418282"/>
                  <a:pt x="1867904" y="424558"/>
                  <a:pt x="1862174" y="430560"/>
                </a:cubicBezTo>
                <a:cubicBezTo>
                  <a:pt x="1856444" y="436563"/>
                  <a:pt x="1851669" y="443657"/>
                  <a:pt x="1847849" y="451843"/>
                </a:cubicBezTo>
                <a:lnTo>
                  <a:pt x="1851124" y="453480"/>
                </a:lnTo>
                <a:cubicBezTo>
                  <a:pt x="1860401" y="453480"/>
                  <a:pt x="1867222" y="453071"/>
                  <a:pt x="1871588" y="452252"/>
                </a:cubicBezTo>
                <a:cubicBezTo>
                  <a:pt x="1875953" y="451434"/>
                  <a:pt x="1880046" y="451024"/>
                  <a:pt x="1883866" y="451024"/>
                </a:cubicBezTo>
                <a:cubicBezTo>
                  <a:pt x="1887140" y="451024"/>
                  <a:pt x="1894098" y="452116"/>
                  <a:pt x="1904739" y="454299"/>
                </a:cubicBezTo>
                <a:cubicBezTo>
                  <a:pt x="1915380" y="456481"/>
                  <a:pt x="1924794" y="460301"/>
                  <a:pt x="1932979" y="465758"/>
                </a:cubicBezTo>
                <a:lnTo>
                  <a:pt x="1934616" y="466577"/>
                </a:lnTo>
                <a:lnTo>
                  <a:pt x="1940346" y="463303"/>
                </a:lnTo>
                <a:cubicBezTo>
                  <a:pt x="1953988" y="455117"/>
                  <a:pt x="1961356" y="449933"/>
                  <a:pt x="1962447" y="447750"/>
                </a:cubicBezTo>
                <a:lnTo>
                  <a:pt x="1963266" y="447750"/>
                </a:lnTo>
                <a:cubicBezTo>
                  <a:pt x="1966540" y="444476"/>
                  <a:pt x="1970360" y="441475"/>
                  <a:pt x="1974725" y="438746"/>
                </a:cubicBezTo>
                <a:lnTo>
                  <a:pt x="1979637" y="435472"/>
                </a:lnTo>
                <a:cubicBezTo>
                  <a:pt x="1985094" y="428378"/>
                  <a:pt x="1991642" y="422375"/>
                  <a:pt x="1999282" y="417464"/>
                </a:cubicBezTo>
                <a:cubicBezTo>
                  <a:pt x="2022201" y="398910"/>
                  <a:pt x="2033661" y="384176"/>
                  <a:pt x="2033661" y="373262"/>
                </a:cubicBezTo>
                <a:cubicBezTo>
                  <a:pt x="2033661" y="370533"/>
                  <a:pt x="2033252" y="367941"/>
                  <a:pt x="2032433" y="365485"/>
                </a:cubicBezTo>
                <a:cubicBezTo>
                  <a:pt x="2031615" y="363030"/>
                  <a:pt x="2031206" y="360983"/>
                  <a:pt x="2031206" y="359346"/>
                </a:cubicBezTo>
                <a:cubicBezTo>
                  <a:pt x="2031206" y="356072"/>
                  <a:pt x="2032706" y="353616"/>
                  <a:pt x="2035708" y="351979"/>
                </a:cubicBezTo>
                <a:cubicBezTo>
                  <a:pt x="2038709" y="350342"/>
                  <a:pt x="2041847" y="349524"/>
                  <a:pt x="2045121" y="349524"/>
                </a:cubicBezTo>
                <a:close/>
                <a:moveTo>
                  <a:pt x="2451719" y="291406"/>
                </a:moveTo>
                <a:cubicBezTo>
                  <a:pt x="2453902" y="291406"/>
                  <a:pt x="2456358" y="291815"/>
                  <a:pt x="2459086" y="292634"/>
                </a:cubicBezTo>
                <a:cubicBezTo>
                  <a:pt x="2461815" y="293453"/>
                  <a:pt x="2463725" y="294953"/>
                  <a:pt x="2464817" y="297136"/>
                </a:cubicBezTo>
                <a:cubicBezTo>
                  <a:pt x="2471365" y="306959"/>
                  <a:pt x="2479277" y="315417"/>
                  <a:pt x="2488554" y="322511"/>
                </a:cubicBezTo>
                <a:cubicBezTo>
                  <a:pt x="2493466" y="326877"/>
                  <a:pt x="2496058" y="330560"/>
                  <a:pt x="2496331" y="333562"/>
                </a:cubicBezTo>
                <a:cubicBezTo>
                  <a:pt x="2496604" y="336563"/>
                  <a:pt x="2496740" y="338337"/>
                  <a:pt x="2496740" y="338882"/>
                </a:cubicBezTo>
                <a:cubicBezTo>
                  <a:pt x="2496740" y="343248"/>
                  <a:pt x="2495239" y="346522"/>
                  <a:pt x="2492238" y="348705"/>
                </a:cubicBezTo>
                <a:cubicBezTo>
                  <a:pt x="2489237" y="350888"/>
                  <a:pt x="2477640" y="365349"/>
                  <a:pt x="2457449" y="392088"/>
                </a:cubicBezTo>
                <a:cubicBezTo>
                  <a:pt x="2456358" y="394271"/>
                  <a:pt x="2454721" y="396454"/>
                  <a:pt x="2452538" y="398637"/>
                </a:cubicBezTo>
                <a:cubicBezTo>
                  <a:pt x="2447081" y="405731"/>
                  <a:pt x="2441351" y="412552"/>
                  <a:pt x="2435348" y="419101"/>
                </a:cubicBezTo>
                <a:cubicBezTo>
                  <a:pt x="2432620" y="423466"/>
                  <a:pt x="2431256" y="428105"/>
                  <a:pt x="2431256" y="433016"/>
                </a:cubicBezTo>
                <a:cubicBezTo>
                  <a:pt x="2431256" y="441202"/>
                  <a:pt x="2434939" y="447477"/>
                  <a:pt x="2442306" y="451843"/>
                </a:cubicBezTo>
                <a:cubicBezTo>
                  <a:pt x="2449673" y="456209"/>
                  <a:pt x="2457722" y="459483"/>
                  <a:pt x="2466453" y="461666"/>
                </a:cubicBezTo>
                <a:cubicBezTo>
                  <a:pt x="2472456" y="463303"/>
                  <a:pt x="2477368" y="466850"/>
                  <a:pt x="2481187" y="472307"/>
                </a:cubicBezTo>
                <a:lnTo>
                  <a:pt x="2501651" y="498501"/>
                </a:lnTo>
                <a:cubicBezTo>
                  <a:pt x="2500560" y="500138"/>
                  <a:pt x="2499605" y="502184"/>
                  <a:pt x="2498786" y="504640"/>
                </a:cubicBezTo>
                <a:cubicBezTo>
                  <a:pt x="2497968" y="507095"/>
                  <a:pt x="2496604" y="509687"/>
                  <a:pt x="2494694" y="512416"/>
                </a:cubicBezTo>
                <a:cubicBezTo>
                  <a:pt x="2492784" y="515144"/>
                  <a:pt x="2489373" y="516509"/>
                  <a:pt x="2484462" y="516509"/>
                </a:cubicBezTo>
                <a:lnTo>
                  <a:pt x="2484462" y="518964"/>
                </a:lnTo>
                <a:cubicBezTo>
                  <a:pt x="2488281" y="520056"/>
                  <a:pt x="2492102" y="522102"/>
                  <a:pt x="2495921" y="525104"/>
                </a:cubicBezTo>
                <a:cubicBezTo>
                  <a:pt x="2499741" y="528105"/>
                  <a:pt x="2506290" y="530424"/>
                  <a:pt x="2515567" y="532061"/>
                </a:cubicBezTo>
                <a:cubicBezTo>
                  <a:pt x="2517204" y="532607"/>
                  <a:pt x="2518705" y="533016"/>
                  <a:pt x="2520069" y="533289"/>
                </a:cubicBezTo>
                <a:cubicBezTo>
                  <a:pt x="2521433" y="533562"/>
                  <a:pt x="2523479" y="533698"/>
                  <a:pt x="2526208" y="533698"/>
                </a:cubicBezTo>
                <a:cubicBezTo>
                  <a:pt x="2528937" y="536973"/>
                  <a:pt x="2533029" y="538610"/>
                  <a:pt x="2538486" y="538610"/>
                </a:cubicBezTo>
                <a:lnTo>
                  <a:pt x="2540942" y="538610"/>
                </a:lnTo>
                <a:cubicBezTo>
                  <a:pt x="2543125" y="538610"/>
                  <a:pt x="2545035" y="538883"/>
                  <a:pt x="2546672" y="539428"/>
                </a:cubicBezTo>
                <a:cubicBezTo>
                  <a:pt x="2558132" y="542702"/>
                  <a:pt x="2571229" y="545431"/>
                  <a:pt x="2585963" y="547614"/>
                </a:cubicBezTo>
                <a:cubicBezTo>
                  <a:pt x="2589237" y="547614"/>
                  <a:pt x="2601788" y="549524"/>
                  <a:pt x="2623616" y="553344"/>
                </a:cubicBezTo>
                <a:lnTo>
                  <a:pt x="2653084" y="559074"/>
                </a:lnTo>
                <a:cubicBezTo>
                  <a:pt x="2670001" y="561256"/>
                  <a:pt x="2686645" y="564258"/>
                  <a:pt x="2703016" y="568078"/>
                </a:cubicBezTo>
                <a:lnTo>
                  <a:pt x="2718568" y="572170"/>
                </a:lnTo>
                <a:cubicBezTo>
                  <a:pt x="2721297" y="572716"/>
                  <a:pt x="2724298" y="572989"/>
                  <a:pt x="2727572" y="572989"/>
                </a:cubicBezTo>
                <a:lnTo>
                  <a:pt x="2737395" y="572170"/>
                </a:lnTo>
                <a:lnTo>
                  <a:pt x="2747218" y="574626"/>
                </a:lnTo>
                <a:cubicBezTo>
                  <a:pt x="2747218" y="575172"/>
                  <a:pt x="2747491" y="575445"/>
                  <a:pt x="2748036" y="575445"/>
                </a:cubicBezTo>
                <a:cubicBezTo>
                  <a:pt x="2751856" y="577082"/>
                  <a:pt x="2755676" y="577900"/>
                  <a:pt x="2759496" y="577900"/>
                </a:cubicBezTo>
                <a:lnTo>
                  <a:pt x="2775049" y="577082"/>
                </a:lnTo>
                <a:cubicBezTo>
                  <a:pt x="2776686" y="577627"/>
                  <a:pt x="2778323" y="577900"/>
                  <a:pt x="2779960" y="577900"/>
                </a:cubicBezTo>
                <a:cubicBezTo>
                  <a:pt x="2781597" y="577900"/>
                  <a:pt x="2783507" y="578173"/>
                  <a:pt x="2785690" y="578719"/>
                </a:cubicBezTo>
                <a:cubicBezTo>
                  <a:pt x="2792238" y="578719"/>
                  <a:pt x="2796331" y="578310"/>
                  <a:pt x="2797968" y="577491"/>
                </a:cubicBezTo>
                <a:cubicBezTo>
                  <a:pt x="2799605" y="576672"/>
                  <a:pt x="2801788" y="576263"/>
                  <a:pt x="2804517" y="576263"/>
                </a:cubicBezTo>
                <a:lnTo>
                  <a:pt x="2824162" y="576263"/>
                </a:lnTo>
                <a:cubicBezTo>
                  <a:pt x="2874913" y="576263"/>
                  <a:pt x="2910110" y="577900"/>
                  <a:pt x="2929755" y="581175"/>
                </a:cubicBezTo>
                <a:lnTo>
                  <a:pt x="2935486" y="581993"/>
                </a:lnTo>
                <a:cubicBezTo>
                  <a:pt x="2956222" y="584176"/>
                  <a:pt x="2975867" y="590452"/>
                  <a:pt x="2994421" y="600820"/>
                </a:cubicBezTo>
                <a:cubicBezTo>
                  <a:pt x="2998241" y="603548"/>
                  <a:pt x="3002607" y="606004"/>
                  <a:pt x="3007518" y="608187"/>
                </a:cubicBezTo>
                <a:cubicBezTo>
                  <a:pt x="3021706" y="614190"/>
                  <a:pt x="3033166" y="623194"/>
                  <a:pt x="3041898" y="635199"/>
                </a:cubicBezTo>
                <a:cubicBezTo>
                  <a:pt x="3053357" y="645022"/>
                  <a:pt x="3064817" y="655663"/>
                  <a:pt x="3076277" y="667123"/>
                </a:cubicBezTo>
                <a:lnTo>
                  <a:pt x="3075458" y="669578"/>
                </a:lnTo>
                <a:cubicBezTo>
                  <a:pt x="3067818" y="672853"/>
                  <a:pt x="3059906" y="674490"/>
                  <a:pt x="3051720" y="674490"/>
                </a:cubicBezTo>
                <a:cubicBezTo>
                  <a:pt x="3042989" y="674490"/>
                  <a:pt x="3034257" y="672580"/>
                  <a:pt x="3025527" y="668760"/>
                </a:cubicBezTo>
                <a:cubicBezTo>
                  <a:pt x="3022798" y="667123"/>
                  <a:pt x="3018159" y="666304"/>
                  <a:pt x="3011611" y="666304"/>
                </a:cubicBezTo>
                <a:cubicBezTo>
                  <a:pt x="2997423" y="663576"/>
                  <a:pt x="2982961" y="662211"/>
                  <a:pt x="2968227" y="662211"/>
                </a:cubicBezTo>
                <a:cubicBezTo>
                  <a:pt x="2959496" y="662211"/>
                  <a:pt x="2950492" y="662757"/>
                  <a:pt x="2941215" y="663849"/>
                </a:cubicBezTo>
                <a:lnTo>
                  <a:pt x="2933848" y="663849"/>
                </a:lnTo>
                <a:cubicBezTo>
                  <a:pt x="2927845" y="663849"/>
                  <a:pt x="2921161" y="663985"/>
                  <a:pt x="2913794" y="664258"/>
                </a:cubicBezTo>
                <a:cubicBezTo>
                  <a:pt x="2906427" y="664531"/>
                  <a:pt x="2899333" y="665486"/>
                  <a:pt x="2892511" y="667123"/>
                </a:cubicBezTo>
                <a:cubicBezTo>
                  <a:pt x="2885690" y="668760"/>
                  <a:pt x="2876822" y="669578"/>
                  <a:pt x="2865908" y="669578"/>
                </a:cubicBezTo>
                <a:lnTo>
                  <a:pt x="2847081" y="670397"/>
                </a:lnTo>
                <a:lnTo>
                  <a:pt x="2829892" y="670397"/>
                </a:lnTo>
                <a:cubicBezTo>
                  <a:pt x="2827709" y="669851"/>
                  <a:pt x="2825799" y="669578"/>
                  <a:pt x="2824162" y="669578"/>
                </a:cubicBezTo>
                <a:cubicBezTo>
                  <a:pt x="2822525" y="669578"/>
                  <a:pt x="2820888" y="669306"/>
                  <a:pt x="2819251" y="668760"/>
                </a:cubicBezTo>
                <a:cubicBezTo>
                  <a:pt x="2817613" y="668214"/>
                  <a:pt x="2815567" y="667941"/>
                  <a:pt x="2813111" y="667941"/>
                </a:cubicBezTo>
                <a:cubicBezTo>
                  <a:pt x="2810656" y="667941"/>
                  <a:pt x="2808064" y="667532"/>
                  <a:pt x="2805335" y="666714"/>
                </a:cubicBezTo>
                <a:cubicBezTo>
                  <a:pt x="2802606" y="665895"/>
                  <a:pt x="2800424" y="665486"/>
                  <a:pt x="2798787" y="665486"/>
                </a:cubicBezTo>
                <a:lnTo>
                  <a:pt x="2792238" y="666304"/>
                </a:lnTo>
                <a:cubicBezTo>
                  <a:pt x="2788964" y="666304"/>
                  <a:pt x="2785826" y="665622"/>
                  <a:pt x="2782825" y="664258"/>
                </a:cubicBezTo>
                <a:cubicBezTo>
                  <a:pt x="2779824" y="662894"/>
                  <a:pt x="2773684" y="661666"/>
                  <a:pt x="2764407" y="660574"/>
                </a:cubicBezTo>
                <a:cubicBezTo>
                  <a:pt x="2741488" y="655663"/>
                  <a:pt x="2727845" y="652389"/>
                  <a:pt x="2723480" y="650752"/>
                </a:cubicBezTo>
                <a:lnTo>
                  <a:pt x="2694012" y="640929"/>
                </a:lnTo>
                <a:cubicBezTo>
                  <a:pt x="2691829" y="639838"/>
                  <a:pt x="2685008" y="637382"/>
                  <a:pt x="2673548" y="633562"/>
                </a:cubicBezTo>
                <a:cubicBezTo>
                  <a:pt x="2664817" y="630834"/>
                  <a:pt x="2656358" y="628241"/>
                  <a:pt x="2648173" y="625786"/>
                </a:cubicBezTo>
                <a:cubicBezTo>
                  <a:pt x="2639987" y="623330"/>
                  <a:pt x="2632347" y="619647"/>
                  <a:pt x="2625253" y="614735"/>
                </a:cubicBezTo>
                <a:cubicBezTo>
                  <a:pt x="2619796" y="614735"/>
                  <a:pt x="2615157" y="613507"/>
                  <a:pt x="2611338" y="611052"/>
                </a:cubicBezTo>
                <a:cubicBezTo>
                  <a:pt x="2607518" y="608596"/>
                  <a:pt x="2603698" y="607232"/>
                  <a:pt x="2599878" y="606959"/>
                </a:cubicBezTo>
                <a:cubicBezTo>
                  <a:pt x="2596058" y="606686"/>
                  <a:pt x="2592784" y="605731"/>
                  <a:pt x="2590055" y="604094"/>
                </a:cubicBezTo>
                <a:cubicBezTo>
                  <a:pt x="2581870" y="599728"/>
                  <a:pt x="2568773" y="594544"/>
                  <a:pt x="2550765" y="588542"/>
                </a:cubicBezTo>
                <a:lnTo>
                  <a:pt x="2518841" y="573808"/>
                </a:lnTo>
                <a:lnTo>
                  <a:pt x="2494285" y="561529"/>
                </a:lnTo>
                <a:cubicBezTo>
                  <a:pt x="2479551" y="553889"/>
                  <a:pt x="2463725" y="549524"/>
                  <a:pt x="2446808" y="548432"/>
                </a:cubicBezTo>
                <a:cubicBezTo>
                  <a:pt x="2430437" y="548432"/>
                  <a:pt x="2415430" y="553071"/>
                  <a:pt x="2401788" y="562348"/>
                </a:cubicBezTo>
                <a:cubicBezTo>
                  <a:pt x="2388145" y="571625"/>
                  <a:pt x="2376139" y="583085"/>
                  <a:pt x="2365771" y="596727"/>
                </a:cubicBezTo>
                <a:cubicBezTo>
                  <a:pt x="2365226" y="597273"/>
                  <a:pt x="2364680" y="597818"/>
                  <a:pt x="2364134" y="598364"/>
                </a:cubicBezTo>
                <a:cubicBezTo>
                  <a:pt x="2363588" y="598910"/>
                  <a:pt x="2363043" y="599728"/>
                  <a:pt x="2362497" y="600820"/>
                </a:cubicBezTo>
                <a:cubicBezTo>
                  <a:pt x="2361951" y="601911"/>
                  <a:pt x="2361133" y="603003"/>
                  <a:pt x="2360041" y="604094"/>
                </a:cubicBezTo>
                <a:cubicBezTo>
                  <a:pt x="2355676" y="607914"/>
                  <a:pt x="2352129" y="609824"/>
                  <a:pt x="2349400" y="609824"/>
                </a:cubicBezTo>
                <a:cubicBezTo>
                  <a:pt x="2346126" y="609824"/>
                  <a:pt x="2342579" y="607641"/>
                  <a:pt x="2338759" y="603276"/>
                </a:cubicBezTo>
                <a:lnTo>
                  <a:pt x="2338759" y="602457"/>
                </a:lnTo>
                <a:cubicBezTo>
                  <a:pt x="2336030" y="599728"/>
                  <a:pt x="2332893" y="597000"/>
                  <a:pt x="2329346" y="594271"/>
                </a:cubicBezTo>
                <a:cubicBezTo>
                  <a:pt x="2325798" y="591543"/>
                  <a:pt x="2324025" y="588269"/>
                  <a:pt x="2324025" y="584449"/>
                </a:cubicBezTo>
                <a:lnTo>
                  <a:pt x="2324025" y="581993"/>
                </a:lnTo>
                <a:lnTo>
                  <a:pt x="2331392" y="575445"/>
                </a:lnTo>
                <a:cubicBezTo>
                  <a:pt x="2354857" y="551979"/>
                  <a:pt x="2378595" y="535063"/>
                  <a:pt x="2402606" y="524694"/>
                </a:cubicBezTo>
                <a:cubicBezTo>
                  <a:pt x="2410792" y="521420"/>
                  <a:pt x="2418432" y="517327"/>
                  <a:pt x="2425526" y="512416"/>
                </a:cubicBezTo>
                <a:cubicBezTo>
                  <a:pt x="2433166" y="509687"/>
                  <a:pt x="2436985" y="505595"/>
                  <a:pt x="2436985" y="500138"/>
                </a:cubicBezTo>
                <a:lnTo>
                  <a:pt x="2436167" y="495226"/>
                </a:lnTo>
                <a:cubicBezTo>
                  <a:pt x="2436167" y="493043"/>
                  <a:pt x="2436713" y="490861"/>
                  <a:pt x="2437804" y="488678"/>
                </a:cubicBezTo>
                <a:cubicBezTo>
                  <a:pt x="2438896" y="486495"/>
                  <a:pt x="2439714" y="484312"/>
                  <a:pt x="2440260" y="482129"/>
                </a:cubicBezTo>
                <a:lnTo>
                  <a:pt x="2430437" y="472307"/>
                </a:lnTo>
                <a:cubicBezTo>
                  <a:pt x="2420614" y="465213"/>
                  <a:pt x="2412702" y="456209"/>
                  <a:pt x="2406699" y="445294"/>
                </a:cubicBezTo>
                <a:cubicBezTo>
                  <a:pt x="2402879" y="438200"/>
                  <a:pt x="2400969" y="431106"/>
                  <a:pt x="2400969" y="424012"/>
                </a:cubicBezTo>
                <a:cubicBezTo>
                  <a:pt x="2400969" y="417464"/>
                  <a:pt x="2403152" y="409005"/>
                  <a:pt x="2407517" y="398637"/>
                </a:cubicBezTo>
                <a:cubicBezTo>
                  <a:pt x="2416795" y="371897"/>
                  <a:pt x="2421433" y="355799"/>
                  <a:pt x="2421433" y="350342"/>
                </a:cubicBezTo>
                <a:cubicBezTo>
                  <a:pt x="2421433" y="347068"/>
                  <a:pt x="2420342" y="343521"/>
                  <a:pt x="2418159" y="339701"/>
                </a:cubicBezTo>
                <a:cubicBezTo>
                  <a:pt x="2412702" y="339701"/>
                  <a:pt x="2408336" y="340247"/>
                  <a:pt x="2405062" y="341338"/>
                </a:cubicBezTo>
                <a:cubicBezTo>
                  <a:pt x="2398513" y="342975"/>
                  <a:pt x="2391965" y="343794"/>
                  <a:pt x="2385417" y="343794"/>
                </a:cubicBezTo>
                <a:cubicBezTo>
                  <a:pt x="2372320" y="343794"/>
                  <a:pt x="2363861" y="341884"/>
                  <a:pt x="2360041" y="338064"/>
                </a:cubicBezTo>
                <a:cubicBezTo>
                  <a:pt x="2356222" y="334244"/>
                  <a:pt x="2352674" y="330424"/>
                  <a:pt x="2349400" y="326604"/>
                </a:cubicBezTo>
                <a:lnTo>
                  <a:pt x="2345307" y="320874"/>
                </a:lnTo>
                <a:lnTo>
                  <a:pt x="2346126" y="320056"/>
                </a:lnTo>
                <a:cubicBezTo>
                  <a:pt x="2346126" y="319510"/>
                  <a:pt x="2347627" y="318009"/>
                  <a:pt x="2350628" y="315554"/>
                </a:cubicBezTo>
                <a:cubicBezTo>
                  <a:pt x="2353629" y="313098"/>
                  <a:pt x="2356767" y="310506"/>
                  <a:pt x="2360041" y="307777"/>
                </a:cubicBezTo>
                <a:cubicBezTo>
                  <a:pt x="2367135" y="301229"/>
                  <a:pt x="2375867" y="296590"/>
                  <a:pt x="2386235" y="293862"/>
                </a:cubicBezTo>
                <a:cubicBezTo>
                  <a:pt x="2386235" y="297136"/>
                  <a:pt x="2386781" y="300410"/>
                  <a:pt x="2387872" y="303684"/>
                </a:cubicBezTo>
                <a:lnTo>
                  <a:pt x="2394421" y="302047"/>
                </a:lnTo>
                <a:cubicBezTo>
                  <a:pt x="2403152" y="300956"/>
                  <a:pt x="2411883" y="299046"/>
                  <a:pt x="2420614" y="296318"/>
                </a:cubicBezTo>
                <a:cubicBezTo>
                  <a:pt x="2433166" y="293043"/>
                  <a:pt x="2443534" y="291406"/>
                  <a:pt x="2451719" y="291406"/>
                </a:cubicBezTo>
                <a:close/>
                <a:moveTo>
                  <a:pt x="6206355" y="286495"/>
                </a:moveTo>
                <a:cubicBezTo>
                  <a:pt x="6210720" y="286495"/>
                  <a:pt x="6214676" y="289905"/>
                  <a:pt x="6218224" y="296727"/>
                </a:cubicBezTo>
                <a:cubicBezTo>
                  <a:pt x="6221771" y="303548"/>
                  <a:pt x="6226546" y="308596"/>
                  <a:pt x="6232548" y="311870"/>
                </a:cubicBezTo>
                <a:lnTo>
                  <a:pt x="6239916" y="319237"/>
                </a:lnTo>
                <a:cubicBezTo>
                  <a:pt x="6237188" y="326877"/>
                  <a:pt x="6233094" y="331652"/>
                  <a:pt x="6227638" y="333562"/>
                </a:cubicBezTo>
                <a:cubicBezTo>
                  <a:pt x="6222180" y="335472"/>
                  <a:pt x="6216450" y="336427"/>
                  <a:pt x="6210448" y="336427"/>
                </a:cubicBezTo>
                <a:cubicBezTo>
                  <a:pt x="6196805" y="336972"/>
                  <a:pt x="6183162" y="339428"/>
                  <a:pt x="6169520" y="343794"/>
                </a:cubicBezTo>
                <a:cubicBezTo>
                  <a:pt x="6163518" y="345431"/>
                  <a:pt x="6157242" y="346249"/>
                  <a:pt x="6150694" y="346249"/>
                </a:cubicBezTo>
                <a:lnTo>
                  <a:pt x="6134322" y="345431"/>
                </a:lnTo>
                <a:cubicBezTo>
                  <a:pt x="6129411" y="345431"/>
                  <a:pt x="6126682" y="347886"/>
                  <a:pt x="6126136" y="352798"/>
                </a:cubicBezTo>
                <a:cubicBezTo>
                  <a:pt x="6113586" y="348432"/>
                  <a:pt x="6103762" y="341065"/>
                  <a:pt x="6096668" y="330697"/>
                </a:cubicBezTo>
                <a:cubicBezTo>
                  <a:pt x="6100489" y="323603"/>
                  <a:pt x="6108128" y="320056"/>
                  <a:pt x="6119588" y="320056"/>
                </a:cubicBezTo>
                <a:cubicBezTo>
                  <a:pt x="6129411" y="318418"/>
                  <a:pt x="6138688" y="315144"/>
                  <a:pt x="6147419" y="310233"/>
                </a:cubicBezTo>
                <a:cubicBezTo>
                  <a:pt x="6159424" y="304776"/>
                  <a:pt x="6171430" y="299865"/>
                  <a:pt x="6183436" y="295499"/>
                </a:cubicBezTo>
                <a:cubicBezTo>
                  <a:pt x="6185072" y="294953"/>
                  <a:pt x="6186846" y="293998"/>
                  <a:pt x="6188756" y="292634"/>
                </a:cubicBezTo>
                <a:cubicBezTo>
                  <a:pt x="6190666" y="291270"/>
                  <a:pt x="6193394" y="289905"/>
                  <a:pt x="6196942" y="288541"/>
                </a:cubicBezTo>
                <a:cubicBezTo>
                  <a:pt x="6200488" y="287177"/>
                  <a:pt x="6203626" y="286495"/>
                  <a:pt x="6206355" y="286495"/>
                </a:cubicBezTo>
                <a:close/>
                <a:moveTo>
                  <a:pt x="6911726" y="248023"/>
                </a:moveTo>
                <a:cubicBezTo>
                  <a:pt x="6916637" y="248023"/>
                  <a:pt x="6920456" y="251024"/>
                  <a:pt x="6923186" y="257027"/>
                </a:cubicBezTo>
                <a:cubicBezTo>
                  <a:pt x="6927551" y="265212"/>
                  <a:pt x="6933827" y="272034"/>
                  <a:pt x="6942012" y="277491"/>
                </a:cubicBezTo>
                <a:cubicBezTo>
                  <a:pt x="6945286" y="279128"/>
                  <a:pt x="6948288" y="281311"/>
                  <a:pt x="6951016" y="284039"/>
                </a:cubicBezTo>
                <a:cubicBezTo>
                  <a:pt x="6949380" y="285676"/>
                  <a:pt x="6947742" y="287723"/>
                  <a:pt x="6946105" y="290178"/>
                </a:cubicBezTo>
                <a:cubicBezTo>
                  <a:pt x="6944468" y="292634"/>
                  <a:pt x="6942831" y="294953"/>
                  <a:pt x="6941194" y="297136"/>
                </a:cubicBezTo>
                <a:cubicBezTo>
                  <a:pt x="6937920" y="302593"/>
                  <a:pt x="6933281" y="306413"/>
                  <a:pt x="6927278" y="308596"/>
                </a:cubicBezTo>
                <a:cubicBezTo>
                  <a:pt x="6904905" y="315690"/>
                  <a:pt x="6883076" y="324148"/>
                  <a:pt x="6861794" y="333971"/>
                </a:cubicBezTo>
                <a:cubicBezTo>
                  <a:pt x="6835600" y="344885"/>
                  <a:pt x="6818684" y="351434"/>
                  <a:pt x="6811044" y="353616"/>
                </a:cubicBezTo>
                <a:cubicBezTo>
                  <a:pt x="6822504" y="362348"/>
                  <a:pt x="6828234" y="373535"/>
                  <a:pt x="6828234" y="387177"/>
                </a:cubicBezTo>
                <a:cubicBezTo>
                  <a:pt x="6828234" y="393180"/>
                  <a:pt x="6827414" y="399183"/>
                  <a:pt x="6825778" y="405185"/>
                </a:cubicBezTo>
                <a:cubicBezTo>
                  <a:pt x="6827414" y="404640"/>
                  <a:pt x="6829324" y="404367"/>
                  <a:pt x="6831508" y="404367"/>
                </a:cubicBezTo>
                <a:cubicBezTo>
                  <a:pt x="6837510" y="402184"/>
                  <a:pt x="6850198" y="399865"/>
                  <a:pt x="6869570" y="397409"/>
                </a:cubicBezTo>
                <a:cubicBezTo>
                  <a:pt x="6888943" y="394953"/>
                  <a:pt x="6908178" y="391543"/>
                  <a:pt x="6927278" y="387177"/>
                </a:cubicBezTo>
                <a:cubicBezTo>
                  <a:pt x="6943650" y="383357"/>
                  <a:pt x="6959748" y="380083"/>
                  <a:pt x="6975573" y="377354"/>
                </a:cubicBezTo>
                <a:lnTo>
                  <a:pt x="6986214" y="375717"/>
                </a:lnTo>
                <a:cubicBezTo>
                  <a:pt x="7024414" y="369169"/>
                  <a:pt x="7051153" y="365349"/>
                  <a:pt x="7066432" y="364258"/>
                </a:cubicBezTo>
                <a:cubicBezTo>
                  <a:pt x="7067524" y="364258"/>
                  <a:pt x="7069707" y="365076"/>
                  <a:pt x="7072981" y="366713"/>
                </a:cubicBezTo>
                <a:cubicBezTo>
                  <a:pt x="7075164" y="369987"/>
                  <a:pt x="7077346" y="372852"/>
                  <a:pt x="7079530" y="375308"/>
                </a:cubicBezTo>
                <a:cubicBezTo>
                  <a:pt x="7081712" y="377764"/>
                  <a:pt x="7083349" y="380083"/>
                  <a:pt x="7084441" y="382266"/>
                </a:cubicBezTo>
                <a:cubicBezTo>
                  <a:pt x="7085532" y="384449"/>
                  <a:pt x="7087169" y="386631"/>
                  <a:pt x="7089352" y="388814"/>
                </a:cubicBezTo>
                <a:cubicBezTo>
                  <a:pt x="7094264" y="394271"/>
                  <a:pt x="7097538" y="400547"/>
                  <a:pt x="7099175" y="407641"/>
                </a:cubicBezTo>
                <a:lnTo>
                  <a:pt x="7099994" y="409278"/>
                </a:lnTo>
                <a:cubicBezTo>
                  <a:pt x="7098356" y="412552"/>
                  <a:pt x="7096174" y="415554"/>
                  <a:pt x="7093445" y="418282"/>
                </a:cubicBezTo>
                <a:cubicBezTo>
                  <a:pt x="7090716" y="421011"/>
                  <a:pt x="7086078" y="422375"/>
                  <a:pt x="7079530" y="422375"/>
                </a:cubicBezTo>
                <a:cubicBezTo>
                  <a:pt x="7069707" y="419646"/>
                  <a:pt x="7054973" y="417191"/>
                  <a:pt x="7035328" y="415008"/>
                </a:cubicBezTo>
                <a:cubicBezTo>
                  <a:pt x="7024959" y="412825"/>
                  <a:pt x="7015409" y="411188"/>
                  <a:pt x="7006678" y="410097"/>
                </a:cubicBezTo>
                <a:cubicBezTo>
                  <a:pt x="7006132" y="410097"/>
                  <a:pt x="7005860" y="409824"/>
                  <a:pt x="7005860" y="409278"/>
                </a:cubicBezTo>
                <a:lnTo>
                  <a:pt x="6991126" y="408460"/>
                </a:lnTo>
                <a:cubicBezTo>
                  <a:pt x="6983486" y="408460"/>
                  <a:pt x="6976937" y="408187"/>
                  <a:pt x="6971480" y="407641"/>
                </a:cubicBezTo>
                <a:lnTo>
                  <a:pt x="6964932" y="407641"/>
                </a:lnTo>
                <a:cubicBezTo>
                  <a:pt x="6955655" y="407641"/>
                  <a:pt x="6944740" y="409005"/>
                  <a:pt x="6932190" y="411734"/>
                </a:cubicBezTo>
                <a:cubicBezTo>
                  <a:pt x="6919639" y="414462"/>
                  <a:pt x="6907360" y="416372"/>
                  <a:pt x="6895355" y="417464"/>
                </a:cubicBezTo>
                <a:cubicBezTo>
                  <a:pt x="6885532" y="417464"/>
                  <a:pt x="6876800" y="419646"/>
                  <a:pt x="6869161" y="424012"/>
                </a:cubicBezTo>
                <a:lnTo>
                  <a:pt x="6865887" y="423193"/>
                </a:lnTo>
                <a:cubicBezTo>
                  <a:pt x="6862612" y="423193"/>
                  <a:pt x="6859611" y="423739"/>
                  <a:pt x="6856882" y="424831"/>
                </a:cubicBezTo>
                <a:cubicBezTo>
                  <a:pt x="6854154" y="425922"/>
                  <a:pt x="6851698" y="426741"/>
                  <a:pt x="6849516" y="427286"/>
                </a:cubicBezTo>
                <a:cubicBezTo>
                  <a:pt x="6827142" y="429469"/>
                  <a:pt x="6813772" y="436290"/>
                  <a:pt x="6809406" y="447750"/>
                </a:cubicBezTo>
                <a:cubicBezTo>
                  <a:pt x="6807224" y="452661"/>
                  <a:pt x="6804495" y="457846"/>
                  <a:pt x="6801221" y="463303"/>
                </a:cubicBezTo>
                <a:cubicBezTo>
                  <a:pt x="6797947" y="468760"/>
                  <a:pt x="6796036" y="472852"/>
                  <a:pt x="6795491" y="475581"/>
                </a:cubicBezTo>
                <a:cubicBezTo>
                  <a:pt x="6794945" y="478309"/>
                  <a:pt x="6793581" y="480765"/>
                  <a:pt x="6791398" y="482948"/>
                </a:cubicBezTo>
                <a:cubicBezTo>
                  <a:pt x="6789216" y="485131"/>
                  <a:pt x="6787306" y="488132"/>
                  <a:pt x="6785668" y="491952"/>
                </a:cubicBezTo>
                <a:cubicBezTo>
                  <a:pt x="6784032" y="495772"/>
                  <a:pt x="6781576" y="499183"/>
                  <a:pt x="6778302" y="502184"/>
                </a:cubicBezTo>
                <a:cubicBezTo>
                  <a:pt x="6775027" y="505185"/>
                  <a:pt x="6772844" y="509142"/>
                  <a:pt x="6771753" y="514053"/>
                </a:cubicBezTo>
                <a:cubicBezTo>
                  <a:pt x="6767933" y="524967"/>
                  <a:pt x="6763022" y="532334"/>
                  <a:pt x="6757019" y="536154"/>
                </a:cubicBezTo>
                <a:cubicBezTo>
                  <a:pt x="6756473" y="536154"/>
                  <a:pt x="6756200" y="536427"/>
                  <a:pt x="6756200" y="536973"/>
                </a:cubicBezTo>
                <a:lnTo>
                  <a:pt x="6754564" y="537791"/>
                </a:lnTo>
                <a:cubicBezTo>
                  <a:pt x="6752926" y="544885"/>
                  <a:pt x="6749379" y="550615"/>
                  <a:pt x="6743922" y="554981"/>
                </a:cubicBezTo>
                <a:lnTo>
                  <a:pt x="6741466" y="558255"/>
                </a:lnTo>
                <a:cubicBezTo>
                  <a:pt x="6726186" y="576809"/>
                  <a:pt x="6710906" y="591543"/>
                  <a:pt x="6695628" y="602457"/>
                </a:cubicBezTo>
                <a:cubicBezTo>
                  <a:pt x="6695082" y="602457"/>
                  <a:pt x="6694809" y="602730"/>
                  <a:pt x="6694809" y="603276"/>
                </a:cubicBezTo>
                <a:lnTo>
                  <a:pt x="6676800" y="614735"/>
                </a:lnTo>
                <a:cubicBezTo>
                  <a:pt x="6644604" y="637109"/>
                  <a:pt x="6613772" y="648296"/>
                  <a:pt x="6584304" y="648296"/>
                </a:cubicBezTo>
                <a:lnTo>
                  <a:pt x="6576118" y="648296"/>
                </a:lnTo>
                <a:lnTo>
                  <a:pt x="6568752" y="647477"/>
                </a:lnTo>
                <a:cubicBezTo>
                  <a:pt x="6549106" y="646386"/>
                  <a:pt x="6529734" y="643112"/>
                  <a:pt x="6510634" y="637655"/>
                </a:cubicBezTo>
                <a:cubicBezTo>
                  <a:pt x="6506814" y="636563"/>
                  <a:pt x="6502994" y="634381"/>
                  <a:pt x="6499174" y="631106"/>
                </a:cubicBezTo>
                <a:cubicBezTo>
                  <a:pt x="6512271" y="627286"/>
                  <a:pt x="6525368" y="624285"/>
                  <a:pt x="6538465" y="622102"/>
                </a:cubicBezTo>
                <a:cubicBezTo>
                  <a:pt x="6555382" y="619374"/>
                  <a:pt x="6571480" y="614462"/>
                  <a:pt x="6586760" y="607368"/>
                </a:cubicBezTo>
                <a:lnTo>
                  <a:pt x="6601494" y="600001"/>
                </a:lnTo>
                <a:cubicBezTo>
                  <a:pt x="6608588" y="596727"/>
                  <a:pt x="6615000" y="593589"/>
                  <a:pt x="6620730" y="590588"/>
                </a:cubicBezTo>
                <a:cubicBezTo>
                  <a:pt x="6626460" y="587587"/>
                  <a:pt x="6631507" y="584176"/>
                  <a:pt x="6635873" y="580356"/>
                </a:cubicBezTo>
                <a:cubicBezTo>
                  <a:pt x="6653335" y="565076"/>
                  <a:pt x="6665614" y="553617"/>
                  <a:pt x="6672708" y="545977"/>
                </a:cubicBezTo>
                <a:cubicBezTo>
                  <a:pt x="6690716" y="526331"/>
                  <a:pt x="6706268" y="504230"/>
                  <a:pt x="6719366" y="479674"/>
                </a:cubicBezTo>
                <a:cubicBezTo>
                  <a:pt x="6721002" y="476945"/>
                  <a:pt x="6722503" y="474490"/>
                  <a:pt x="6723868" y="472307"/>
                </a:cubicBezTo>
                <a:cubicBezTo>
                  <a:pt x="6725232" y="470124"/>
                  <a:pt x="6726732" y="466577"/>
                  <a:pt x="6728370" y="461666"/>
                </a:cubicBezTo>
                <a:cubicBezTo>
                  <a:pt x="6727278" y="461120"/>
                  <a:pt x="6725914" y="460847"/>
                  <a:pt x="6724277" y="460847"/>
                </a:cubicBezTo>
                <a:cubicBezTo>
                  <a:pt x="6722094" y="460847"/>
                  <a:pt x="6718274" y="461938"/>
                  <a:pt x="6712817" y="464121"/>
                </a:cubicBezTo>
                <a:lnTo>
                  <a:pt x="6707906" y="465758"/>
                </a:lnTo>
                <a:cubicBezTo>
                  <a:pt x="6689898" y="470670"/>
                  <a:pt x="6677346" y="475308"/>
                  <a:pt x="6670252" y="479674"/>
                </a:cubicBezTo>
                <a:cubicBezTo>
                  <a:pt x="6664250" y="481311"/>
                  <a:pt x="6658519" y="483221"/>
                  <a:pt x="6653062" y="485404"/>
                </a:cubicBezTo>
                <a:cubicBezTo>
                  <a:pt x="6651426" y="486495"/>
                  <a:pt x="6632598" y="494135"/>
                  <a:pt x="6596582" y="508323"/>
                </a:cubicBezTo>
                <a:cubicBezTo>
                  <a:pt x="6576937" y="514872"/>
                  <a:pt x="6559474" y="518146"/>
                  <a:pt x="6544195" y="518146"/>
                </a:cubicBezTo>
                <a:cubicBezTo>
                  <a:pt x="6532735" y="518146"/>
                  <a:pt x="6525096" y="516645"/>
                  <a:pt x="6521276" y="513644"/>
                </a:cubicBezTo>
                <a:cubicBezTo>
                  <a:pt x="6517455" y="510642"/>
                  <a:pt x="6513908" y="507505"/>
                  <a:pt x="6510634" y="504230"/>
                </a:cubicBezTo>
                <a:cubicBezTo>
                  <a:pt x="6510634" y="503685"/>
                  <a:pt x="6506542" y="499319"/>
                  <a:pt x="6498356" y="491134"/>
                </a:cubicBezTo>
                <a:lnTo>
                  <a:pt x="6490989" y="479674"/>
                </a:lnTo>
                <a:cubicBezTo>
                  <a:pt x="6501902" y="476400"/>
                  <a:pt x="6518274" y="470942"/>
                  <a:pt x="6540102" y="463303"/>
                </a:cubicBezTo>
                <a:cubicBezTo>
                  <a:pt x="6553199" y="457846"/>
                  <a:pt x="6565204" y="452389"/>
                  <a:pt x="6576118" y="446932"/>
                </a:cubicBezTo>
                <a:cubicBezTo>
                  <a:pt x="6579938" y="445840"/>
                  <a:pt x="6584031" y="445022"/>
                  <a:pt x="6588397" y="444476"/>
                </a:cubicBezTo>
                <a:lnTo>
                  <a:pt x="6594126" y="442839"/>
                </a:lnTo>
                <a:cubicBezTo>
                  <a:pt x="6593036" y="445022"/>
                  <a:pt x="6578301" y="453207"/>
                  <a:pt x="6549924" y="467395"/>
                </a:cubicBezTo>
                <a:lnTo>
                  <a:pt x="6549924" y="473944"/>
                </a:lnTo>
                <a:cubicBezTo>
                  <a:pt x="6549924" y="475035"/>
                  <a:pt x="6550744" y="475854"/>
                  <a:pt x="6552380" y="476400"/>
                </a:cubicBezTo>
                <a:cubicBezTo>
                  <a:pt x="6554018" y="476945"/>
                  <a:pt x="6555108" y="477218"/>
                  <a:pt x="6555654" y="477218"/>
                </a:cubicBezTo>
                <a:cubicBezTo>
                  <a:pt x="6559474" y="477218"/>
                  <a:pt x="6562748" y="474762"/>
                  <a:pt x="6565477" y="469851"/>
                </a:cubicBezTo>
                <a:cubicBezTo>
                  <a:pt x="6566023" y="470397"/>
                  <a:pt x="6566978" y="470942"/>
                  <a:pt x="6568342" y="471488"/>
                </a:cubicBezTo>
                <a:cubicBezTo>
                  <a:pt x="6569706" y="472034"/>
                  <a:pt x="6571207" y="472307"/>
                  <a:pt x="6572844" y="472307"/>
                </a:cubicBezTo>
                <a:lnTo>
                  <a:pt x="6574482" y="472307"/>
                </a:lnTo>
                <a:cubicBezTo>
                  <a:pt x="6576118" y="472307"/>
                  <a:pt x="6577756" y="470942"/>
                  <a:pt x="6579392" y="468214"/>
                </a:cubicBezTo>
                <a:lnTo>
                  <a:pt x="6588397" y="467395"/>
                </a:lnTo>
                <a:cubicBezTo>
                  <a:pt x="6596582" y="466304"/>
                  <a:pt x="6616910" y="460847"/>
                  <a:pt x="6649379" y="451024"/>
                </a:cubicBezTo>
                <a:cubicBezTo>
                  <a:pt x="6681848" y="441202"/>
                  <a:pt x="6713908" y="431925"/>
                  <a:pt x="6745560" y="423193"/>
                </a:cubicBezTo>
                <a:cubicBezTo>
                  <a:pt x="6745560" y="422648"/>
                  <a:pt x="6746378" y="422375"/>
                  <a:pt x="6748015" y="422375"/>
                </a:cubicBezTo>
                <a:lnTo>
                  <a:pt x="6748015" y="423193"/>
                </a:lnTo>
                <a:cubicBezTo>
                  <a:pt x="6757292" y="410097"/>
                  <a:pt x="6763840" y="395635"/>
                  <a:pt x="6767660" y="379810"/>
                </a:cubicBezTo>
                <a:lnTo>
                  <a:pt x="6771753" y="369169"/>
                </a:lnTo>
                <a:cubicBezTo>
                  <a:pt x="6769024" y="370260"/>
                  <a:pt x="6765886" y="371352"/>
                  <a:pt x="6762340" y="372443"/>
                </a:cubicBezTo>
                <a:cubicBezTo>
                  <a:pt x="6758793" y="373535"/>
                  <a:pt x="6739830" y="381447"/>
                  <a:pt x="6705450" y="396181"/>
                </a:cubicBezTo>
                <a:lnTo>
                  <a:pt x="6689898" y="402730"/>
                </a:lnTo>
                <a:cubicBezTo>
                  <a:pt x="6681712" y="407095"/>
                  <a:pt x="6654426" y="418555"/>
                  <a:pt x="6608042" y="437109"/>
                </a:cubicBezTo>
                <a:cubicBezTo>
                  <a:pt x="6606405" y="437109"/>
                  <a:pt x="6605313" y="436836"/>
                  <a:pt x="6604768" y="436290"/>
                </a:cubicBezTo>
                <a:lnTo>
                  <a:pt x="6602312" y="436290"/>
                </a:lnTo>
                <a:cubicBezTo>
                  <a:pt x="6610498" y="432470"/>
                  <a:pt x="6618410" y="428378"/>
                  <a:pt x="6626050" y="424012"/>
                </a:cubicBezTo>
                <a:cubicBezTo>
                  <a:pt x="6653335" y="410915"/>
                  <a:pt x="6680348" y="397545"/>
                  <a:pt x="6707087" y="383903"/>
                </a:cubicBezTo>
                <a:cubicBezTo>
                  <a:pt x="6709816" y="381720"/>
                  <a:pt x="6712817" y="379810"/>
                  <a:pt x="6716092" y="378173"/>
                </a:cubicBezTo>
                <a:cubicBezTo>
                  <a:pt x="6711726" y="373807"/>
                  <a:pt x="6705996" y="371625"/>
                  <a:pt x="6698902" y="371625"/>
                </a:cubicBezTo>
                <a:lnTo>
                  <a:pt x="6693172" y="372443"/>
                </a:lnTo>
                <a:cubicBezTo>
                  <a:pt x="6684986" y="372443"/>
                  <a:pt x="6678574" y="371215"/>
                  <a:pt x="6673936" y="368760"/>
                </a:cubicBezTo>
                <a:cubicBezTo>
                  <a:pt x="6669297" y="366304"/>
                  <a:pt x="6664522" y="363166"/>
                  <a:pt x="6659611" y="359346"/>
                </a:cubicBezTo>
                <a:cubicBezTo>
                  <a:pt x="6659611" y="358801"/>
                  <a:pt x="6659338" y="358528"/>
                  <a:pt x="6658792" y="358528"/>
                </a:cubicBezTo>
                <a:lnTo>
                  <a:pt x="6637510" y="338064"/>
                </a:lnTo>
                <a:lnTo>
                  <a:pt x="6636692" y="336427"/>
                </a:lnTo>
                <a:lnTo>
                  <a:pt x="6635873" y="335608"/>
                </a:lnTo>
                <a:cubicBezTo>
                  <a:pt x="6631508" y="331788"/>
                  <a:pt x="6629324" y="327968"/>
                  <a:pt x="6629324" y="324148"/>
                </a:cubicBezTo>
                <a:cubicBezTo>
                  <a:pt x="6629324" y="321966"/>
                  <a:pt x="6629870" y="319783"/>
                  <a:pt x="6630962" y="317600"/>
                </a:cubicBezTo>
                <a:cubicBezTo>
                  <a:pt x="6634782" y="310506"/>
                  <a:pt x="6641603" y="306959"/>
                  <a:pt x="6651426" y="306959"/>
                </a:cubicBezTo>
                <a:lnTo>
                  <a:pt x="6656337" y="307777"/>
                </a:lnTo>
                <a:lnTo>
                  <a:pt x="6679256" y="307777"/>
                </a:lnTo>
                <a:cubicBezTo>
                  <a:pt x="6686350" y="307232"/>
                  <a:pt x="6693035" y="306140"/>
                  <a:pt x="6699311" y="304503"/>
                </a:cubicBezTo>
                <a:cubicBezTo>
                  <a:pt x="6705586" y="302866"/>
                  <a:pt x="6711452" y="301502"/>
                  <a:pt x="6716910" y="300410"/>
                </a:cubicBezTo>
                <a:cubicBezTo>
                  <a:pt x="6732190" y="297682"/>
                  <a:pt x="6746923" y="294135"/>
                  <a:pt x="6761112" y="289769"/>
                </a:cubicBezTo>
                <a:cubicBezTo>
                  <a:pt x="6768206" y="287041"/>
                  <a:pt x="6775027" y="284858"/>
                  <a:pt x="6781576" y="283221"/>
                </a:cubicBezTo>
                <a:cubicBezTo>
                  <a:pt x="6792490" y="280492"/>
                  <a:pt x="6803131" y="276945"/>
                  <a:pt x="6813500" y="272579"/>
                </a:cubicBezTo>
                <a:cubicBezTo>
                  <a:pt x="6823868" y="268214"/>
                  <a:pt x="6834508" y="265212"/>
                  <a:pt x="6845423" y="263575"/>
                </a:cubicBezTo>
                <a:cubicBezTo>
                  <a:pt x="6859066" y="258118"/>
                  <a:pt x="6877074" y="253480"/>
                  <a:pt x="6899448" y="249660"/>
                </a:cubicBezTo>
                <a:cubicBezTo>
                  <a:pt x="6903268" y="249660"/>
                  <a:pt x="6905860" y="249387"/>
                  <a:pt x="6907224" y="248841"/>
                </a:cubicBezTo>
                <a:cubicBezTo>
                  <a:pt x="6908588" y="248296"/>
                  <a:pt x="6910089" y="248023"/>
                  <a:pt x="6911726" y="248023"/>
                </a:cubicBezTo>
                <a:close/>
                <a:moveTo>
                  <a:pt x="1176858" y="234107"/>
                </a:moveTo>
                <a:cubicBezTo>
                  <a:pt x="1167035" y="243930"/>
                  <a:pt x="1151210" y="260847"/>
                  <a:pt x="1129382" y="284858"/>
                </a:cubicBezTo>
                <a:lnTo>
                  <a:pt x="1136749" y="290588"/>
                </a:lnTo>
                <a:cubicBezTo>
                  <a:pt x="1142206" y="294953"/>
                  <a:pt x="1147117" y="299319"/>
                  <a:pt x="1151483" y="303684"/>
                </a:cubicBezTo>
                <a:cubicBezTo>
                  <a:pt x="1155848" y="308050"/>
                  <a:pt x="1158577" y="312552"/>
                  <a:pt x="1159669" y="317191"/>
                </a:cubicBezTo>
                <a:cubicBezTo>
                  <a:pt x="1160760" y="321829"/>
                  <a:pt x="1161306" y="327150"/>
                  <a:pt x="1161306" y="333152"/>
                </a:cubicBezTo>
                <a:cubicBezTo>
                  <a:pt x="1161306" y="339155"/>
                  <a:pt x="1162397" y="345431"/>
                  <a:pt x="1164580" y="351979"/>
                </a:cubicBezTo>
                <a:lnTo>
                  <a:pt x="1180951" y="347068"/>
                </a:lnTo>
                <a:lnTo>
                  <a:pt x="1199778" y="338064"/>
                </a:lnTo>
                <a:cubicBezTo>
                  <a:pt x="1207417" y="334790"/>
                  <a:pt x="1211374" y="331788"/>
                  <a:pt x="1211647" y="329060"/>
                </a:cubicBezTo>
                <a:cubicBezTo>
                  <a:pt x="1211919" y="326331"/>
                  <a:pt x="1212056" y="322784"/>
                  <a:pt x="1212056" y="318418"/>
                </a:cubicBezTo>
                <a:lnTo>
                  <a:pt x="1210419" y="305322"/>
                </a:lnTo>
                <a:lnTo>
                  <a:pt x="1209600" y="289769"/>
                </a:lnTo>
                <a:cubicBezTo>
                  <a:pt x="1209600" y="284312"/>
                  <a:pt x="1210965" y="279128"/>
                  <a:pt x="1213693" y="274217"/>
                </a:cubicBezTo>
                <a:close/>
                <a:moveTo>
                  <a:pt x="5919042" y="225922"/>
                </a:moveTo>
                <a:lnTo>
                  <a:pt x="5914131" y="230833"/>
                </a:lnTo>
                <a:lnTo>
                  <a:pt x="5918224" y="233289"/>
                </a:lnTo>
                <a:lnTo>
                  <a:pt x="5921498" y="228377"/>
                </a:lnTo>
                <a:close/>
                <a:moveTo>
                  <a:pt x="4238997" y="199728"/>
                </a:moveTo>
                <a:cubicBezTo>
                  <a:pt x="4243362" y="199728"/>
                  <a:pt x="4247182" y="201092"/>
                  <a:pt x="4250456" y="203821"/>
                </a:cubicBezTo>
                <a:cubicBezTo>
                  <a:pt x="4254822" y="209278"/>
                  <a:pt x="4263553" y="218555"/>
                  <a:pt x="4276650" y="231652"/>
                </a:cubicBezTo>
                <a:cubicBezTo>
                  <a:pt x="4280470" y="234380"/>
                  <a:pt x="4282926" y="239837"/>
                  <a:pt x="4284017" y="248023"/>
                </a:cubicBezTo>
                <a:lnTo>
                  <a:pt x="4281561" y="254571"/>
                </a:lnTo>
                <a:cubicBezTo>
                  <a:pt x="4281016" y="255663"/>
                  <a:pt x="4280334" y="256345"/>
                  <a:pt x="4279515" y="256618"/>
                </a:cubicBezTo>
                <a:cubicBezTo>
                  <a:pt x="4278696" y="256890"/>
                  <a:pt x="4278287" y="257845"/>
                  <a:pt x="4278287" y="259483"/>
                </a:cubicBezTo>
                <a:cubicBezTo>
                  <a:pt x="4277196" y="264394"/>
                  <a:pt x="4275013" y="267941"/>
                  <a:pt x="4271739" y="270124"/>
                </a:cubicBezTo>
                <a:cubicBezTo>
                  <a:pt x="4268464" y="272307"/>
                  <a:pt x="4264918" y="274217"/>
                  <a:pt x="4261098" y="275854"/>
                </a:cubicBezTo>
                <a:lnTo>
                  <a:pt x="4257005" y="277491"/>
                </a:lnTo>
                <a:cubicBezTo>
                  <a:pt x="4243362" y="282402"/>
                  <a:pt x="4234904" y="284858"/>
                  <a:pt x="4231630" y="284858"/>
                </a:cubicBezTo>
                <a:cubicBezTo>
                  <a:pt x="4222353" y="287586"/>
                  <a:pt x="4217714" y="293862"/>
                  <a:pt x="4217714" y="303684"/>
                </a:cubicBezTo>
                <a:lnTo>
                  <a:pt x="4220170" y="329060"/>
                </a:lnTo>
                <a:cubicBezTo>
                  <a:pt x="4220170" y="335062"/>
                  <a:pt x="4219079" y="341611"/>
                  <a:pt x="4216896" y="348705"/>
                </a:cubicBezTo>
                <a:cubicBezTo>
                  <a:pt x="4215804" y="353071"/>
                  <a:pt x="4215258" y="357982"/>
                  <a:pt x="4215258" y="363439"/>
                </a:cubicBezTo>
                <a:cubicBezTo>
                  <a:pt x="4215258" y="366713"/>
                  <a:pt x="4215531" y="370124"/>
                  <a:pt x="4216077" y="373671"/>
                </a:cubicBezTo>
                <a:cubicBezTo>
                  <a:pt x="4216623" y="377218"/>
                  <a:pt x="4216896" y="380901"/>
                  <a:pt x="4216896" y="384721"/>
                </a:cubicBezTo>
                <a:lnTo>
                  <a:pt x="4222625" y="385540"/>
                </a:lnTo>
                <a:cubicBezTo>
                  <a:pt x="4228083" y="385540"/>
                  <a:pt x="4232175" y="384176"/>
                  <a:pt x="4234904" y="381447"/>
                </a:cubicBezTo>
                <a:cubicBezTo>
                  <a:pt x="4245818" y="377082"/>
                  <a:pt x="4255914" y="371897"/>
                  <a:pt x="4265190" y="365895"/>
                </a:cubicBezTo>
                <a:lnTo>
                  <a:pt x="4275831" y="359346"/>
                </a:lnTo>
                <a:cubicBezTo>
                  <a:pt x="4302025" y="344067"/>
                  <a:pt x="4327400" y="327968"/>
                  <a:pt x="4351957" y="311051"/>
                </a:cubicBezTo>
                <a:cubicBezTo>
                  <a:pt x="4365054" y="302320"/>
                  <a:pt x="4378424" y="293862"/>
                  <a:pt x="4392066" y="285676"/>
                </a:cubicBezTo>
                <a:lnTo>
                  <a:pt x="4373239" y="306959"/>
                </a:lnTo>
                <a:cubicBezTo>
                  <a:pt x="4371057" y="308596"/>
                  <a:pt x="4369147" y="310506"/>
                  <a:pt x="4367510" y="312689"/>
                </a:cubicBezTo>
                <a:cubicBezTo>
                  <a:pt x="4329310" y="351979"/>
                  <a:pt x="4305299" y="374899"/>
                  <a:pt x="4295477" y="381447"/>
                </a:cubicBezTo>
                <a:cubicBezTo>
                  <a:pt x="4290565" y="384721"/>
                  <a:pt x="4285927" y="388541"/>
                  <a:pt x="4281561" y="392907"/>
                </a:cubicBezTo>
                <a:cubicBezTo>
                  <a:pt x="4269556" y="403275"/>
                  <a:pt x="4257005" y="412825"/>
                  <a:pt x="4243908" y="421556"/>
                </a:cubicBezTo>
                <a:lnTo>
                  <a:pt x="4220988" y="438746"/>
                </a:lnTo>
                <a:cubicBezTo>
                  <a:pt x="4201343" y="455117"/>
                  <a:pt x="4179788" y="468487"/>
                  <a:pt x="4156323" y="478855"/>
                </a:cubicBezTo>
                <a:cubicBezTo>
                  <a:pt x="4148137" y="482129"/>
                  <a:pt x="4140634" y="485540"/>
                  <a:pt x="4133812" y="489087"/>
                </a:cubicBezTo>
                <a:cubicBezTo>
                  <a:pt x="4126991" y="492634"/>
                  <a:pt x="4120852" y="495772"/>
                  <a:pt x="4115395" y="498501"/>
                </a:cubicBezTo>
                <a:cubicBezTo>
                  <a:pt x="4101752" y="503958"/>
                  <a:pt x="4090020" y="509142"/>
                  <a:pt x="4080197" y="514053"/>
                </a:cubicBezTo>
                <a:cubicBezTo>
                  <a:pt x="4072557" y="517873"/>
                  <a:pt x="4064372" y="520874"/>
                  <a:pt x="4055640" y="523057"/>
                </a:cubicBezTo>
                <a:cubicBezTo>
                  <a:pt x="4052366" y="524694"/>
                  <a:pt x="4049638" y="525513"/>
                  <a:pt x="4047455" y="525513"/>
                </a:cubicBezTo>
                <a:cubicBezTo>
                  <a:pt x="4043089" y="525513"/>
                  <a:pt x="4038997" y="523057"/>
                  <a:pt x="4035176" y="518146"/>
                </a:cubicBezTo>
                <a:cubicBezTo>
                  <a:pt x="4027537" y="510506"/>
                  <a:pt x="4019624" y="503412"/>
                  <a:pt x="4011438" y="496863"/>
                </a:cubicBezTo>
                <a:cubicBezTo>
                  <a:pt x="4008710" y="494681"/>
                  <a:pt x="4004071" y="488132"/>
                  <a:pt x="3997523" y="477218"/>
                </a:cubicBezTo>
                <a:lnTo>
                  <a:pt x="4014713" y="462484"/>
                </a:lnTo>
                <a:cubicBezTo>
                  <a:pt x="4020170" y="459210"/>
                  <a:pt x="4028355" y="455390"/>
                  <a:pt x="4039269" y="451024"/>
                </a:cubicBezTo>
                <a:lnTo>
                  <a:pt x="4112121" y="416645"/>
                </a:lnTo>
                <a:cubicBezTo>
                  <a:pt x="4130675" y="408460"/>
                  <a:pt x="4141316" y="396727"/>
                  <a:pt x="4144044" y="381447"/>
                </a:cubicBezTo>
                <a:cubicBezTo>
                  <a:pt x="4146227" y="373807"/>
                  <a:pt x="4147591" y="366168"/>
                  <a:pt x="4148137" y="358528"/>
                </a:cubicBezTo>
                <a:cubicBezTo>
                  <a:pt x="4149228" y="348159"/>
                  <a:pt x="4151411" y="338064"/>
                  <a:pt x="4154685" y="328241"/>
                </a:cubicBezTo>
                <a:cubicBezTo>
                  <a:pt x="4158506" y="316236"/>
                  <a:pt x="4160415" y="306686"/>
                  <a:pt x="4160415" y="299592"/>
                </a:cubicBezTo>
                <a:cubicBezTo>
                  <a:pt x="4160415" y="297955"/>
                  <a:pt x="4160006" y="296590"/>
                  <a:pt x="4159187" y="295499"/>
                </a:cubicBezTo>
                <a:cubicBezTo>
                  <a:pt x="4158369" y="294408"/>
                  <a:pt x="4156050" y="293862"/>
                  <a:pt x="4152230" y="293862"/>
                </a:cubicBezTo>
                <a:cubicBezTo>
                  <a:pt x="4151139" y="294408"/>
                  <a:pt x="4150047" y="294680"/>
                  <a:pt x="4148956" y="294680"/>
                </a:cubicBezTo>
                <a:cubicBezTo>
                  <a:pt x="4147864" y="294680"/>
                  <a:pt x="4146773" y="294817"/>
                  <a:pt x="4145681" y="295090"/>
                </a:cubicBezTo>
                <a:cubicBezTo>
                  <a:pt x="4144590" y="295363"/>
                  <a:pt x="4142953" y="295908"/>
                  <a:pt x="4140770" y="296727"/>
                </a:cubicBezTo>
                <a:cubicBezTo>
                  <a:pt x="4138587" y="297545"/>
                  <a:pt x="4135586" y="297955"/>
                  <a:pt x="4131766" y="297955"/>
                </a:cubicBezTo>
                <a:cubicBezTo>
                  <a:pt x="4129583" y="297955"/>
                  <a:pt x="4127400" y="297136"/>
                  <a:pt x="4125217" y="295499"/>
                </a:cubicBezTo>
                <a:lnTo>
                  <a:pt x="4120306" y="295499"/>
                </a:lnTo>
                <a:cubicBezTo>
                  <a:pt x="4118669" y="296045"/>
                  <a:pt x="4115668" y="296318"/>
                  <a:pt x="4111302" y="296318"/>
                </a:cubicBezTo>
                <a:cubicBezTo>
                  <a:pt x="4096022" y="296318"/>
                  <a:pt x="4082926" y="290588"/>
                  <a:pt x="4072011" y="279128"/>
                </a:cubicBezTo>
                <a:lnTo>
                  <a:pt x="4071193" y="277491"/>
                </a:lnTo>
                <a:cubicBezTo>
                  <a:pt x="4062462" y="266031"/>
                  <a:pt x="4052639" y="260301"/>
                  <a:pt x="4041725" y="260301"/>
                </a:cubicBezTo>
                <a:lnTo>
                  <a:pt x="4044999" y="259483"/>
                </a:lnTo>
                <a:cubicBezTo>
                  <a:pt x="4048819" y="257300"/>
                  <a:pt x="4055095" y="256208"/>
                  <a:pt x="4063826" y="256208"/>
                </a:cubicBezTo>
                <a:cubicBezTo>
                  <a:pt x="4072557" y="256208"/>
                  <a:pt x="4081288" y="257573"/>
                  <a:pt x="4090020" y="260301"/>
                </a:cubicBezTo>
                <a:cubicBezTo>
                  <a:pt x="4091657" y="260847"/>
                  <a:pt x="4093567" y="261120"/>
                  <a:pt x="4095749" y="261120"/>
                </a:cubicBezTo>
                <a:lnTo>
                  <a:pt x="4099024" y="261120"/>
                </a:lnTo>
                <a:cubicBezTo>
                  <a:pt x="4114304" y="258937"/>
                  <a:pt x="4129038" y="254026"/>
                  <a:pt x="4143226" y="246386"/>
                </a:cubicBezTo>
                <a:cubicBezTo>
                  <a:pt x="4163962" y="234380"/>
                  <a:pt x="4184972" y="223193"/>
                  <a:pt x="4206254" y="212825"/>
                </a:cubicBezTo>
                <a:cubicBezTo>
                  <a:pt x="4210620" y="211188"/>
                  <a:pt x="4219351" y="207095"/>
                  <a:pt x="4232448" y="200547"/>
                </a:cubicBezTo>
                <a:close/>
                <a:moveTo>
                  <a:pt x="2462361" y="156345"/>
                </a:moveTo>
                <a:cubicBezTo>
                  <a:pt x="2467818" y="156345"/>
                  <a:pt x="2472729" y="159073"/>
                  <a:pt x="2477095" y="164530"/>
                </a:cubicBezTo>
                <a:cubicBezTo>
                  <a:pt x="2484189" y="173261"/>
                  <a:pt x="2491419" y="181447"/>
                  <a:pt x="2498786" y="189087"/>
                </a:cubicBezTo>
                <a:cubicBezTo>
                  <a:pt x="2506153" y="196727"/>
                  <a:pt x="2509837" y="202457"/>
                  <a:pt x="2509837" y="206276"/>
                </a:cubicBezTo>
                <a:cubicBezTo>
                  <a:pt x="2509837" y="210642"/>
                  <a:pt x="2506563" y="215281"/>
                  <a:pt x="2500014" y="220192"/>
                </a:cubicBezTo>
                <a:lnTo>
                  <a:pt x="2499196" y="221829"/>
                </a:lnTo>
                <a:cubicBezTo>
                  <a:pt x="2494830" y="225649"/>
                  <a:pt x="2489919" y="228377"/>
                  <a:pt x="2484462" y="230015"/>
                </a:cubicBezTo>
                <a:cubicBezTo>
                  <a:pt x="2476822" y="232197"/>
                  <a:pt x="2461815" y="235744"/>
                  <a:pt x="2439441" y="240656"/>
                </a:cubicBezTo>
                <a:cubicBezTo>
                  <a:pt x="2440533" y="236290"/>
                  <a:pt x="2441624" y="227559"/>
                  <a:pt x="2442715" y="214462"/>
                </a:cubicBezTo>
                <a:cubicBezTo>
                  <a:pt x="2443807" y="212825"/>
                  <a:pt x="2444352" y="210096"/>
                  <a:pt x="2444352" y="206276"/>
                </a:cubicBezTo>
                <a:cubicBezTo>
                  <a:pt x="2444352" y="202457"/>
                  <a:pt x="2443670" y="199728"/>
                  <a:pt x="2442306" y="198091"/>
                </a:cubicBezTo>
                <a:cubicBezTo>
                  <a:pt x="2440942" y="196454"/>
                  <a:pt x="2439714" y="195090"/>
                  <a:pt x="2438623" y="193998"/>
                </a:cubicBezTo>
                <a:cubicBezTo>
                  <a:pt x="2426071" y="187450"/>
                  <a:pt x="2412974" y="184176"/>
                  <a:pt x="2399332" y="184176"/>
                </a:cubicBezTo>
                <a:lnTo>
                  <a:pt x="2393602" y="184176"/>
                </a:lnTo>
                <a:lnTo>
                  <a:pt x="2392784" y="180083"/>
                </a:lnTo>
                <a:cubicBezTo>
                  <a:pt x="2392784" y="178446"/>
                  <a:pt x="2394148" y="176536"/>
                  <a:pt x="2396876" y="174353"/>
                </a:cubicBezTo>
                <a:lnTo>
                  <a:pt x="2397695" y="174353"/>
                </a:lnTo>
                <a:cubicBezTo>
                  <a:pt x="2403698" y="171079"/>
                  <a:pt x="2409973" y="168350"/>
                  <a:pt x="2416522" y="166167"/>
                </a:cubicBezTo>
                <a:lnTo>
                  <a:pt x="2456631" y="157163"/>
                </a:lnTo>
                <a:close/>
                <a:moveTo>
                  <a:pt x="5008214" y="139974"/>
                </a:moveTo>
                <a:cubicBezTo>
                  <a:pt x="5015854" y="142702"/>
                  <a:pt x="5023494" y="144066"/>
                  <a:pt x="5031134" y="144066"/>
                </a:cubicBezTo>
                <a:cubicBezTo>
                  <a:pt x="5036591" y="144066"/>
                  <a:pt x="5042048" y="143521"/>
                  <a:pt x="5047505" y="142429"/>
                </a:cubicBezTo>
                <a:lnTo>
                  <a:pt x="5051598" y="141611"/>
                </a:lnTo>
                <a:cubicBezTo>
                  <a:pt x="5055418" y="141611"/>
                  <a:pt x="5060056" y="144339"/>
                  <a:pt x="5065513" y="149796"/>
                </a:cubicBezTo>
                <a:cubicBezTo>
                  <a:pt x="5069879" y="155799"/>
                  <a:pt x="5075063" y="161256"/>
                  <a:pt x="5081066" y="166167"/>
                </a:cubicBezTo>
                <a:cubicBezTo>
                  <a:pt x="5087068" y="171079"/>
                  <a:pt x="5090070" y="177354"/>
                  <a:pt x="5090070" y="184994"/>
                </a:cubicBezTo>
                <a:cubicBezTo>
                  <a:pt x="5090070" y="189360"/>
                  <a:pt x="5088979" y="193998"/>
                  <a:pt x="5086796" y="198909"/>
                </a:cubicBezTo>
                <a:cubicBezTo>
                  <a:pt x="5076973" y="221283"/>
                  <a:pt x="5062785" y="240383"/>
                  <a:pt x="5044231" y="256208"/>
                </a:cubicBezTo>
                <a:lnTo>
                  <a:pt x="4981202" y="329878"/>
                </a:lnTo>
                <a:cubicBezTo>
                  <a:pt x="4967014" y="347886"/>
                  <a:pt x="4952553" y="365349"/>
                  <a:pt x="4937819" y="382266"/>
                </a:cubicBezTo>
                <a:cubicBezTo>
                  <a:pt x="4923085" y="399183"/>
                  <a:pt x="4911625" y="411734"/>
                  <a:pt x="4903439" y="419919"/>
                </a:cubicBezTo>
                <a:cubicBezTo>
                  <a:pt x="4896891" y="426468"/>
                  <a:pt x="4891161" y="433562"/>
                  <a:pt x="4886250" y="441202"/>
                </a:cubicBezTo>
                <a:cubicBezTo>
                  <a:pt x="4894981" y="439565"/>
                  <a:pt x="4902348" y="436018"/>
                  <a:pt x="4908351" y="430560"/>
                </a:cubicBezTo>
                <a:lnTo>
                  <a:pt x="4919810" y="422375"/>
                </a:lnTo>
                <a:cubicBezTo>
                  <a:pt x="4935636" y="410369"/>
                  <a:pt x="4950916" y="404367"/>
                  <a:pt x="4965650" y="404367"/>
                </a:cubicBezTo>
                <a:cubicBezTo>
                  <a:pt x="4968924" y="404367"/>
                  <a:pt x="4972198" y="406004"/>
                  <a:pt x="4975472" y="409278"/>
                </a:cubicBezTo>
                <a:cubicBezTo>
                  <a:pt x="4980929" y="418555"/>
                  <a:pt x="4987887" y="425786"/>
                  <a:pt x="4996345" y="430970"/>
                </a:cubicBezTo>
                <a:cubicBezTo>
                  <a:pt x="5004804" y="436154"/>
                  <a:pt x="5009033" y="442839"/>
                  <a:pt x="5009033" y="451024"/>
                </a:cubicBezTo>
                <a:lnTo>
                  <a:pt x="5009033" y="452661"/>
                </a:lnTo>
                <a:cubicBezTo>
                  <a:pt x="5013398" y="455936"/>
                  <a:pt x="5017491" y="457573"/>
                  <a:pt x="5021311" y="457573"/>
                </a:cubicBezTo>
                <a:cubicBezTo>
                  <a:pt x="5026769" y="457573"/>
                  <a:pt x="5031680" y="455390"/>
                  <a:pt x="5036045" y="451024"/>
                </a:cubicBezTo>
                <a:cubicBezTo>
                  <a:pt x="5061148" y="429196"/>
                  <a:pt x="5078064" y="416372"/>
                  <a:pt x="5086796" y="412552"/>
                </a:cubicBezTo>
                <a:lnTo>
                  <a:pt x="5093344" y="409278"/>
                </a:lnTo>
                <a:cubicBezTo>
                  <a:pt x="5094435" y="404912"/>
                  <a:pt x="5095527" y="395908"/>
                  <a:pt x="5096618" y="382266"/>
                </a:cubicBezTo>
                <a:cubicBezTo>
                  <a:pt x="5096618" y="369169"/>
                  <a:pt x="5096072" y="359892"/>
                  <a:pt x="5094981" y="354435"/>
                </a:cubicBezTo>
                <a:cubicBezTo>
                  <a:pt x="5090616" y="352798"/>
                  <a:pt x="5086523" y="351979"/>
                  <a:pt x="5082703" y="351979"/>
                </a:cubicBezTo>
                <a:cubicBezTo>
                  <a:pt x="5077246" y="351979"/>
                  <a:pt x="5072062" y="353343"/>
                  <a:pt x="5067150" y="356072"/>
                </a:cubicBezTo>
                <a:cubicBezTo>
                  <a:pt x="5056782" y="362075"/>
                  <a:pt x="5045322" y="365076"/>
                  <a:pt x="5032771" y="365076"/>
                </a:cubicBezTo>
                <a:cubicBezTo>
                  <a:pt x="5025131" y="365076"/>
                  <a:pt x="5016946" y="363985"/>
                  <a:pt x="5008214" y="361802"/>
                </a:cubicBezTo>
                <a:lnTo>
                  <a:pt x="5022948" y="355253"/>
                </a:lnTo>
                <a:cubicBezTo>
                  <a:pt x="5043685" y="351434"/>
                  <a:pt x="5061420" y="342157"/>
                  <a:pt x="5076154" y="327423"/>
                </a:cubicBezTo>
                <a:cubicBezTo>
                  <a:pt x="5078883" y="324694"/>
                  <a:pt x="5081884" y="323330"/>
                  <a:pt x="5085159" y="323330"/>
                </a:cubicBezTo>
                <a:cubicBezTo>
                  <a:pt x="5088979" y="323330"/>
                  <a:pt x="5092798" y="324694"/>
                  <a:pt x="5096618" y="327423"/>
                </a:cubicBezTo>
                <a:cubicBezTo>
                  <a:pt x="5098801" y="328514"/>
                  <a:pt x="5100984" y="329060"/>
                  <a:pt x="5103167" y="329060"/>
                </a:cubicBezTo>
                <a:cubicBezTo>
                  <a:pt x="5106987" y="329060"/>
                  <a:pt x="5110670" y="328241"/>
                  <a:pt x="5114217" y="326604"/>
                </a:cubicBezTo>
                <a:cubicBezTo>
                  <a:pt x="5117764" y="324967"/>
                  <a:pt x="5121448" y="324148"/>
                  <a:pt x="5125268" y="324148"/>
                </a:cubicBezTo>
                <a:cubicBezTo>
                  <a:pt x="5131270" y="324148"/>
                  <a:pt x="5136727" y="326877"/>
                  <a:pt x="5141639" y="332334"/>
                </a:cubicBezTo>
                <a:cubicBezTo>
                  <a:pt x="5144367" y="336154"/>
                  <a:pt x="5147641" y="339701"/>
                  <a:pt x="5151461" y="342975"/>
                </a:cubicBezTo>
                <a:lnTo>
                  <a:pt x="5155554" y="346249"/>
                </a:lnTo>
                <a:cubicBezTo>
                  <a:pt x="5160466" y="350069"/>
                  <a:pt x="5162921" y="353616"/>
                  <a:pt x="5162921" y="356891"/>
                </a:cubicBezTo>
                <a:cubicBezTo>
                  <a:pt x="5162921" y="358528"/>
                  <a:pt x="5162649" y="360165"/>
                  <a:pt x="5162103" y="361802"/>
                </a:cubicBezTo>
                <a:cubicBezTo>
                  <a:pt x="5161557" y="363439"/>
                  <a:pt x="5161284" y="364530"/>
                  <a:pt x="5161284" y="365076"/>
                </a:cubicBezTo>
                <a:cubicBezTo>
                  <a:pt x="5161284" y="366713"/>
                  <a:pt x="5161830" y="368623"/>
                  <a:pt x="5162921" y="370806"/>
                </a:cubicBezTo>
                <a:cubicBezTo>
                  <a:pt x="5164012" y="372989"/>
                  <a:pt x="5164831" y="374899"/>
                  <a:pt x="5165377" y="376536"/>
                </a:cubicBezTo>
                <a:cubicBezTo>
                  <a:pt x="5161011" y="378719"/>
                  <a:pt x="5158828" y="381720"/>
                  <a:pt x="5158828" y="385540"/>
                </a:cubicBezTo>
                <a:cubicBezTo>
                  <a:pt x="5158828" y="386631"/>
                  <a:pt x="5159374" y="388268"/>
                  <a:pt x="5160466" y="390451"/>
                </a:cubicBezTo>
                <a:cubicBezTo>
                  <a:pt x="5156645" y="396454"/>
                  <a:pt x="5154190" y="403002"/>
                  <a:pt x="5153099" y="410097"/>
                </a:cubicBezTo>
                <a:cubicBezTo>
                  <a:pt x="5152553" y="414462"/>
                  <a:pt x="5151734" y="418555"/>
                  <a:pt x="5150643" y="422375"/>
                </a:cubicBezTo>
                <a:cubicBezTo>
                  <a:pt x="5146823" y="432743"/>
                  <a:pt x="5144367" y="443112"/>
                  <a:pt x="5143276" y="453480"/>
                </a:cubicBezTo>
                <a:lnTo>
                  <a:pt x="5141639" y="463303"/>
                </a:lnTo>
                <a:cubicBezTo>
                  <a:pt x="5135090" y="496591"/>
                  <a:pt x="5130998" y="530151"/>
                  <a:pt x="5129360" y="563985"/>
                </a:cubicBezTo>
                <a:cubicBezTo>
                  <a:pt x="5128269" y="572170"/>
                  <a:pt x="5124995" y="584722"/>
                  <a:pt x="5119538" y="601638"/>
                </a:cubicBezTo>
                <a:cubicBezTo>
                  <a:pt x="5118447" y="604367"/>
                  <a:pt x="5117355" y="606550"/>
                  <a:pt x="5116264" y="608187"/>
                </a:cubicBezTo>
                <a:cubicBezTo>
                  <a:pt x="5115172" y="609824"/>
                  <a:pt x="5114354" y="611188"/>
                  <a:pt x="5113808" y="612280"/>
                </a:cubicBezTo>
                <a:lnTo>
                  <a:pt x="5107260" y="606550"/>
                </a:lnTo>
                <a:lnTo>
                  <a:pt x="5082703" y="581993"/>
                </a:lnTo>
                <a:lnTo>
                  <a:pt x="5036045" y="598364"/>
                </a:lnTo>
                <a:cubicBezTo>
                  <a:pt x="5030588" y="600547"/>
                  <a:pt x="5025950" y="601638"/>
                  <a:pt x="5022130" y="601638"/>
                </a:cubicBezTo>
                <a:cubicBezTo>
                  <a:pt x="5016127" y="601638"/>
                  <a:pt x="5010124" y="598364"/>
                  <a:pt x="5004122" y="591816"/>
                </a:cubicBezTo>
                <a:lnTo>
                  <a:pt x="4981202" y="613917"/>
                </a:lnTo>
                <a:cubicBezTo>
                  <a:pt x="4972471" y="606277"/>
                  <a:pt x="4958828" y="593180"/>
                  <a:pt x="4940274" y="574626"/>
                </a:cubicBezTo>
                <a:cubicBezTo>
                  <a:pt x="4934272" y="569169"/>
                  <a:pt x="4931270" y="562348"/>
                  <a:pt x="4931270" y="554162"/>
                </a:cubicBezTo>
                <a:lnTo>
                  <a:pt x="4931270" y="550069"/>
                </a:lnTo>
                <a:cubicBezTo>
                  <a:pt x="4933453" y="521693"/>
                  <a:pt x="4938637" y="493862"/>
                  <a:pt x="4946823" y="466577"/>
                </a:cubicBezTo>
                <a:cubicBezTo>
                  <a:pt x="4946823" y="465485"/>
                  <a:pt x="4947095" y="464667"/>
                  <a:pt x="4947641" y="464121"/>
                </a:cubicBezTo>
                <a:cubicBezTo>
                  <a:pt x="4948187" y="460847"/>
                  <a:pt x="4949142" y="457846"/>
                  <a:pt x="4950506" y="455117"/>
                </a:cubicBezTo>
                <a:cubicBezTo>
                  <a:pt x="4951871" y="452389"/>
                  <a:pt x="4952825" y="449660"/>
                  <a:pt x="4953371" y="446932"/>
                </a:cubicBezTo>
                <a:cubicBezTo>
                  <a:pt x="4953917" y="444203"/>
                  <a:pt x="4954190" y="442020"/>
                  <a:pt x="4954190" y="440383"/>
                </a:cubicBezTo>
                <a:cubicBezTo>
                  <a:pt x="4954190" y="434380"/>
                  <a:pt x="4950916" y="431379"/>
                  <a:pt x="4944367" y="431379"/>
                </a:cubicBezTo>
                <a:cubicBezTo>
                  <a:pt x="4937273" y="431379"/>
                  <a:pt x="4922812" y="436018"/>
                  <a:pt x="4900984" y="445294"/>
                </a:cubicBezTo>
                <a:cubicBezTo>
                  <a:pt x="4882430" y="452389"/>
                  <a:pt x="4865786" y="463030"/>
                  <a:pt x="4851052" y="477218"/>
                </a:cubicBezTo>
                <a:cubicBezTo>
                  <a:pt x="4849961" y="478855"/>
                  <a:pt x="4848050" y="480219"/>
                  <a:pt x="4845322" y="481311"/>
                </a:cubicBezTo>
                <a:lnTo>
                  <a:pt x="4842866" y="482948"/>
                </a:lnTo>
                <a:lnTo>
                  <a:pt x="4830588" y="473125"/>
                </a:lnTo>
                <a:lnTo>
                  <a:pt x="4857600" y="444476"/>
                </a:lnTo>
                <a:cubicBezTo>
                  <a:pt x="4858692" y="442839"/>
                  <a:pt x="4860056" y="441475"/>
                  <a:pt x="4861693" y="440383"/>
                </a:cubicBezTo>
                <a:cubicBezTo>
                  <a:pt x="4881338" y="417464"/>
                  <a:pt x="4899210" y="393726"/>
                  <a:pt x="4915308" y="369169"/>
                </a:cubicBezTo>
                <a:cubicBezTo>
                  <a:pt x="4931407" y="344612"/>
                  <a:pt x="4947095" y="320328"/>
                  <a:pt x="4962375" y="296318"/>
                </a:cubicBezTo>
                <a:lnTo>
                  <a:pt x="4968924" y="285676"/>
                </a:lnTo>
                <a:cubicBezTo>
                  <a:pt x="4990206" y="251297"/>
                  <a:pt x="5003576" y="226740"/>
                  <a:pt x="5009033" y="212006"/>
                </a:cubicBezTo>
                <a:cubicBezTo>
                  <a:pt x="5011761" y="205458"/>
                  <a:pt x="5014763" y="199182"/>
                  <a:pt x="5018037" y="193180"/>
                </a:cubicBezTo>
                <a:cubicBezTo>
                  <a:pt x="5023494" y="183357"/>
                  <a:pt x="5026223" y="176536"/>
                  <a:pt x="5026223" y="172716"/>
                </a:cubicBezTo>
                <a:cubicBezTo>
                  <a:pt x="5026223" y="168350"/>
                  <a:pt x="5024176" y="163984"/>
                  <a:pt x="5020083" y="159619"/>
                </a:cubicBezTo>
                <a:cubicBezTo>
                  <a:pt x="5015991" y="155253"/>
                  <a:pt x="5012307" y="150888"/>
                  <a:pt x="5009033" y="146522"/>
                </a:cubicBezTo>
                <a:lnTo>
                  <a:pt x="5003303" y="140792"/>
                </a:lnTo>
                <a:close/>
                <a:moveTo>
                  <a:pt x="1266899" y="132607"/>
                </a:moveTo>
                <a:cubicBezTo>
                  <a:pt x="1261442" y="132607"/>
                  <a:pt x="1245890" y="139974"/>
                  <a:pt x="1220241" y="154708"/>
                </a:cubicBezTo>
                <a:cubicBezTo>
                  <a:pt x="1216421" y="156890"/>
                  <a:pt x="1213420" y="159892"/>
                  <a:pt x="1211237" y="163712"/>
                </a:cubicBezTo>
                <a:cubicBezTo>
                  <a:pt x="1199232" y="191543"/>
                  <a:pt x="1193229" y="209005"/>
                  <a:pt x="1193229" y="216099"/>
                </a:cubicBezTo>
                <a:cubicBezTo>
                  <a:pt x="1193229" y="223739"/>
                  <a:pt x="1196231" y="231106"/>
                  <a:pt x="1202233" y="238200"/>
                </a:cubicBezTo>
                <a:cubicBezTo>
                  <a:pt x="1203870" y="240383"/>
                  <a:pt x="1206326" y="242566"/>
                  <a:pt x="1209600" y="244749"/>
                </a:cubicBezTo>
                <a:lnTo>
                  <a:pt x="1214512" y="247204"/>
                </a:lnTo>
                <a:cubicBezTo>
                  <a:pt x="1223243" y="242839"/>
                  <a:pt x="1228700" y="239292"/>
                  <a:pt x="1230883" y="236563"/>
                </a:cubicBezTo>
                <a:cubicBezTo>
                  <a:pt x="1237977" y="229469"/>
                  <a:pt x="1243434" y="221283"/>
                  <a:pt x="1247254" y="212006"/>
                </a:cubicBezTo>
                <a:cubicBezTo>
                  <a:pt x="1254894" y="191815"/>
                  <a:pt x="1261715" y="171351"/>
                  <a:pt x="1267718" y="150615"/>
                </a:cubicBezTo>
                <a:cubicBezTo>
                  <a:pt x="1269900" y="146249"/>
                  <a:pt x="1270992" y="142156"/>
                  <a:pt x="1270992" y="138336"/>
                </a:cubicBezTo>
                <a:cubicBezTo>
                  <a:pt x="1270992" y="134517"/>
                  <a:pt x="1269628" y="132607"/>
                  <a:pt x="1266899" y="132607"/>
                </a:cubicBezTo>
                <a:close/>
                <a:moveTo>
                  <a:pt x="6311130" y="128514"/>
                </a:moveTo>
                <a:cubicBezTo>
                  <a:pt x="6313858" y="128514"/>
                  <a:pt x="6316586" y="129878"/>
                  <a:pt x="6319316" y="132607"/>
                </a:cubicBezTo>
                <a:cubicBezTo>
                  <a:pt x="6322044" y="135335"/>
                  <a:pt x="6325318" y="140519"/>
                  <a:pt x="6329138" y="148159"/>
                </a:cubicBezTo>
                <a:cubicBezTo>
                  <a:pt x="6330776" y="151433"/>
                  <a:pt x="6332685" y="153889"/>
                  <a:pt x="6334868" y="155526"/>
                </a:cubicBezTo>
                <a:cubicBezTo>
                  <a:pt x="6337051" y="157163"/>
                  <a:pt x="6338688" y="158527"/>
                  <a:pt x="6339780" y="159619"/>
                </a:cubicBezTo>
                <a:lnTo>
                  <a:pt x="6353695" y="175171"/>
                </a:lnTo>
                <a:lnTo>
                  <a:pt x="6347146" y="185813"/>
                </a:lnTo>
                <a:cubicBezTo>
                  <a:pt x="6343326" y="192361"/>
                  <a:pt x="6337596" y="196181"/>
                  <a:pt x="6329956" y="197272"/>
                </a:cubicBezTo>
                <a:cubicBezTo>
                  <a:pt x="6324500" y="198364"/>
                  <a:pt x="6320952" y="199864"/>
                  <a:pt x="6319316" y="201774"/>
                </a:cubicBezTo>
                <a:cubicBezTo>
                  <a:pt x="6317678" y="203684"/>
                  <a:pt x="6316860" y="207641"/>
                  <a:pt x="6316860" y="213643"/>
                </a:cubicBezTo>
                <a:lnTo>
                  <a:pt x="6317678" y="228377"/>
                </a:lnTo>
                <a:cubicBezTo>
                  <a:pt x="6317678" y="236563"/>
                  <a:pt x="6318497" y="244476"/>
                  <a:pt x="6320134" y="252116"/>
                </a:cubicBezTo>
                <a:cubicBezTo>
                  <a:pt x="6321226" y="255935"/>
                  <a:pt x="6321771" y="259755"/>
                  <a:pt x="6321771" y="263575"/>
                </a:cubicBezTo>
                <a:lnTo>
                  <a:pt x="6320952" y="271761"/>
                </a:lnTo>
                <a:cubicBezTo>
                  <a:pt x="6320952" y="288678"/>
                  <a:pt x="6321362" y="301911"/>
                  <a:pt x="6322180" y="311461"/>
                </a:cubicBezTo>
                <a:cubicBezTo>
                  <a:pt x="6322999" y="321011"/>
                  <a:pt x="6323408" y="347068"/>
                  <a:pt x="6323408" y="389633"/>
                </a:cubicBezTo>
                <a:lnTo>
                  <a:pt x="6324227" y="420738"/>
                </a:lnTo>
                <a:cubicBezTo>
                  <a:pt x="6323681" y="424558"/>
                  <a:pt x="6323408" y="439565"/>
                  <a:pt x="6323408" y="465758"/>
                </a:cubicBezTo>
                <a:cubicBezTo>
                  <a:pt x="6323954" y="469033"/>
                  <a:pt x="6324227" y="480492"/>
                  <a:pt x="6324227" y="500138"/>
                </a:cubicBezTo>
                <a:lnTo>
                  <a:pt x="6324227" y="550888"/>
                </a:lnTo>
                <a:lnTo>
                  <a:pt x="6325046" y="578719"/>
                </a:lnTo>
                <a:lnTo>
                  <a:pt x="6324227" y="605731"/>
                </a:lnTo>
                <a:lnTo>
                  <a:pt x="6324227" y="638473"/>
                </a:lnTo>
                <a:cubicBezTo>
                  <a:pt x="6324227" y="657573"/>
                  <a:pt x="6314950" y="671761"/>
                  <a:pt x="6296396" y="681038"/>
                </a:cubicBezTo>
                <a:lnTo>
                  <a:pt x="6293940" y="681038"/>
                </a:lnTo>
                <a:cubicBezTo>
                  <a:pt x="6291758" y="680493"/>
                  <a:pt x="6281662" y="672853"/>
                  <a:pt x="6263654" y="658119"/>
                </a:cubicBezTo>
                <a:lnTo>
                  <a:pt x="6243190" y="638473"/>
                </a:lnTo>
                <a:lnTo>
                  <a:pt x="6239916" y="634381"/>
                </a:lnTo>
                <a:lnTo>
                  <a:pt x="6215359" y="586086"/>
                </a:lnTo>
                <a:lnTo>
                  <a:pt x="6203081" y="561529"/>
                </a:lnTo>
                <a:cubicBezTo>
                  <a:pt x="6201444" y="559892"/>
                  <a:pt x="6200079" y="557982"/>
                  <a:pt x="6198988" y="555799"/>
                </a:cubicBezTo>
                <a:lnTo>
                  <a:pt x="6184254" y="564803"/>
                </a:lnTo>
                <a:cubicBezTo>
                  <a:pt x="6176614" y="567532"/>
                  <a:pt x="6169792" y="571625"/>
                  <a:pt x="6163790" y="577082"/>
                </a:cubicBezTo>
                <a:cubicBezTo>
                  <a:pt x="6163244" y="577627"/>
                  <a:pt x="6162426" y="578037"/>
                  <a:pt x="6161334" y="578310"/>
                </a:cubicBezTo>
                <a:cubicBezTo>
                  <a:pt x="6160244" y="578582"/>
                  <a:pt x="6159015" y="578855"/>
                  <a:pt x="6157651" y="579128"/>
                </a:cubicBezTo>
                <a:cubicBezTo>
                  <a:pt x="6156286" y="579401"/>
                  <a:pt x="6155058" y="579810"/>
                  <a:pt x="6153968" y="580356"/>
                </a:cubicBezTo>
                <a:cubicBezTo>
                  <a:pt x="6137050" y="589087"/>
                  <a:pt x="6118770" y="593453"/>
                  <a:pt x="6099124" y="593453"/>
                </a:cubicBezTo>
                <a:cubicBezTo>
                  <a:pt x="6090939" y="593453"/>
                  <a:pt x="6084663" y="590452"/>
                  <a:pt x="6080298" y="584449"/>
                </a:cubicBezTo>
                <a:cubicBezTo>
                  <a:pt x="6077024" y="580629"/>
                  <a:pt x="6072112" y="576263"/>
                  <a:pt x="6065564" y="571352"/>
                </a:cubicBezTo>
                <a:lnTo>
                  <a:pt x="6058196" y="584449"/>
                </a:lnTo>
                <a:cubicBezTo>
                  <a:pt x="6057106" y="584994"/>
                  <a:pt x="6055468" y="585267"/>
                  <a:pt x="6053285" y="585267"/>
                </a:cubicBezTo>
                <a:lnTo>
                  <a:pt x="6044281" y="579537"/>
                </a:lnTo>
                <a:cubicBezTo>
                  <a:pt x="6035004" y="576263"/>
                  <a:pt x="6027910" y="570533"/>
                  <a:pt x="6022998" y="562348"/>
                </a:cubicBezTo>
                <a:cubicBezTo>
                  <a:pt x="6021362" y="559619"/>
                  <a:pt x="6019178" y="557164"/>
                  <a:pt x="6016450" y="554981"/>
                </a:cubicBezTo>
                <a:cubicBezTo>
                  <a:pt x="6011539" y="551161"/>
                  <a:pt x="6005536" y="544067"/>
                  <a:pt x="5998442" y="533698"/>
                </a:cubicBezTo>
                <a:lnTo>
                  <a:pt x="6011539" y="476400"/>
                </a:lnTo>
                <a:cubicBezTo>
                  <a:pt x="6013722" y="471488"/>
                  <a:pt x="6015904" y="461938"/>
                  <a:pt x="6018088" y="447750"/>
                </a:cubicBezTo>
                <a:cubicBezTo>
                  <a:pt x="6019178" y="444476"/>
                  <a:pt x="6019997" y="440929"/>
                  <a:pt x="6020543" y="437109"/>
                </a:cubicBezTo>
                <a:cubicBezTo>
                  <a:pt x="6021089" y="429469"/>
                  <a:pt x="6023272" y="421829"/>
                  <a:pt x="6027092" y="414189"/>
                </a:cubicBezTo>
                <a:cubicBezTo>
                  <a:pt x="6027638" y="412552"/>
                  <a:pt x="6027910" y="409687"/>
                  <a:pt x="6027910" y="405595"/>
                </a:cubicBezTo>
                <a:cubicBezTo>
                  <a:pt x="6027910" y="401502"/>
                  <a:pt x="6029547" y="393726"/>
                  <a:pt x="6032822" y="382266"/>
                </a:cubicBezTo>
                <a:cubicBezTo>
                  <a:pt x="6036096" y="370806"/>
                  <a:pt x="6038278" y="359073"/>
                  <a:pt x="6039370" y="347068"/>
                </a:cubicBezTo>
                <a:cubicBezTo>
                  <a:pt x="6039916" y="342702"/>
                  <a:pt x="6040870" y="338064"/>
                  <a:pt x="6042235" y="333152"/>
                </a:cubicBezTo>
                <a:cubicBezTo>
                  <a:pt x="6043599" y="328241"/>
                  <a:pt x="6044281" y="323057"/>
                  <a:pt x="6044281" y="317600"/>
                </a:cubicBezTo>
                <a:cubicBezTo>
                  <a:pt x="6044281" y="308869"/>
                  <a:pt x="6042371" y="300683"/>
                  <a:pt x="6038552" y="293043"/>
                </a:cubicBezTo>
                <a:cubicBezTo>
                  <a:pt x="6036914" y="289769"/>
                  <a:pt x="6034458" y="286768"/>
                  <a:pt x="6031184" y="284039"/>
                </a:cubicBezTo>
                <a:lnTo>
                  <a:pt x="6039370" y="284039"/>
                </a:lnTo>
                <a:cubicBezTo>
                  <a:pt x="6041553" y="284039"/>
                  <a:pt x="6044144" y="284312"/>
                  <a:pt x="6047146" y="284858"/>
                </a:cubicBezTo>
                <a:cubicBezTo>
                  <a:pt x="6050148" y="285403"/>
                  <a:pt x="6053012" y="287859"/>
                  <a:pt x="6055741" y="292225"/>
                </a:cubicBezTo>
                <a:cubicBezTo>
                  <a:pt x="6056832" y="293862"/>
                  <a:pt x="6058469" y="295499"/>
                  <a:pt x="6060652" y="297136"/>
                </a:cubicBezTo>
                <a:cubicBezTo>
                  <a:pt x="6078114" y="310233"/>
                  <a:pt x="6087664" y="327968"/>
                  <a:pt x="6089302" y="350342"/>
                </a:cubicBezTo>
                <a:lnTo>
                  <a:pt x="6088483" y="358528"/>
                </a:lnTo>
                <a:cubicBezTo>
                  <a:pt x="6088483" y="367259"/>
                  <a:pt x="6089847" y="373262"/>
                  <a:pt x="6092576" y="376536"/>
                </a:cubicBezTo>
                <a:cubicBezTo>
                  <a:pt x="6091484" y="378173"/>
                  <a:pt x="6090939" y="380083"/>
                  <a:pt x="6090939" y="382266"/>
                </a:cubicBezTo>
                <a:cubicBezTo>
                  <a:pt x="6090939" y="383903"/>
                  <a:pt x="6091212" y="385676"/>
                  <a:pt x="6091758" y="387586"/>
                </a:cubicBezTo>
                <a:cubicBezTo>
                  <a:pt x="6092303" y="389496"/>
                  <a:pt x="6092576" y="391543"/>
                  <a:pt x="6092576" y="393726"/>
                </a:cubicBezTo>
                <a:lnTo>
                  <a:pt x="6091758" y="409278"/>
                </a:lnTo>
                <a:lnTo>
                  <a:pt x="6090939" y="448569"/>
                </a:lnTo>
                <a:lnTo>
                  <a:pt x="6091758" y="450206"/>
                </a:lnTo>
                <a:cubicBezTo>
                  <a:pt x="6096122" y="448569"/>
                  <a:pt x="6099806" y="445840"/>
                  <a:pt x="6102808" y="442020"/>
                </a:cubicBezTo>
                <a:cubicBezTo>
                  <a:pt x="6105810" y="438200"/>
                  <a:pt x="6109220" y="435199"/>
                  <a:pt x="6113040" y="433016"/>
                </a:cubicBezTo>
                <a:cubicBezTo>
                  <a:pt x="6110856" y="436836"/>
                  <a:pt x="6108401" y="442020"/>
                  <a:pt x="6105672" y="448569"/>
                </a:cubicBezTo>
                <a:cubicBezTo>
                  <a:pt x="6107310" y="447477"/>
                  <a:pt x="6108810" y="446659"/>
                  <a:pt x="6110175" y="446113"/>
                </a:cubicBezTo>
                <a:cubicBezTo>
                  <a:pt x="6111540" y="445567"/>
                  <a:pt x="6113040" y="445022"/>
                  <a:pt x="6114677" y="444476"/>
                </a:cubicBezTo>
                <a:lnTo>
                  <a:pt x="6128592" y="434653"/>
                </a:lnTo>
                <a:cubicBezTo>
                  <a:pt x="6136778" y="429196"/>
                  <a:pt x="6144690" y="423193"/>
                  <a:pt x="6152330" y="416645"/>
                </a:cubicBezTo>
                <a:cubicBezTo>
                  <a:pt x="6157242" y="412279"/>
                  <a:pt x="6162972" y="408732"/>
                  <a:pt x="6169520" y="406004"/>
                </a:cubicBezTo>
                <a:lnTo>
                  <a:pt x="6170338" y="405185"/>
                </a:lnTo>
                <a:cubicBezTo>
                  <a:pt x="6194350" y="393180"/>
                  <a:pt x="6210174" y="387177"/>
                  <a:pt x="6217814" y="387177"/>
                </a:cubicBezTo>
                <a:cubicBezTo>
                  <a:pt x="6228184" y="387177"/>
                  <a:pt x="6236368" y="390724"/>
                  <a:pt x="6242372" y="397818"/>
                </a:cubicBezTo>
                <a:cubicBezTo>
                  <a:pt x="6246737" y="403275"/>
                  <a:pt x="6250011" y="406550"/>
                  <a:pt x="6252194" y="407641"/>
                </a:cubicBezTo>
                <a:cubicBezTo>
                  <a:pt x="6250557" y="420738"/>
                  <a:pt x="6243462" y="428378"/>
                  <a:pt x="6230912" y="430560"/>
                </a:cubicBezTo>
                <a:cubicBezTo>
                  <a:pt x="6227092" y="431106"/>
                  <a:pt x="6222726" y="432880"/>
                  <a:pt x="6217814" y="435881"/>
                </a:cubicBezTo>
                <a:cubicBezTo>
                  <a:pt x="6212904" y="438882"/>
                  <a:pt x="6207992" y="441202"/>
                  <a:pt x="6203081" y="442839"/>
                </a:cubicBezTo>
                <a:cubicBezTo>
                  <a:pt x="6185618" y="449933"/>
                  <a:pt x="6176887" y="454844"/>
                  <a:pt x="6176887" y="457573"/>
                </a:cubicBezTo>
                <a:lnTo>
                  <a:pt x="6177706" y="464940"/>
                </a:lnTo>
                <a:lnTo>
                  <a:pt x="6172794" y="457573"/>
                </a:lnTo>
                <a:lnTo>
                  <a:pt x="6166246" y="460028"/>
                </a:lnTo>
                <a:cubicBezTo>
                  <a:pt x="6161334" y="461120"/>
                  <a:pt x="6156696" y="463030"/>
                  <a:pt x="6152330" y="465758"/>
                </a:cubicBezTo>
                <a:cubicBezTo>
                  <a:pt x="6141962" y="471761"/>
                  <a:pt x="6131048" y="475581"/>
                  <a:pt x="6119588" y="477218"/>
                </a:cubicBezTo>
                <a:cubicBezTo>
                  <a:pt x="6117405" y="478309"/>
                  <a:pt x="6114404" y="478855"/>
                  <a:pt x="6110584" y="478855"/>
                </a:cubicBezTo>
                <a:cubicBezTo>
                  <a:pt x="6105127" y="478855"/>
                  <a:pt x="6100762" y="476400"/>
                  <a:pt x="6097487" y="471488"/>
                </a:cubicBezTo>
                <a:lnTo>
                  <a:pt x="6097487" y="470670"/>
                </a:lnTo>
                <a:cubicBezTo>
                  <a:pt x="6095850" y="467941"/>
                  <a:pt x="6093667" y="466577"/>
                  <a:pt x="6090939" y="466577"/>
                </a:cubicBezTo>
                <a:lnTo>
                  <a:pt x="6089302" y="466577"/>
                </a:lnTo>
                <a:lnTo>
                  <a:pt x="6082753" y="520601"/>
                </a:lnTo>
                <a:lnTo>
                  <a:pt x="6081934" y="533698"/>
                </a:lnTo>
                <a:cubicBezTo>
                  <a:pt x="6081389" y="542975"/>
                  <a:pt x="6078387" y="551161"/>
                  <a:pt x="6072930" y="558255"/>
                </a:cubicBezTo>
                <a:cubicBezTo>
                  <a:pt x="6078388" y="557164"/>
                  <a:pt x="6083572" y="554162"/>
                  <a:pt x="6088483" y="549251"/>
                </a:cubicBezTo>
                <a:cubicBezTo>
                  <a:pt x="6090666" y="547068"/>
                  <a:pt x="6093394" y="544885"/>
                  <a:pt x="6096668" y="542702"/>
                </a:cubicBezTo>
                <a:cubicBezTo>
                  <a:pt x="6092848" y="550888"/>
                  <a:pt x="6090939" y="556072"/>
                  <a:pt x="6090939" y="558255"/>
                </a:cubicBezTo>
                <a:cubicBezTo>
                  <a:pt x="6090393" y="559892"/>
                  <a:pt x="6090530" y="561120"/>
                  <a:pt x="6091348" y="561939"/>
                </a:cubicBezTo>
                <a:cubicBezTo>
                  <a:pt x="6092166" y="562757"/>
                  <a:pt x="6094213" y="563166"/>
                  <a:pt x="6097487" y="563166"/>
                </a:cubicBezTo>
                <a:cubicBezTo>
                  <a:pt x="6109493" y="557164"/>
                  <a:pt x="6121498" y="551707"/>
                  <a:pt x="6133504" y="546795"/>
                </a:cubicBezTo>
                <a:cubicBezTo>
                  <a:pt x="6155332" y="536973"/>
                  <a:pt x="6167610" y="532061"/>
                  <a:pt x="6170338" y="532061"/>
                </a:cubicBezTo>
                <a:lnTo>
                  <a:pt x="6189984" y="524694"/>
                </a:lnTo>
                <a:cubicBezTo>
                  <a:pt x="6189438" y="520874"/>
                  <a:pt x="6188620" y="517327"/>
                  <a:pt x="6187528" y="514053"/>
                </a:cubicBezTo>
                <a:cubicBezTo>
                  <a:pt x="6185345" y="506413"/>
                  <a:pt x="6183572" y="499319"/>
                  <a:pt x="6182208" y="492771"/>
                </a:cubicBezTo>
                <a:cubicBezTo>
                  <a:pt x="6180843" y="486222"/>
                  <a:pt x="6179888" y="479674"/>
                  <a:pt x="6179342" y="473125"/>
                </a:cubicBezTo>
                <a:lnTo>
                  <a:pt x="6177706" y="464940"/>
                </a:lnTo>
                <a:lnTo>
                  <a:pt x="6199806" y="502593"/>
                </a:lnTo>
                <a:lnTo>
                  <a:pt x="6205536" y="514053"/>
                </a:lnTo>
                <a:cubicBezTo>
                  <a:pt x="6207174" y="516782"/>
                  <a:pt x="6210448" y="518146"/>
                  <a:pt x="6215359" y="518146"/>
                </a:cubicBezTo>
                <a:lnTo>
                  <a:pt x="6246464" y="511597"/>
                </a:lnTo>
                <a:cubicBezTo>
                  <a:pt x="6249738" y="510506"/>
                  <a:pt x="6251785" y="509142"/>
                  <a:pt x="6252604" y="507505"/>
                </a:cubicBezTo>
                <a:cubicBezTo>
                  <a:pt x="6253422" y="505868"/>
                  <a:pt x="6253831" y="503685"/>
                  <a:pt x="6253831" y="500956"/>
                </a:cubicBezTo>
                <a:lnTo>
                  <a:pt x="6255468" y="473944"/>
                </a:lnTo>
                <a:cubicBezTo>
                  <a:pt x="6257652" y="452116"/>
                  <a:pt x="6259015" y="430833"/>
                  <a:pt x="6259561" y="410097"/>
                </a:cubicBezTo>
                <a:cubicBezTo>
                  <a:pt x="6260107" y="389360"/>
                  <a:pt x="6260925" y="369442"/>
                  <a:pt x="6262016" y="350342"/>
                </a:cubicBezTo>
                <a:cubicBezTo>
                  <a:pt x="6263654" y="341065"/>
                  <a:pt x="6264472" y="330697"/>
                  <a:pt x="6264472" y="319237"/>
                </a:cubicBezTo>
                <a:lnTo>
                  <a:pt x="6265291" y="307777"/>
                </a:lnTo>
                <a:lnTo>
                  <a:pt x="6269384" y="251297"/>
                </a:lnTo>
                <a:cubicBezTo>
                  <a:pt x="6269930" y="237109"/>
                  <a:pt x="6270748" y="223193"/>
                  <a:pt x="6271840" y="209551"/>
                </a:cubicBezTo>
                <a:cubicBezTo>
                  <a:pt x="6271840" y="204639"/>
                  <a:pt x="6271157" y="200137"/>
                  <a:pt x="6269793" y="196045"/>
                </a:cubicBezTo>
                <a:cubicBezTo>
                  <a:pt x="6268428" y="191952"/>
                  <a:pt x="6266110" y="188678"/>
                  <a:pt x="6262835" y="186222"/>
                </a:cubicBezTo>
                <a:cubicBezTo>
                  <a:pt x="6259561" y="183766"/>
                  <a:pt x="6256560" y="182538"/>
                  <a:pt x="6253831" y="182538"/>
                </a:cubicBezTo>
                <a:lnTo>
                  <a:pt x="6250557" y="183357"/>
                </a:lnTo>
                <a:cubicBezTo>
                  <a:pt x="6240734" y="185540"/>
                  <a:pt x="6230912" y="186904"/>
                  <a:pt x="6221089" y="187450"/>
                </a:cubicBezTo>
                <a:cubicBezTo>
                  <a:pt x="6208538" y="188541"/>
                  <a:pt x="6195986" y="191270"/>
                  <a:pt x="6183436" y="195635"/>
                </a:cubicBezTo>
                <a:cubicBezTo>
                  <a:pt x="6148510" y="204367"/>
                  <a:pt x="6117951" y="215826"/>
                  <a:pt x="6091758" y="230015"/>
                </a:cubicBezTo>
                <a:cubicBezTo>
                  <a:pt x="6091212" y="230560"/>
                  <a:pt x="6090120" y="230833"/>
                  <a:pt x="6088483" y="230833"/>
                </a:cubicBezTo>
                <a:lnTo>
                  <a:pt x="6083572" y="230015"/>
                </a:lnTo>
                <a:cubicBezTo>
                  <a:pt x="6093940" y="221829"/>
                  <a:pt x="6103762" y="214462"/>
                  <a:pt x="6113040" y="207914"/>
                </a:cubicBezTo>
                <a:cubicBezTo>
                  <a:pt x="6140870" y="187723"/>
                  <a:pt x="6171430" y="172989"/>
                  <a:pt x="6204718" y="163712"/>
                </a:cubicBezTo>
                <a:lnTo>
                  <a:pt x="6219452" y="157163"/>
                </a:lnTo>
                <a:lnTo>
                  <a:pt x="6248102" y="147341"/>
                </a:lnTo>
                <a:cubicBezTo>
                  <a:pt x="6267746" y="139155"/>
                  <a:pt x="6277842" y="135062"/>
                  <a:pt x="6278388" y="135062"/>
                </a:cubicBezTo>
                <a:cubicBezTo>
                  <a:pt x="6278934" y="135062"/>
                  <a:pt x="6279888" y="134653"/>
                  <a:pt x="6281252" y="133834"/>
                </a:cubicBezTo>
                <a:cubicBezTo>
                  <a:pt x="6282617" y="133016"/>
                  <a:pt x="6284390" y="132470"/>
                  <a:pt x="6286574" y="132197"/>
                </a:cubicBezTo>
                <a:cubicBezTo>
                  <a:pt x="6288756" y="131924"/>
                  <a:pt x="6290666" y="131515"/>
                  <a:pt x="6292303" y="130969"/>
                </a:cubicBezTo>
                <a:cubicBezTo>
                  <a:pt x="6299943" y="129332"/>
                  <a:pt x="6306218" y="128514"/>
                  <a:pt x="6311130" y="128514"/>
                </a:cubicBezTo>
                <a:close/>
                <a:moveTo>
                  <a:pt x="6594126" y="121965"/>
                </a:moveTo>
                <a:lnTo>
                  <a:pt x="6597401" y="122784"/>
                </a:lnTo>
                <a:cubicBezTo>
                  <a:pt x="6605586" y="124967"/>
                  <a:pt x="6613226" y="128241"/>
                  <a:pt x="6620320" y="132607"/>
                </a:cubicBezTo>
                <a:cubicBezTo>
                  <a:pt x="6628506" y="135881"/>
                  <a:pt x="6636418" y="140246"/>
                  <a:pt x="6644058" y="145703"/>
                </a:cubicBezTo>
                <a:cubicBezTo>
                  <a:pt x="6654427" y="153889"/>
                  <a:pt x="6667796" y="157982"/>
                  <a:pt x="6684168" y="157982"/>
                </a:cubicBezTo>
                <a:cubicBezTo>
                  <a:pt x="6692353" y="157982"/>
                  <a:pt x="6700402" y="156890"/>
                  <a:pt x="6708315" y="154708"/>
                </a:cubicBezTo>
                <a:cubicBezTo>
                  <a:pt x="6716228" y="152525"/>
                  <a:pt x="6724277" y="150888"/>
                  <a:pt x="6732462" y="149796"/>
                </a:cubicBezTo>
                <a:cubicBezTo>
                  <a:pt x="6745014" y="147068"/>
                  <a:pt x="6757292" y="145158"/>
                  <a:pt x="6769298" y="144066"/>
                </a:cubicBezTo>
                <a:lnTo>
                  <a:pt x="6784032" y="141611"/>
                </a:lnTo>
                <a:cubicBezTo>
                  <a:pt x="6782394" y="143248"/>
                  <a:pt x="6780757" y="145021"/>
                  <a:pt x="6779120" y="146931"/>
                </a:cubicBezTo>
                <a:cubicBezTo>
                  <a:pt x="6777483" y="148841"/>
                  <a:pt x="6775572" y="150615"/>
                  <a:pt x="6773390" y="152252"/>
                </a:cubicBezTo>
                <a:cubicBezTo>
                  <a:pt x="6749924" y="175717"/>
                  <a:pt x="6734918" y="189633"/>
                  <a:pt x="6728370" y="193998"/>
                </a:cubicBezTo>
                <a:cubicBezTo>
                  <a:pt x="6725096" y="196181"/>
                  <a:pt x="6721548" y="199182"/>
                  <a:pt x="6717728" y="203002"/>
                </a:cubicBezTo>
                <a:cubicBezTo>
                  <a:pt x="6708452" y="214462"/>
                  <a:pt x="6695082" y="222920"/>
                  <a:pt x="6677619" y="228377"/>
                </a:cubicBezTo>
                <a:cubicBezTo>
                  <a:pt x="6676528" y="228377"/>
                  <a:pt x="6675573" y="228241"/>
                  <a:pt x="6674754" y="227968"/>
                </a:cubicBezTo>
                <a:cubicBezTo>
                  <a:pt x="6673936" y="227695"/>
                  <a:pt x="6672844" y="227286"/>
                  <a:pt x="6671480" y="226740"/>
                </a:cubicBezTo>
                <a:cubicBezTo>
                  <a:pt x="6670116" y="226195"/>
                  <a:pt x="6668615" y="225649"/>
                  <a:pt x="6666978" y="225103"/>
                </a:cubicBezTo>
                <a:cubicBezTo>
                  <a:pt x="6661521" y="222920"/>
                  <a:pt x="6656610" y="220465"/>
                  <a:pt x="6652244" y="217736"/>
                </a:cubicBezTo>
                <a:cubicBezTo>
                  <a:pt x="6635327" y="204094"/>
                  <a:pt x="6624958" y="187177"/>
                  <a:pt x="6621139" y="166986"/>
                </a:cubicBezTo>
                <a:lnTo>
                  <a:pt x="6621139" y="165349"/>
                </a:lnTo>
                <a:cubicBezTo>
                  <a:pt x="6618956" y="156072"/>
                  <a:pt x="6615409" y="147613"/>
                  <a:pt x="6610498" y="139974"/>
                </a:cubicBezTo>
                <a:cubicBezTo>
                  <a:pt x="6605586" y="132334"/>
                  <a:pt x="6597401" y="127968"/>
                  <a:pt x="6585941" y="126877"/>
                </a:cubicBezTo>
                <a:cubicBezTo>
                  <a:pt x="6589216" y="123602"/>
                  <a:pt x="6591944" y="121965"/>
                  <a:pt x="6594126" y="121965"/>
                </a:cubicBezTo>
                <a:close/>
                <a:moveTo>
                  <a:pt x="4577878" y="104776"/>
                </a:moveTo>
                <a:lnTo>
                  <a:pt x="4591793" y="105594"/>
                </a:lnTo>
                <a:lnTo>
                  <a:pt x="4595068" y="109687"/>
                </a:lnTo>
                <a:cubicBezTo>
                  <a:pt x="4600525" y="116235"/>
                  <a:pt x="4608983" y="125512"/>
                  <a:pt x="4620443" y="137518"/>
                </a:cubicBezTo>
                <a:lnTo>
                  <a:pt x="4623717" y="141611"/>
                </a:lnTo>
                <a:cubicBezTo>
                  <a:pt x="4628083" y="145976"/>
                  <a:pt x="4632176" y="150888"/>
                  <a:pt x="4635995" y="156345"/>
                </a:cubicBezTo>
                <a:cubicBezTo>
                  <a:pt x="4637632" y="157982"/>
                  <a:pt x="4638451" y="159346"/>
                  <a:pt x="4638451" y="160437"/>
                </a:cubicBezTo>
                <a:cubicBezTo>
                  <a:pt x="4637906" y="163166"/>
                  <a:pt x="4636541" y="166440"/>
                  <a:pt x="4634358" y="170260"/>
                </a:cubicBezTo>
                <a:cubicBezTo>
                  <a:pt x="4628902" y="178446"/>
                  <a:pt x="4619624" y="184448"/>
                  <a:pt x="4606527" y="188268"/>
                </a:cubicBezTo>
                <a:lnTo>
                  <a:pt x="4593430" y="193998"/>
                </a:lnTo>
                <a:cubicBezTo>
                  <a:pt x="4592885" y="194544"/>
                  <a:pt x="4591793" y="194817"/>
                  <a:pt x="4590156" y="194817"/>
                </a:cubicBezTo>
                <a:cubicBezTo>
                  <a:pt x="4587428" y="193725"/>
                  <a:pt x="4584700" y="193180"/>
                  <a:pt x="4581971" y="193180"/>
                </a:cubicBezTo>
                <a:cubicBezTo>
                  <a:pt x="4575422" y="193180"/>
                  <a:pt x="4569692" y="194817"/>
                  <a:pt x="4564781" y="198091"/>
                </a:cubicBezTo>
                <a:lnTo>
                  <a:pt x="4556595" y="200547"/>
                </a:lnTo>
                <a:cubicBezTo>
                  <a:pt x="4529310" y="208186"/>
                  <a:pt x="4510484" y="216099"/>
                  <a:pt x="4500115" y="224285"/>
                </a:cubicBezTo>
                <a:cubicBezTo>
                  <a:pt x="4496841" y="227013"/>
                  <a:pt x="4494659" y="230833"/>
                  <a:pt x="4493567" y="235744"/>
                </a:cubicBezTo>
                <a:cubicBezTo>
                  <a:pt x="4493567" y="236836"/>
                  <a:pt x="4493021" y="237927"/>
                  <a:pt x="4491930" y="239019"/>
                </a:cubicBezTo>
                <a:cubicBezTo>
                  <a:pt x="4490838" y="240110"/>
                  <a:pt x="4490293" y="240929"/>
                  <a:pt x="4490293" y="241474"/>
                </a:cubicBezTo>
                <a:lnTo>
                  <a:pt x="4491930" y="244749"/>
                </a:lnTo>
                <a:cubicBezTo>
                  <a:pt x="4497933" y="249660"/>
                  <a:pt x="4501343" y="254844"/>
                  <a:pt x="4502162" y="260301"/>
                </a:cubicBezTo>
                <a:cubicBezTo>
                  <a:pt x="4502980" y="265758"/>
                  <a:pt x="4503389" y="270669"/>
                  <a:pt x="4503389" y="275035"/>
                </a:cubicBezTo>
                <a:cubicBezTo>
                  <a:pt x="4503389" y="285403"/>
                  <a:pt x="4501207" y="295226"/>
                  <a:pt x="4496841" y="304503"/>
                </a:cubicBezTo>
                <a:lnTo>
                  <a:pt x="4495204" y="306959"/>
                </a:lnTo>
                <a:cubicBezTo>
                  <a:pt x="4487564" y="323875"/>
                  <a:pt x="4478833" y="340247"/>
                  <a:pt x="4469010" y="356072"/>
                </a:cubicBezTo>
                <a:lnTo>
                  <a:pt x="4464917" y="362620"/>
                </a:lnTo>
                <a:cubicBezTo>
                  <a:pt x="4462189" y="370806"/>
                  <a:pt x="4457278" y="375990"/>
                  <a:pt x="4450184" y="378173"/>
                </a:cubicBezTo>
                <a:cubicBezTo>
                  <a:pt x="4449092" y="378173"/>
                  <a:pt x="4448410" y="378992"/>
                  <a:pt x="4448137" y="380629"/>
                </a:cubicBezTo>
                <a:cubicBezTo>
                  <a:pt x="4447865" y="382266"/>
                  <a:pt x="4447728" y="383357"/>
                  <a:pt x="4447728" y="383903"/>
                </a:cubicBezTo>
                <a:cubicBezTo>
                  <a:pt x="4446091" y="387177"/>
                  <a:pt x="4443363" y="389906"/>
                  <a:pt x="4439542" y="392088"/>
                </a:cubicBezTo>
                <a:lnTo>
                  <a:pt x="4441180" y="401093"/>
                </a:lnTo>
                <a:cubicBezTo>
                  <a:pt x="4449911" y="401093"/>
                  <a:pt x="4462735" y="397818"/>
                  <a:pt x="4479651" y="391270"/>
                </a:cubicBezTo>
                <a:cubicBezTo>
                  <a:pt x="4487837" y="387996"/>
                  <a:pt x="4496022" y="385813"/>
                  <a:pt x="4504208" y="384721"/>
                </a:cubicBezTo>
                <a:lnTo>
                  <a:pt x="4520579" y="381447"/>
                </a:lnTo>
                <a:cubicBezTo>
                  <a:pt x="4557687" y="371079"/>
                  <a:pt x="4581971" y="365895"/>
                  <a:pt x="4593430" y="365895"/>
                </a:cubicBezTo>
                <a:cubicBezTo>
                  <a:pt x="4604890" y="365895"/>
                  <a:pt x="4611166" y="366168"/>
                  <a:pt x="4612257" y="366713"/>
                </a:cubicBezTo>
                <a:lnTo>
                  <a:pt x="4622898" y="365895"/>
                </a:lnTo>
                <a:cubicBezTo>
                  <a:pt x="4627810" y="370806"/>
                  <a:pt x="4636269" y="380356"/>
                  <a:pt x="4648274" y="394544"/>
                </a:cubicBezTo>
                <a:lnTo>
                  <a:pt x="4655641" y="404367"/>
                </a:lnTo>
                <a:cubicBezTo>
                  <a:pt x="4660007" y="409824"/>
                  <a:pt x="4664781" y="415281"/>
                  <a:pt x="4669965" y="420738"/>
                </a:cubicBezTo>
                <a:cubicBezTo>
                  <a:pt x="4675150" y="426195"/>
                  <a:pt x="4677742" y="434926"/>
                  <a:pt x="4677742" y="446932"/>
                </a:cubicBezTo>
                <a:cubicBezTo>
                  <a:pt x="4677742" y="455117"/>
                  <a:pt x="4676378" y="466031"/>
                  <a:pt x="4673649" y="479674"/>
                </a:cubicBezTo>
                <a:cubicBezTo>
                  <a:pt x="4673649" y="481857"/>
                  <a:pt x="4672830" y="483494"/>
                  <a:pt x="4671193" y="484585"/>
                </a:cubicBezTo>
                <a:cubicBezTo>
                  <a:pt x="4668465" y="487314"/>
                  <a:pt x="4666282" y="491952"/>
                  <a:pt x="4664645" y="498501"/>
                </a:cubicBezTo>
                <a:cubicBezTo>
                  <a:pt x="4664645" y="500683"/>
                  <a:pt x="4664099" y="503003"/>
                  <a:pt x="4663008" y="505458"/>
                </a:cubicBezTo>
                <a:cubicBezTo>
                  <a:pt x="4661916" y="507914"/>
                  <a:pt x="4661370" y="509687"/>
                  <a:pt x="4661370" y="510779"/>
                </a:cubicBezTo>
                <a:cubicBezTo>
                  <a:pt x="4655368" y="527696"/>
                  <a:pt x="4647728" y="543521"/>
                  <a:pt x="4638451" y="558255"/>
                </a:cubicBezTo>
                <a:lnTo>
                  <a:pt x="4630265" y="574626"/>
                </a:lnTo>
                <a:cubicBezTo>
                  <a:pt x="4628083" y="579537"/>
                  <a:pt x="4624809" y="584722"/>
                  <a:pt x="4620443" y="590179"/>
                </a:cubicBezTo>
                <a:lnTo>
                  <a:pt x="4599979" y="618828"/>
                </a:lnTo>
                <a:cubicBezTo>
                  <a:pt x="4595068" y="626468"/>
                  <a:pt x="4589611" y="631106"/>
                  <a:pt x="4583608" y="632744"/>
                </a:cubicBezTo>
                <a:cubicBezTo>
                  <a:pt x="4583062" y="632744"/>
                  <a:pt x="4582517" y="633016"/>
                  <a:pt x="4581971" y="633562"/>
                </a:cubicBezTo>
                <a:lnTo>
                  <a:pt x="4580334" y="635199"/>
                </a:lnTo>
                <a:lnTo>
                  <a:pt x="4581152" y="638473"/>
                </a:lnTo>
                <a:cubicBezTo>
                  <a:pt x="4581152" y="640110"/>
                  <a:pt x="4579242" y="642293"/>
                  <a:pt x="4575422" y="645022"/>
                </a:cubicBezTo>
                <a:lnTo>
                  <a:pt x="4570511" y="647477"/>
                </a:lnTo>
                <a:cubicBezTo>
                  <a:pt x="4554686" y="660029"/>
                  <a:pt x="4541316" y="666304"/>
                  <a:pt x="4530402" y="666304"/>
                </a:cubicBezTo>
                <a:cubicBezTo>
                  <a:pt x="4521671" y="666304"/>
                  <a:pt x="4513212" y="663303"/>
                  <a:pt x="4505027" y="657300"/>
                </a:cubicBezTo>
                <a:cubicBezTo>
                  <a:pt x="4476650" y="636563"/>
                  <a:pt x="4449911" y="613644"/>
                  <a:pt x="4424808" y="588542"/>
                </a:cubicBezTo>
                <a:lnTo>
                  <a:pt x="4402707" y="568078"/>
                </a:lnTo>
                <a:cubicBezTo>
                  <a:pt x="4399433" y="564803"/>
                  <a:pt x="4396705" y="560984"/>
                  <a:pt x="4394522" y="556618"/>
                </a:cubicBezTo>
                <a:lnTo>
                  <a:pt x="4401889" y="559074"/>
                </a:lnTo>
                <a:cubicBezTo>
                  <a:pt x="4406800" y="561802"/>
                  <a:pt x="4411985" y="564258"/>
                  <a:pt x="4417441" y="566441"/>
                </a:cubicBezTo>
                <a:cubicBezTo>
                  <a:pt x="4442544" y="575172"/>
                  <a:pt x="4458915" y="581720"/>
                  <a:pt x="4466554" y="586086"/>
                </a:cubicBezTo>
                <a:lnTo>
                  <a:pt x="4478833" y="591816"/>
                </a:lnTo>
                <a:cubicBezTo>
                  <a:pt x="4496841" y="600547"/>
                  <a:pt x="4508574" y="604913"/>
                  <a:pt x="4514031" y="604913"/>
                </a:cubicBezTo>
                <a:cubicBezTo>
                  <a:pt x="4517305" y="604913"/>
                  <a:pt x="4520306" y="602457"/>
                  <a:pt x="4523035" y="597546"/>
                </a:cubicBezTo>
                <a:cubicBezTo>
                  <a:pt x="4536677" y="578446"/>
                  <a:pt x="4547865" y="557709"/>
                  <a:pt x="4556595" y="535335"/>
                </a:cubicBezTo>
                <a:lnTo>
                  <a:pt x="4576241" y="473125"/>
                </a:lnTo>
                <a:cubicBezTo>
                  <a:pt x="4581152" y="458391"/>
                  <a:pt x="4583608" y="447477"/>
                  <a:pt x="4583608" y="440383"/>
                </a:cubicBezTo>
                <a:cubicBezTo>
                  <a:pt x="4583608" y="436018"/>
                  <a:pt x="4582107" y="432470"/>
                  <a:pt x="4579106" y="429742"/>
                </a:cubicBezTo>
                <a:cubicBezTo>
                  <a:pt x="4576105" y="427013"/>
                  <a:pt x="4572285" y="425649"/>
                  <a:pt x="4567646" y="425649"/>
                </a:cubicBezTo>
                <a:cubicBezTo>
                  <a:pt x="4563008" y="425649"/>
                  <a:pt x="4560143" y="425376"/>
                  <a:pt x="4559051" y="424831"/>
                </a:cubicBezTo>
                <a:cubicBezTo>
                  <a:pt x="4557960" y="424285"/>
                  <a:pt x="4557141" y="423739"/>
                  <a:pt x="4556595" y="423193"/>
                </a:cubicBezTo>
                <a:cubicBezTo>
                  <a:pt x="4556050" y="422648"/>
                  <a:pt x="4555504" y="422375"/>
                  <a:pt x="4554958" y="422375"/>
                </a:cubicBezTo>
                <a:lnTo>
                  <a:pt x="4554140" y="423193"/>
                </a:lnTo>
                <a:cubicBezTo>
                  <a:pt x="4553049" y="423739"/>
                  <a:pt x="4551957" y="424012"/>
                  <a:pt x="4550866" y="424012"/>
                </a:cubicBezTo>
                <a:cubicBezTo>
                  <a:pt x="4548683" y="424012"/>
                  <a:pt x="4546773" y="423739"/>
                  <a:pt x="4545136" y="423193"/>
                </a:cubicBezTo>
                <a:cubicBezTo>
                  <a:pt x="4543499" y="422648"/>
                  <a:pt x="4541861" y="422375"/>
                  <a:pt x="4540224" y="422375"/>
                </a:cubicBezTo>
                <a:lnTo>
                  <a:pt x="4527946" y="423193"/>
                </a:lnTo>
                <a:cubicBezTo>
                  <a:pt x="4527401" y="423739"/>
                  <a:pt x="4526582" y="424012"/>
                  <a:pt x="4525490" y="424012"/>
                </a:cubicBezTo>
                <a:cubicBezTo>
                  <a:pt x="4509665" y="426195"/>
                  <a:pt x="4493840" y="429196"/>
                  <a:pt x="4478014" y="433016"/>
                </a:cubicBezTo>
                <a:cubicBezTo>
                  <a:pt x="4472558" y="434108"/>
                  <a:pt x="4460006" y="438473"/>
                  <a:pt x="4440361" y="446113"/>
                </a:cubicBezTo>
                <a:lnTo>
                  <a:pt x="4435450" y="447750"/>
                </a:lnTo>
                <a:cubicBezTo>
                  <a:pt x="4416350" y="455390"/>
                  <a:pt x="4396432" y="461666"/>
                  <a:pt x="4375695" y="466577"/>
                </a:cubicBezTo>
                <a:lnTo>
                  <a:pt x="4373239" y="466577"/>
                </a:lnTo>
                <a:cubicBezTo>
                  <a:pt x="4369965" y="466577"/>
                  <a:pt x="4367510" y="466304"/>
                  <a:pt x="4365873" y="465758"/>
                </a:cubicBezTo>
                <a:lnTo>
                  <a:pt x="4344590" y="444476"/>
                </a:lnTo>
                <a:lnTo>
                  <a:pt x="4342953" y="441202"/>
                </a:lnTo>
                <a:cubicBezTo>
                  <a:pt x="4344590" y="432470"/>
                  <a:pt x="4348683" y="424831"/>
                  <a:pt x="4355231" y="418282"/>
                </a:cubicBezTo>
                <a:cubicBezTo>
                  <a:pt x="4375968" y="393180"/>
                  <a:pt x="4393158" y="365895"/>
                  <a:pt x="4406800" y="336427"/>
                </a:cubicBezTo>
                <a:lnTo>
                  <a:pt x="4409256" y="331515"/>
                </a:lnTo>
                <a:cubicBezTo>
                  <a:pt x="4415259" y="324421"/>
                  <a:pt x="4419897" y="316781"/>
                  <a:pt x="4423171" y="308596"/>
                </a:cubicBezTo>
                <a:cubicBezTo>
                  <a:pt x="4429720" y="295499"/>
                  <a:pt x="4435450" y="284858"/>
                  <a:pt x="4440361" y="276672"/>
                </a:cubicBezTo>
                <a:cubicBezTo>
                  <a:pt x="4443090" y="270669"/>
                  <a:pt x="4444454" y="264667"/>
                  <a:pt x="4444454" y="258664"/>
                </a:cubicBezTo>
                <a:cubicBezTo>
                  <a:pt x="4444454" y="254844"/>
                  <a:pt x="4443908" y="251161"/>
                  <a:pt x="4442817" y="247614"/>
                </a:cubicBezTo>
                <a:cubicBezTo>
                  <a:pt x="4441725" y="244066"/>
                  <a:pt x="4441180" y="240656"/>
                  <a:pt x="4441180" y="237382"/>
                </a:cubicBezTo>
                <a:cubicBezTo>
                  <a:pt x="4441180" y="228650"/>
                  <a:pt x="4446364" y="222102"/>
                  <a:pt x="4456732" y="217736"/>
                </a:cubicBezTo>
                <a:cubicBezTo>
                  <a:pt x="4474740" y="210096"/>
                  <a:pt x="4486746" y="204639"/>
                  <a:pt x="4492748" y="201365"/>
                </a:cubicBezTo>
                <a:cubicBezTo>
                  <a:pt x="4504208" y="195362"/>
                  <a:pt x="4512667" y="190178"/>
                  <a:pt x="4518123" y="185813"/>
                </a:cubicBezTo>
                <a:lnTo>
                  <a:pt x="4516486" y="181720"/>
                </a:lnTo>
                <a:lnTo>
                  <a:pt x="4487018" y="186631"/>
                </a:lnTo>
                <a:cubicBezTo>
                  <a:pt x="4484836" y="186631"/>
                  <a:pt x="4475013" y="188268"/>
                  <a:pt x="4457550" y="191543"/>
                </a:cubicBezTo>
                <a:cubicBezTo>
                  <a:pt x="4453185" y="192634"/>
                  <a:pt x="4448547" y="194271"/>
                  <a:pt x="4443635" y="196454"/>
                </a:cubicBezTo>
                <a:cubicBezTo>
                  <a:pt x="4438724" y="198637"/>
                  <a:pt x="4433540" y="200274"/>
                  <a:pt x="4428083" y="201365"/>
                </a:cubicBezTo>
                <a:cubicBezTo>
                  <a:pt x="4420443" y="202457"/>
                  <a:pt x="4413076" y="204912"/>
                  <a:pt x="4405982" y="208732"/>
                </a:cubicBezTo>
                <a:lnTo>
                  <a:pt x="4392066" y="212006"/>
                </a:lnTo>
                <a:cubicBezTo>
                  <a:pt x="4366964" y="217463"/>
                  <a:pt x="4353322" y="220192"/>
                  <a:pt x="4351139" y="220192"/>
                </a:cubicBezTo>
                <a:lnTo>
                  <a:pt x="4346227" y="220192"/>
                </a:lnTo>
                <a:cubicBezTo>
                  <a:pt x="4328219" y="216372"/>
                  <a:pt x="4314304" y="206822"/>
                  <a:pt x="4304481" y="191543"/>
                </a:cubicBezTo>
                <a:cubicBezTo>
                  <a:pt x="4303390" y="189360"/>
                  <a:pt x="4302844" y="186904"/>
                  <a:pt x="4302844" y="184176"/>
                </a:cubicBezTo>
                <a:lnTo>
                  <a:pt x="4302844" y="180901"/>
                </a:lnTo>
                <a:cubicBezTo>
                  <a:pt x="4306118" y="184176"/>
                  <a:pt x="4309938" y="185813"/>
                  <a:pt x="4314304" y="185813"/>
                </a:cubicBezTo>
                <a:cubicBezTo>
                  <a:pt x="4316487" y="185813"/>
                  <a:pt x="4321125" y="184994"/>
                  <a:pt x="4328219" y="183357"/>
                </a:cubicBezTo>
                <a:cubicBezTo>
                  <a:pt x="4332039" y="183357"/>
                  <a:pt x="4335859" y="182811"/>
                  <a:pt x="4339679" y="181720"/>
                </a:cubicBezTo>
                <a:cubicBezTo>
                  <a:pt x="4345682" y="178991"/>
                  <a:pt x="4351684" y="176809"/>
                  <a:pt x="4357687" y="175171"/>
                </a:cubicBezTo>
                <a:cubicBezTo>
                  <a:pt x="4366964" y="171897"/>
                  <a:pt x="4375968" y="168350"/>
                  <a:pt x="4384699" y="164530"/>
                </a:cubicBezTo>
                <a:cubicBezTo>
                  <a:pt x="4391248" y="160710"/>
                  <a:pt x="4398342" y="157709"/>
                  <a:pt x="4405982" y="155526"/>
                </a:cubicBezTo>
                <a:cubicBezTo>
                  <a:pt x="4413622" y="153343"/>
                  <a:pt x="4422626" y="149796"/>
                  <a:pt x="4432994" y="144885"/>
                </a:cubicBezTo>
                <a:cubicBezTo>
                  <a:pt x="4439542" y="141611"/>
                  <a:pt x="4446091" y="138882"/>
                  <a:pt x="4452639" y="136699"/>
                </a:cubicBezTo>
                <a:cubicBezTo>
                  <a:pt x="4459187" y="134517"/>
                  <a:pt x="4465736" y="132607"/>
                  <a:pt x="4472284" y="130969"/>
                </a:cubicBezTo>
                <a:cubicBezTo>
                  <a:pt x="4485381" y="126058"/>
                  <a:pt x="4499024" y="121693"/>
                  <a:pt x="4513212" y="117873"/>
                </a:cubicBezTo>
                <a:cubicBezTo>
                  <a:pt x="4551411" y="109141"/>
                  <a:pt x="4572967" y="104776"/>
                  <a:pt x="4577878" y="104776"/>
                </a:cubicBezTo>
                <a:close/>
                <a:moveTo>
                  <a:pt x="445293" y="102320"/>
                </a:moveTo>
                <a:cubicBezTo>
                  <a:pt x="448568" y="102320"/>
                  <a:pt x="451569" y="102593"/>
                  <a:pt x="454297" y="103139"/>
                </a:cubicBezTo>
                <a:cubicBezTo>
                  <a:pt x="459754" y="104776"/>
                  <a:pt x="463848" y="109141"/>
                  <a:pt x="466576" y="116235"/>
                </a:cubicBezTo>
                <a:cubicBezTo>
                  <a:pt x="468213" y="118418"/>
                  <a:pt x="470123" y="120328"/>
                  <a:pt x="472306" y="121965"/>
                </a:cubicBezTo>
                <a:cubicBezTo>
                  <a:pt x="477763" y="126877"/>
                  <a:pt x="480628" y="131106"/>
                  <a:pt x="480901" y="134653"/>
                </a:cubicBezTo>
                <a:cubicBezTo>
                  <a:pt x="481173" y="138200"/>
                  <a:pt x="481310" y="140519"/>
                  <a:pt x="481310" y="141611"/>
                </a:cubicBezTo>
                <a:cubicBezTo>
                  <a:pt x="481310" y="145976"/>
                  <a:pt x="480764" y="150342"/>
                  <a:pt x="479673" y="154708"/>
                </a:cubicBezTo>
                <a:cubicBezTo>
                  <a:pt x="479673" y="160165"/>
                  <a:pt x="478445" y="164121"/>
                  <a:pt x="475989" y="166577"/>
                </a:cubicBezTo>
                <a:cubicBezTo>
                  <a:pt x="473533" y="169032"/>
                  <a:pt x="470805" y="171624"/>
                  <a:pt x="467804" y="174353"/>
                </a:cubicBezTo>
                <a:cubicBezTo>
                  <a:pt x="464802" y="177081"/>
                  <a:pt x="461937" y="180356"/>
                  <a:pt x="459209" y="184176"/>
                </a:cubicBezTo>
                <a:cubicBezTo>
                  <a:pt x="453752" y="191270"/>
                  <a:pt x="446930" y="197000"/>
                  <a:pt x="438745" y="201365"/>
                </a:cubicBezTo>
                <a:cubicBezTo>
                  <a:pt x="436562" y="202457"/>
                  <a:pt x="434652" y="204367"/>
                  <a:pt x="433015" y="207095"/>
                </a:cubicBezTo>
                <a:lnTo>
                  <a:pt x="375716" y="259483"/>
                </a:lnTo>
                <a:cubicBezTo>
                  <a:pt x="360436" y="272579"/>
                  <a:pt x="350614" y="281311"/>
                  <a:pt x="346248" y="285676"/>
                </a:cubicBezTo>
                <a:cubicBezTo>
                  <a:pt x="329331" y="300956"/>
                  <a:pt x="310778" y="314326"/>
                  <a:pt x="290586" y="325785"/>
                </a:cubicBezTo>
                <a:lnTo>
                  <a:pt x="282401" y="330697"/>
                </a:lnTo>
                <a:cubicBezTo>
                  <a:pt x="284038" y="332334"/>
                  <a:pt x="285539" y="334107"/>
                  <a:pt x="286903" y="336017"/>
                </a:cubicBezTo>
                <a:cubicBezTo>
                  <a:pt x="288267" y="337927"/>
                  <a:pt x="290041" y="339701"/>
                  <a:pt x="292224" y="341338"/>
                </a:cubicBezTo>
                <a:cubicBezTo>
                  <a:pt x="304229" y="351161"/>
                  <a:pt x="313779" y="360438"/>
                  <a:pt x="320873" y="369169"/>
                </a:cubicBezTo>
                <a:cubicBezTo>
                  <a:pt x="327967" y="377900"/>
                  <a:pt x="332878" y="387177"/>
                  <a:pt x="335607" y="397000"/>
                </a:cubicBezTo>
                <a:cubicBezTo>
                  <a:pt x="344884" y="432470"/>
                  <a:pt x="349522" y="457027"/>
                  <a:pt x="349522" y="470670"/>
                </a:cubicBezTo>
                <a:lnTo>
                  <a:pt x="348704" y="482129"/>
                </a:lnTo>
                <a:lnTo>
                  <a:pt x="348704" y="508323"/>
                </a:lnTo>
                <a:cubicBezTo>
                  <a:pt x="348704" y="512143"/>
                  <a:pt x="348977" y="514326"/>
                  <a:pt x="349522" y="514872"/>
                </a:cubicBezTo>
                <a:lnTo>
                  <a:pt x="349522" y="517327"/>
                </a:lnTo>
                <a:cubicBezTo>
                  <a:pt x="346248" y="527150"/>
                  <a:pt x="344338" y="537245"/>
                  <a:pt x="343792" y="547614"/>
                </a:cubicBezTo>
                <a:cubicBezTo>
                  <a:pt x="343247" y="557982"/>
                  <a:pt x="341337" y="567941"/>
                  <a:pt x="338063" y="577491"/>
                </a:cubicBezTo>
                <a:cubicBezTo>
                  <a:pt x="334788" y="587041"/>
                  <a:pt x="332469" y="597273"/>
                  <a:pt x="331105" y="608187"/>
                </a:cubicBezTo>
                <a:cubicBezTo>
                  <a:pt x="329741" y="619101"/>
                  <a:pt x="325785" y="632744"/>
                  <a:pt x="319236" y="649115"/>
                </a:cubicBezTo>
                <a:lnTo>
                  <a:pt x="318417" y="650752"/>
                </a:lnTo>
                <a:cubicBezTo>
                  <a:pt x="315689" y="657300"/>
                  <a:pt x="311596" y="660574"/>
                  <a:pt x="306139" y="660574"/>
                </a:cubicBezTo>
                <a:lnTo>
                  <a:pt x="301228" y="664667"/>
                </a:lnTo>
                <a:cubicBezTo>
                  <a:pt x="296862" y="670124"/>
                  <a:pt x="293043" y="672853"/>
                  <a:pt x="289768" y="672853"/>
                </a:cubicBezTo>
                <a:cubicBezTo>
                  <a:pt x="288131" y="672853"/>
                  <a:pt x="285675" y="672307"/>
                  <a:pt x="282401" y="671216"/>
                </a:cubicBezTo>
                <a:lnTo>
                  <a:pt x="279127" y="670397"/>
                </a:lnTo>
                <a:cubicBezTo>
                  <a:pt x="263847" y="664940"/>
                  <a:pt x="250205" y="657300"/>
                  <a:pt x="238199" y="647477"/>
                </a:cubicBezTo>
                <a:cubicBezTo>
                  <a:pt x="232196" y="643112"/>
                  <a:pt x="225648" y="639565"/>
                  <a:pt x="218554" y="636836"/>
                </a:cubicBezTo>
                <a:lnTo>
                  <a:pt x="210368" y="634381"/>
                </a:lnTo>
                <a:cubicBezTo>
                  <a:pt x="180354" y="620192"/>
                  <a:pt x="148431" y="598364"/>
                  <a:pt x="114598" y="568896"/>
                </a:cubicBezTo>
                <a:lnTo>
                  <a:pt x="103137" y="559074"/>
                </a:lnTo>
                <a:lnTo>
                  <a:pt x="129331" y="563985"/>
                </a:lnTo>
                <a:cubicBezTo>
                  <a:pt x="176807" y="574353"/>
                  <a:pt x="205457" y="579537"/>
                  <a:pt x="215280" y="579537"/>
                </a:cubicBezTo>
                <a:cubicBezTo>
                  <a:pt x="223465" y="578992"/>
                  <a:pt x="229195" y="575445"/>
                  <a:pt x="232469" y="568896"/>
                </a:cubicBezTo>
                <a:lnTo>
                  <a:pt x="238199" y="554981"/>
                </a:lnTo>
                <a:cubicBezTo>
                  <a:pt x="244202" y="540247"/>
                  <a:pt x="249659" y="525240"/>
                  <a:pt x="254570" y="509960"/>
                </a:cubicBezTo>
                <a:cubicBezTo>
                  <a:pt x="263301" y="476672"/>
                  <a:pt x="267940" y="442566"/>
                  <a:pt x="268485" y="407641"/>
                </a:cubicBezTo>
                <a:cubicBezTo>
                  <a:pt x="268485" y="390178"/>
                  <a:pt x="264938" y="373262"/>
                  <a:pt x="257845" y="356891"/>
                </a:cubicBezTo>
                <a:cubicBezTo>
                  <a:pt x="256207" y="351434"/>
                  <a:pt x="254298" y="348296"/>
                  <a:pt x="252114" y="347477"/>
                </a:cubicBezTo>
                <a:cubicBezTo>
                  <a:pt x="249932" y="346659"/>
                  <a:pt x="247203" y="346249"/>
                  <a:pt x="243929" y="346249"/>
                </a:cubicBezTo>
                <a:lnTo>
                  <a:pt x="238199" y="346249"/>
                </a:lnTo>
                <a:cubicBezTo>
                  <a:pt x="225648" y="347886"/>
                  <a:pt x="213097" y="348705"/>
                  <a:pt x="200546" y="348705"/>
                </a:cubicBezTo>
                <a:lnTo>
                  <a:pt x="199727" y="345431"/>
                </a:lnTo>
                <a:lnTo>
                  <a:pt x="234106" y="323330"/>
                </a:lnTo>
                <a:cubicBezTo>
                  <a:pt x="227012" y="320601"/>
                  <a:pt x="222101" y="318146"/>
                  <a:pt x="219372" y="315963"/>
                </a:cubicBezTo>
                <a:cubicBezTo>
                  <a:pt x="221010" y="310506"/>
                  <a:pt x="224829" y="307777"/>
                  <a:pt x="230832" y="307777"/>
                </a:cubicBezTo>
                <a:lnTo>
                  <a:pt x="240655" y="309414"/>
                </a:lnTo>
                <a:cubicBezTo>
                  <a:pt x="246658" y="309414"/>
                  <a:pt x="253206" y="305867"/>
                  <a:pt x="260300" y="298773"/>
                </a:cubicBezTo>
                <a:lnTo>
                  <a:pt x="261119" y="298773"/>
                </a:lnTo>
                <a:cubicBezTo>
                  <a:pt x="269850" y="290042"/>
                  <a:pt x="278309" y="280765"/>
                  <a:pt x="286494" y="270942"/>
                </a:cubicBezTo>
                <a:cubicBezTo>
                  <a:pt x="294680" y="261120"/>
                  <a:pt x="303411" y="251843"/>
                  <a:pt x="312687" y="243111"/>
                </a:cubicBezTo>
                <a:cubicBezTo>
                  <a:pt x="318691" y="237654"/>
                  <a:pt x="323875" y="231379"/>
                  <a:pt x="328240" y="224285"/>
                </a:cubicBezTo>
                <a:lnTo>
                  <a:pt x="358527" y="188268"/>
                </a:lnTo>
                <a:cubicBezTo>
                  <a:pt x="372715" y="171897"/>
                  <a:pt x="383083" y="158800"/>
                  <a:pt x="389631" y="148978"/>
                </a:cubicBezTo>
                <a:cubicBezTo>
                  <a:pt x="384720" y="147886"/>
                  <a:pt x="380355" y="147341"/>
                  <a:pt x="376535" y="147341"/>
                </a:cubicBezTo>
                <a:cubicBezTo>
                  <a:pt x="367803" y="147341"/>
                  <a:pt x="358527" y="149523"/>
                  <a:pt x="348704" y="153889"/>
                </a:cubicBezTo>
                <a:lnTo>
                  <a:pt x="306958" y="171897"/>
                </a:lnTo>
                <a:cubicBezTo>
                  <a:pt x="282947" y="182811"/>
                  <a:pt x="244747" y="198909"/>
                  <a:pt x="192360" y="220192"/>
                </a:cubicBezTo>
                <a:lnTo>
                  <a:pt x="162892" y="235744"/>
                </a:lnTo>
                <a:lnTo>
                  <a:pt x="139154" y="247204"/>
                </a:lnTo>
                <a:cubicBezTo>
                  <a:pt x="135880" y="249387"/>
                  <a:pt x="132878" y="251024"/>
                  <a:pt x="130150" y="252116"/>
                </a:cubicBezTo>
                <a:cubicBezTo>
                  <a:pt x="117599" y="258118"/>
                  <a:pt x="108595" y="262757"/>
                  <a:pt x="103137" y="266031"/>
                </a:cubicBezTo>
                <a:lnTo>
                  <a:pt x="87585" y="274217"/>
                </a:lnTo>
                <a:lnTo>
                  <a:pt x="68758" y="279946"/>
                </a:lnTo>
                <a:lnTo>
                  <a:pt x="60573" y="280765"/>
                </a:lnTo>
                <a:cubicBezTo>
                  <a:pt x="54024" y="280765"/>
                  <a:pt x="47612" y="278036"/>
                  <a:pt x="41337" y="272579"/>
                </a:cubicBezTo>
                <a:cubicBezTo>
                  <a:pt x="35061" y="267122"/>
                  <a:pt x="28103" y="260028"/>
                  <a:pt x="20464" y="251297"/>
                </a:cubicBezTo>
                <a:cubicBezTo>
                  <a:pt x="16098" y="245840"/>
                  <a:pt x="12551" y="241474"/>
                  <a:pt x="9822" y="238200"/>
                </a:cubicBezTo>
                <a:cubicBezTo>
                  <a:pt x="7094" y="234926"/>
                  <a:pt x="5457" y="231106"/>
                  <a:pt x="4911" y="226740"/>
                </a:cubicBezTo>
                <a:lnTo>
                  <a:pt x="4092" y="221829"/>
                </a:lnTo>
                <a:cubicBezTo>
                  <a:pt x="1364" y="212006"/>
                  <a:pt x="0" y="201365"/>
                  <a:pt x="0" y="189905"/>
                </a:cubicBezTo>
                <a:lnTo>
                  <a:pt x="0" y="180083"/>
                </a:lnTo>
                <a:cubicBezTo>
                  <a:pt x="6002" y="186085"/>
                  <a:pt x="10641" y="191543"/>
                  <a:pt x="13915" y="196454"/>
                </a:cubicBezTo>
                <a:cubicBezTo>
                  <a:pt x="19372" y="204094"/>
                  <a:pt x="26466" y="207914"/>
                  <a:pt x="35198" y="207914"/>
                </a:cubicBezTo>
                <a:cubicBezTo>
                  <a:pt x="40109" y="207914"/>
                  <a:pt x="47476" y="206822"/>
                  <a:pt x="57298" y="204639"/>
                </a:cubicBezTo>
                <a:cubicBezTo>
                  <a:pt x="102592" y="197545"/>
                  <a:pt x="147067" y="187995"/>
                  <a:pt x="190723" y="175990"/>
                </a:cubicBezTo>
                <a:lnTo>
                  <a:pt x="249659" y="157982"/>
                </a:lnTo>
                <a:cubicBezTo>
                  <a:pt x="269850" y="151979"/>
                  <a:pt x="289768" y="144885"/>
                  <a:pt x="309413" y="136699"/>
                </a:cubicBezTo>
                <a:cubicBezTo>
                  <a:pt x="349796" y="120328"/>
                  <a:pt x="391814" y="109141"/>
                  <a:pt x="435471" y="103139"/>
                </a:cubicBezTo>
                <a:close/>
                <a:moveTo>
                  <a:pt x="5319265" y="58936"/>
                </a:moveTo>
                <a:cubicBezTo>
                  <a:pt x="5325814" y="58936"/>
                  <a:pt x="5331544" y="61938"/>
                  <a:pt x="5336455" y="67940"/>
                </a:cubicBezTo>
                <a:cubicBezTo>
                  <a:pt x="5343003" y="76126"/>
                  <a:pt x="5349824" y="84039"/>
                  <a:pt x="5356919" y="91679"/>
                </a:cubicBezTo>
                <a:cubicBezTo>
                  <a:pt x="5366195" y="102047"/>
                  <a:pt x="5370834" y="113234"/>
                  <a:pt x="5370834" y="125240"/>
                </a:cubicBezTo>
                <a:cubicBezTo>
                  <a:pt x="5370834" y="132334"/>
                  <a:pt x="5369197" y="139428"/>
                  <a:pt x="5365923" y="146522"/>
                </a:cubicBezTo>
                <a:cubicBezTo>
                  <a:pt x="5359920" y="159619"/>
                  <a:pt x="5353099" y="172716"/>
                  <a:pt x="5345459" y="185813"/>
                </a:cubicBezTo>
                <a:cubicBezTo>
                  <a:pt x="5332362" y="215281"/>
                  <a:pt x="5307805" y="254026"/>
                  <a:pt x="5271789" y="302047"/>
                </a:cubicBezTo>
                <a:lnTo>
                  <a:pt x="5248051" y="340519"/>
                </a:lnTo>
                <a:cubicBezTo>
                  <a:pt x="5246414" y="342157"/>
                  <a:pt x="5245049" y="344067"/>
                  <a:pt x="5243958" y="346249"/>
                </a:cubicBezTo>
                <a:lnTo>
                  <a:pt x="5252962" y="343794"/>
                </a:lnTo>
                <a:cubicBezTo>
                  <a:pt x="5279156" y="326877"/>
                  <a:pt x="5299074" y="314599"/>
                  <a:pt x="5312717" y="306959"/>
                </a:cubicBezTo>
                <a:cubicBezTo>
                  <a:pt x="5341639" y="290588"/>
                  <a:pt x="5381203" y="281584"/>
                  <a:pt x="5431407" y="279946"/>
                </a:cubicBezTo>
                <a:cubicBezTo>
                  <a:pt x="5446141" y="281038"/>
                  <a:pt x="5457055" y="287450"/>
                  <a:pt x="5464149" y="299182"/>
                </a:cubicBezTo>
                <a:cubicBezTo>
                  <a:pt x="5471244" y="310915"/>
                  <a:pt x="5477246" y="323603"/>
                  <a:pt x="5482158" y="337245"/>
                </a:cubicBezTo>
                <a:lnTo>
                  <a:pt x="5482976" y="341338"/>
                </a:lnTo>
                <a:lnTo>
                  <a:pt x="5481339" y="354435"/>
                </a:lnTo>
                <a:lnTo>
                  <a:pt x="5480520" y="356072"/>
                </a:lnTo>
                <a:cubicBezTo>
                  <a:pt x="5478883" y="365349"/>
                  <a:pt x="5476974" y="374353"/>
                  <a:pt x="5474791" y="383084"/>
                </a:cubicBezTo>
                <a:cubicBezTo>
                  <a:pt x="5468242" y="410369"/>
                  <a:pt x="5463331" y="436563"/>
                  <a:pt x="5460057" y="461666"/>
                </a:cubicBezTo>
                <a:cubicBezTo>
                  <a:pt x="5456236" y="491679"/>
                  <a:pt x="5450780" y="517054"/>
                  <a:pt x="5443685" y="537791"/>
                </a:cubicBezTo>
                <a:lnTo>
                  <a:pt x="5424859" y="607368"/>
                </a:lnTo>
                <a:cubicBezTo>
                  <a:pt x="5423222" y="612280"/>
                  <a:pt x="5420766" y="616918"/>
                  <a:pt x="5417492" y="621284"/>
                </a:cubicBezTo>
                <a:cubicBezTo>
                  <a:pt x="5416946" y="623467"/>
                  <a:pt x="5415718" y="625649"/>
                  <a:pt x="5413808" y="627832"/>
                </a:cubicBezTo>
                <a:cubicBezTo>
                  <a:pt x="5411898" y="630015"/>
                  <a:pt x="5410671" y="631925"/>
                  <a:pt x="5410125" y="633562"/>
                </a:cubicBezTo>
                <a:cubicBezTo>
                  <a:pt x="5407942" y="640656"/>
                  <a:pt x="5404395" y="645840"/>
                  <a:pt x="5399484" y="649115"/>
                </a:cubicBezTo>
                <a:cubicBezTo>
                  <a:pt x="5394572" y="652389"/>
                  <a:pt x="5389115" y="655117"/>
                  <a:pt x="5383112" y="657300"/>
                </a:cubicBezTo>
                <a:cubicBezTo>
                  <a:pt x="5380929" y="658392"/>
                  <a:pt x="5378338" y="659619"/>
                  <a:pt x="5375336" y="660984"/>
                </a:cubicBezTo>
                <a:cubicBezTo>
                  <a:pt x="5372335" y="662348"/>
                  <a:pt x="5369470" y="663030"/>
                  <a:pt x="5366741" y="663030"/>
                </a:cubicBezTo>
                <a:cubicBezTo>
                  <a:pt x="5361284" y="663030"/>
                  <a:pt x="5355827" y="660847"/>
                  <a:pt x="5350370" y="656482"/>
                </a:cubicBezTo>
                <a:lnTo>
                  <a:pt x="5313535" y="623739"/>
                </a:lnTo>
                <a:lnTo>
                  <a:pt x="5240684" y="551707"/>
                </a:lnTo>
                <a:cubicBezTo>
                  <a:pt x="5222130" y="531516"/>
                  <a:pt x="5212853" y="508596"/>
                  <a:pt x="5212853" y="482948"/>
                </a:cubicBezTo>
                <a:cubicBezTo>
                  <a:pt x="5212853" y="478037"/>
                  <a:pt x="5213126" y="473398"/>
                  <a:pt x="5213672" y="469033"/>
                </a:cubicBezTo>
                <a:cubicBezTo>
                  <a:pt x="5214763" y="451024"/>
                  <a:pt x="5229497" y="437382"/>
                  <a:pt x="5257874" y="428105"/>
                </a:cubicBezTo>
                <a:cubicBezTo>
                  <a:pt x="5261694" y="427013"/>
                  <a:pt x="5265786" y="425376"/>
                  <a:pt x="5270152" y="423193"/>
                </a:cubicBezTo>
                <a:cubicBezTo>
                  <a:pt x="5274517" y="421011"/>
                  <a:pt x="5279156" y="419919"/>
                  <a:pt x="5284067" y="419919"/>
                </a:cubicBezTo>
                <a:cubicBezTo>
                  <a:pt x="5291707" y="419919"/>
                  <a:pt x="5298529" y="424012"/>
                  <a:pt x="5304531" y="432198"/>
                </a:cubicBezTo>
                <a:cubicBezTo>
                  <a:pt x="5308351" y="437109"/>
                  <a:pt x="5312717" y="442293"/>
                  <a:pt x="5317628" y="447750"/>
                </a:cubicBezTo>
                <a:cubicBezTo>
                  <a:pt x="5322539" y="453207"/>
                  <a:pt x="5327451" y="459210"/>
                  <a:pt x="5332362" y="465758"/>
                </a:cubicBezTo>
                <a:cubicBezTo>
                  <a:pt x="5335636" y="470124"/>
                  <a:pt x="5337273" y="475308"/>
                  <a:pt x="5337273" y="481311"/>
                </a:cubicBezTo>
                <a:cubicBezTo>
                  <a:pt x="5337273" y="492225"/>
                  <a:pt x="5333181" y="501229"/>
                  <a:pt x="5324995" y="508323"/>
                </a:cubicBezTo>
                <a:cubicBezTo>
                  <a:pt x="5318993" y="512689"/>
                  <a:pt x="5313263" y="514872"/>
                  <a:pt x="5307805" y="514872"/>
                </a:cubicBezTo>
                <a:cubicBezTo>
                  <a:pt x="5300711" y="514872"/>
                  <a:pt x="5294027" y="511461"/>
                  <a:pt x="5287751" y="504640"/>
                </a:cubicBezTo>
                <a:cubicBezTo>
                  <a:pt x="5281475" y="497818"/>
                  <a:pt x="5275882" y="490588"/>
                  <a:pt x="5270970" y="482948"/>
                </a:cubicBezTo>
                <a:cubicBezTo>
                  <a:pt x="5268787" y="480219"/>
                  <a:pt x="5266878" y="477764"/>
                  <a:pt x="5265241" y="475581"/>
                </a:cubicBezTo>
                <a:cubicBezTo>
                  <a:pt x="5263603" y="473398"/>
                  <a:pt x="5262103" y="471079"/>
                  <a:pt x="5260739" y="468623"/>
                </a:cubicBezTo>
                <a:cubicBezTo>
                  <a:pt x="5259374" y="466168"/>
                  <a:pt x="5257464" y="463576"/>
                  <a:pt x="5255009" y="460847"/>
                </a:cubicBezTo>
                <a:cubicBezTo>
                  <a:pt x="5252553" y="458118"/>
                  <a:pt x="5250234" y="456618"/>
                  <a:pt x="5248051" y="456345"/>
                </a:cubicBezTo>
                <a:cubicBezTo>
                  <a:pt x="5245868" y="456072"/>
                  <a:pt x="5244504" y="455936"/>
                  <a:pt x="5243958" y="455936"/>
                </a:cubicBezTo>
                <a:cubicBezTo>
                  <a:pt x="5241230" y="455936"/>
                  <a:pt x="5237819" y="457027"/>
                  <a:pt x="5233726" y="459210"/>
                </a:cubicBezTo>
                <a:cubicBezTo>
                  <a:pt x="5229633" y="461393"/>
                  <a:pt x="5227587" y="464940"/>
                  <a:pt x="5227587" y="469851"/>
                </a:cubicBezTo>
                <a:lnTo>
                  <a:pt x="5228406" y="475581"/>
                </a:lnTo>
                <a:cubicBezTo>
                  <a:pt x="5236591" y="507777"/>
                  <a:pt x="5254872" y="533153"/>
                  <a:pt x="5283249" y="551707"/>
                </a:cubicBezTo>
                <a:cubicBezTo>
                  <a:pt x="5294709" y="558801"/>
                  <a:pt x="5305896" y="566168"/>
                  <a:pt x="5316810" y="573808"/>
                </a:cubicBezTo>
                <a:lnTo>
                  <a:pt x="5339729" y="588542"/>
                </a:lnTo>
                <a:lnTo>
                  <a:pt x="5354463" y="594271"/>
                </a:lnTo>
                <a:cubicBezTo>
                  <a:pt x="5358828" y="581175"/>
                  <a:pt x="5361557" y="571625"/>
                  <a:pt x="5362649" y="565622"/>
                </a:cubicBezTo>
                <a:cubicBezTo>
                  <a:pt x="5374108" y="516509"/>
                  <a:pt x="5382021" y="478309"/>
                  <a:pt x="5386387" y="451024"/>
                </a:cubicBezTo>
                <a:cubicBezTo>
                  <a:pt x="5390752" y="423739"/>
                  <a:pt x="5393208" y="408732"/>
                  <a:pt x="5393754" y="406004"/>
                </a:cubicBezTo>
                <a:lnTo>
                  <a:pt x="5401121" y="371625"/>
                </a:lnTo>
                <a:lnTo>
                  <a:pt x="5401121" y="366713"/>
                </a:lnTo>
                <a:cubicBezTo>
                  <a:pt x="5401121" y="342702"/>
                  <a:pt x="5389934" y="330697"/>
                  <a:pt x="5367560" y="330697"/>
                </a:cubicBezTo>
                <a:cubicBezTo>
                  <a:pt x="5356100" y="330697"/>
                  <a:pt x="5344913" y="332061"/>
                  <a:pt x="5333999" y="334790"/>
                </a:cubicBezTo>
                <a:cubicBezTo>
                  <a:pt x="5327997" y="336427"/>
                  <a:pt x="5321448" y="337791"/>
                  <a:pt x="5314354" y="338882"/>
                </a:cubicBezTo>
                <a:lnTo>
                  <a:pt x="5311898" y="338882"/>
                </a:lnTo>
                <a:cubicBezTo>
                  <a:pt x="5305896" y="344339"/>
                  <a:pt x="5299347" y="348159"/>
                  <a:pt x="5292253" y="350342"/>
                </a:cubicBezTo>
                <a:cubicBezTo>
                  <a:pt x="5287342" y="351434"/>
                  <a:pt x="5280520" y="354981"/>
                  <a:pt x="5271789" y="360983"/>
                </a:cubicBezTo>
                <a:lnTo>
                  <a:pt x="5202212" y="400274"/>
                </a:lnTo>
                <a:lnTo>
                  <a:pt x="5178474" y="375717"/>
                </a:lnTo>
                <a:lnTo>
                  <a:pt x="5198119" y="341338"/>
                </a:lnTo>
                <a:cubicBezTo>
                  <a:pt x="5225950" y="297682"/>
                  <a:pt x="5249961" y="252388"/>
                  <a:pt x="5270152" y="205458"/>
                </a:cubicBezTo>
                <a:cubicBezTo>
                  <a:pt x="5275609" y="192907"/>
                  <a:pt x="5279975" y="179810"/>
                  <a:pt x="5283249" y="166167"/>
                </a:cubicBezTo>
                <a:cubicBezTo>
                  <a:pt x="5285977" y="156345"/>
                  <a:pt x="5287342" y="147886"/>
                  <a:pt x="5287342" y="140792"/>
                </a:cubicBezTo>
                <a:lnTo>
                  <a:pt x="5288160" y="132607"/>
                </a:lnTo>
                <a:cubicBezTo>
                  <a:pt x="5288706" y="126058"/>
                  <a:pt x="5289525" y="119783"/>
                  <a:pt x="5290616" y="113780"/>
                </a:cubicBezTo>
                <a:lnTo>
                  <a:pt x="5291434" y="108050"/>
                </a:lnTo>
                <a:cubicBezTo>
                  <a:pt x="5291434" y="101501"/>
                  <a:pt x="5288433" y="96317"/>
                  <a:pt x="5282430" y="92497"/>
                </a:cubicBezTo>
                <a:lnTo>
                  <a:pt x="5257874" y="80219"/>
                </a:lnTo>
                <a:cubicBezTo>
                  <a:pt x="5259511" y="74216"/>
                  <a:pt x="5265513" y="69850"/>
                  <a:pt x="5275882" y="67122"/>
                </a:cubicBezTo>
                <a:cubicBezTo>
                  <a:pt x="5302621" y="61665"/>
                  <a:pt x="5317082" y="58936"/>
                  <a:pt x="5319265" y="58936"/>
                </a:cubicBezTo>
                <a:close/>
                <a:moveTo>
                  <a:pt x="2759496" y="57299"/>
                </a:moveTo>
                <a:cubicBezTo>
                  <a:pt x="2763316" y="57299"/>
                  <a:pt x="2767136" y="58664"/>
                  <a:pt x="2770956" y="61392"/>
                </a:cubicBezTo>
                <a:lnTo>
                  <a:pt x="2775867" y="67122"/>
                </a:lnTo>
                <a:cubicBezTo>
                  <a:pt x="2785690" y="81856"/>
                  <a:pt x="2796877" y="94407"/>
                  <a:pt x="2809428" y="104776"/>
                </a:cubicBezTo>
                <a:lnTo>
                  <a:pt x="2810246" y="106413"/>
                </a:lnTo>
                <a:cubicBezTo>
                  <a:pt x="2815704" y="111870"/>
                  <a:pt x="2818432" y="116508"/>
                  <a:pt x="2818432" y="120328"/>
                </a:cubicBezTo>
                <a:lnTo>
                  <a:pt x="2818432" y="122784"/>
                </a:lnTo>
                <a:cubicBezTo>
                  <a:pt x="2817886" y="128241"/>
                  <a:pt x="2817613" y="135335"/>
                  <a:pt x="2817613" y="144066"/>
                </a:cubicBezTo>
                <a:cubicBezTo>
                  <a:pt x="2817613" y="148978"/>
                  <a:pt x="2817204" y="153753"/>
                  <a:pt x="2816386" y="158391"/>
                </a:cubicBezTo>
                <a:cubicBezTo>
                  <a:pt x="2815567" y="163030"/>
                  <a:pt x="2815158" y="172716"/>
                  <a:pt x="2815158" y="187450"/>
                </a:cubicBezTo>
                <a:cubicBezTo>
                  <a:pt x="2815158" y="189087"/>
                  <a:pt x="2814612" y="190724"/>
                  <a:pt x="2813521" y="192361"/>
                </a:cubicBezTo>
                <a:cubicBezTo>
                  <a:pt x="2810792" y="200547"/>
                  <a:pt x="2809019" y="208596"/>
                  <a:pt x="2808200" y="216508"/>
                </a:cubicBezTo>
                <a:cubicBezTo>
                  <a:pt x="2807381" y="224421"/>
                  <a:pt x="2805881" y="231652"/>
                  <a:pt x="2803698" y="238200"/>
                </a:cubicBezTo>
                <a:lnTo>
                  <a:pt x="2804517" y="241474"/>
                </a:lnTo>
                <a:cubicBezTo>
                  <a:pt x="2822525" y="234926"/>
                  <a:pt x="2840806" y="229742"/>
                  <a:pt x="2859360" y="225922"/>
                </a:cubicBezTo>
                <a:lnTo>
                  <a:pt x="2865090" y="225103"/>
                </a:lnTo>
                <a:cubicBezTo>
                  <a:pt x="2872184" y="225103"/>
                  <a:pt x="2879005" y="229469"/>
                  <a:pt x="2885553" y="238200"/>
                </a:cubicBezTo>
                <a:cubicBezTo>
                  <a:pt x="2892102" y="246931"/>
                  <a:pt x="2899196" y="256208"/>
                  <a:pt x="2906836" y="266031"/>
                </a:cubicBezTo>
                <a:cubicBezTo>
                  <a:pt x="2909564" y="269305"/>
                  <a:pt x="2910929" y="271761"/>
                  <a:pt x="2910929" y="273398"/>
                </a:cubicBezTo>
                <a:lnTo>
                  <a:pt x="2910929" y="274217"/>
                </a:lnTo>
                <a:cubicBezTo>
                  <a:pt x="2910929" y="275854"/>
                  <a:pt x="2909019" y="278309"/>
                  <a:pt x="2905199" y="281584"/>
                </a:cubicBezTo>
                <a:cubicBezTo>
                  <a:pt x="2903562" y="281584"/>
                  <a:pt x="2901379" y="283494"/>
                  <a:pt x="2898650" y="287313"/>
                </a:cubicBezTo>
                <a:cubicBezTo>
                  <a:pt x="2893739" y="297136"/>
                  <a:pt x="2884735" y="302047"/>
                  <a:pt x="2871638" y="302047"/>
                </a:cubicBezTo>
                <a:cubicBezTo>
                  <a:pt x="2851993" y="303139"/>
                  <a:pt x="2832620" y="306413"/>
                  <a:pt x="2813521" y="311870"/>
                </a:cubicBezTo>
                <a:lnTo>
                  <a:pt x="2791420" y="316781"/>
                </a:lnTo>
                <a:cubicBezTo>
                  <a:pt x="2779960" y="319510"/>
                  <a:pt x="2773411" y="325240"/>
                  <a:pt x="2771774" y="333971"/>
                </a:cubicBezTo>
                <a:cubicBezTo>
                  <a:pt x="2770683" y="338337"/>
                  <a:pt x="2767409" y="344612"/>
                  <a:pt x="2761952" y="352798"/>
                </a:cubicBezTo>
                <a:lnTo>
                  <a:pt x="2744762" y="389633"/>
                </a:lnTo>
                <a:lnTo>
                  <a:pt x="2751593" y="390254"/>
                </a:lnTo>
                <a:lnTo>
                  <a:pt x="2742306" y="392907"/>
                </a:lnTo>
                <a:lnTo>
                  <a:pt x="2741488" y="392088"/>
                </a:lnTo>
                <a:lnTo>
                  <a:pt x="2736576" y="399455"/>
                </a:lnTo>
                <a:cubicBezTo>
                  <a:pt x="2733302" y="405458"/>
                  <a:pt x="2730028" y="410779"/>
                  <a:pt x="2726754" y="415417"/>
                </a:cubicBezTo>
                <a:cubicBezTo>
                  <a:pt x="2723480" y="420056"/>
                  <a:pt x="2720069" y="424285"/>
                  <a:pt x="2716522" y="428105"/>
                </a:cubicBezTo>
                <a:cubicBezTo>
                  <a:pt x="2712975" y="431925"/>
                  <a:pt x="2709564" y="435745"/>
                  <a:pt x="2706290" y="439565"/>
                </a:cubicBezTo>
                <a:cubicBezTo>
                  <a:pt x="2694830" y="454844"/>
                  <a:pt x="2680369" y="466304"/>
                  <a:pt x="2662907" y="473944"/>
                </a:cubicBezTo>
                <a:cubicBezTo>
                  <a:pt x="2649810" y="479947"/>
                  <a:pt x="2636167" y="483221"/>
                  <a:pt x="2621979" y="483767"/>
                </a:cubicBezTo>
                <a:cubicBezTo>
                  <a:pt x="2616522" y="483767"/>
                  <a:pt x="2611611" y="482402"/>
                  <a:pt x="2607245" y="479674"/>
                </a:cubicBezTo>
                <a:cubicBezTo>
                  <a:pt x="2599059" y="473671"/>
                  <a:pt x="2591965" y="467668"/>
                  <a:pt x="2585963" y="461666"/>
                </a:cubicBezTo>
                <a:cubicBezTo>
                  <a:pt x="2585417" y="461666"/>
                  <a:pt x="2585144" y="460847"/>
                  <a:pt x="2585144" y="459210"/>
                </a:cubicBezTo>
                <a:lnTo>
                  <a:pt x="2585144" y="458391"/>
                </a:lnTo>
                <a:cubicBezTo>
                  <a:pt x="2585144" y="457846"/>
                  <a:pt x="2585963" y="457573"/>
                  <a:pt x="2587600" y="457573"/>
                </a:cubicBezTo>
                <a:cubicBezTo>
                  <a:pt x="2592511" y="460847"/>
                  <a:pt x="2597422" y="462484"/>
                  <a:pt x="2602334" y="462484"/>
                </a:cubicBezTo>
                <a:cubicBezTo>
                  <a:pt x="2617068" y="462484"/>
                  <a:pt x="2631529" y="457027"/>
                  <a:pt x="2645717" y="446113"/>
                </a:cubicBezTo>
                <a:cubicBezTo>
                  <a:pt x="2651720" y="440110"/>
                  <a:pt x="2657177" y="433289"/>
                  <a:pt x="2662088" y="425649"/>
                </a:cubicBezTo>
                <a:cubicBezTo>
                  <a:pt x="2675730" y="404367"/>
                  <a:pt x="2686645" y="381720"/>
                  <a:pt x="2694830" y="357709"/>
                </a:cubicBezTo>
                <a:cubicBezTo>
                  <a:pt x="2695376" y="356072"/>
                  <a:pt x="2696058" y="354708"/>
                  <a:pt x="2696877" y="353616"/>
                </a:cubicBezTo>
                <a:cubicBezTo>
                  <a:pt x="2697695" y="352525"/>
                  <a:pt x="2698377" y="351297"/>
                  <a:pt x="2698923" y="349933"/>
                </a:cubicBezTo>
                <a:cubicBezTo>
                  <a:pt x="2699469" y="348569"/>
                  <a:pt x="2700151" y="346795"/>
                  <a:pt x="2700969" y="344612"/>
                </a:cubicBezTo>
                <a:cubicBezTo>
                  <a:pt x="2701788" y="342429"/>
                  <a:pt x="2702470" y="340519"/>
                  <a:pt x="2703016" y="338882"/>
                </a:cubicBezTo>
                <a:cubicBezTo>
                  <a:pt x="2701924" y="339428"/>
                  <a:pt x="2700014" y="339701"/>
                  <a:pt x="2697286" y="339701"/>
                </a:cubicBezTo>
                <a:cubicBezTo>
                  <a:pt x="2694557" y="339701"/>
                  <a:pt x="2691283" y="340656"/>
                  <a:pt x="2687463" y="342566"/>
                </a:cubicBezTo>
                <a:cubicBezTo>
                  <a:pt x="2683643" y="344476"/>
                  <a:pt x="2680369" y="345431"/>
                  <a:pt x="2677641" y="345431"/>
                </a:cubicBezTo>
                <a:cubicBezTo>
                  <a:pt x="2675458" y="345431"/>
                  <a:pt x="2673548" y="345158"/>
                  <a:pt x="2671911" y="344612"/>
                </a:cubicBezTo>
                <a:lnTo>
                  <a:pt x="2671911" y="343794"/>
                </a:lnTo>
                <a:lnTo>
                  <a:pt x="2671092" y="344612"/>
                </a:lnTo>
                <a:cubicBezTo>
                  <a:pt x="2665089" y="348432"/>
                  <a:pt x="2658541" y="350479"/>
                  <a:pt x="2651447" y="350751"/>
                </a:cubicBezTo>
                <a:cubicBezTo>
                  <a:pt x="2644353" y="351024"/>
                  <a:pt x="2638077" y="353071"/>
                  <a:pt x="2632620" y="356891"/>
                </a:cubicBezTo>
                <a:lnTo>
                  <a:pt x="2629346" y="356891"/>
                </a:lnTo>
                <a:cubicBezTo>
                  <a:pt x="2626617" y="355253"/>
                  <a:pt x="2624162" y="354435"/>
                  <a:pt x="2621979" y="354435"/>
                </a:cubicBezTo>
                <a:cubicBezTo>
                  <a:pt x="2615976" y="357709"/>
                  <a:pt x="2610246" y="359346"/>
                  <a:pt x="2604789" y="359346"/>
                </a:cubicBezTo>
                <a:cubicBezTo>
                  <a:pt x="2594967" y="359346"/>
                  <a:pt x="2586235" y="354435"/>
                  <a:pt x="2578595" y="344612"/>
                </a:cubicBezTo>
                <a:cubicBezTo>
                  <a:pt x="2576413" y="341338"/>
                  <a:pt x="2573684" y="338609"/>
                  <a:pt x="2570410" y="336427"/>
                </a:cubicBezTo>
                <a:cubicBezTo>
                  <a:pt x="2564953" y="332061"/>
                  <a:pt x="2561679" y="324967"/>
                  <a:pt x="2560587" y="315144"/>
                </a:cubicBezTo>
                <a:lnTo>
                  <a:pt x="2559769" y="311870"/>
                </a:lnTo>
                <a:lnTo>
                  <a:pt x="2562224" y="308596"/>
                </a:lnTo>
                <a:lnTo>
                  <a:pt x="2567136" y="312689"/>
                </a:lnTo>
                <a:cubicBezTo>
                  <a:pt x="2573684" y="318691"/>
                  <a:pt x="2580505" y="321693"/>
                  <a:pt x="2587600" y="321693"/>
                </a:cubicBezTo>
                <a:cubicBezTo>
                  <a:pt x="2593056" y="321693"/>
                  <a:pt x="2605335" y="317191"/>
                  <a:pt x="2624434" y="308187"/>
                </a:cubicBezTo>
                <a:cubicBezTo>
                  <a:pt x="2643534" y="299182"/>
                  <a:pt x="2664271" y="290588"/>
                  <a:pt x="2686645" y="282402"/>
                </a:cubicBezTo>
                <a:lnTo>
                  <a:pt x="2705471" y="275854"/>
                </a:lnTo>
                <a:cubicBezTo>
                  <a:pt x="2716386" y="272579"/>
                  <a:pt x="2722388" y="270260"/>
                  <a:pt x="2723480" y="268896"/>
                </a:cubicBezTo>
                <a:cubicBezTo>
                  <a:pt x="2724571" y="267532"/>
                  <a:pt x="2725390" y="266031"/>
                  <a:pt x="2725935" y="264394"/>
                </a:cubicBezTo>
                <a:cubicBezTo>
                  <a:pt x="2734121" y="230015"/>
                  <a:pt x="2738214" y="197272"/>
                  <a:pt x="2738214" y="166167"/>
                </a:cubicBezTo>
                <a:cubicBezTo>
                  <a:pt x="2738214" y="145976"/>
                  <a:pt x="2736031" y="127695"/>
                  <a:pt x="2731665" y="111324"/>
                </a:cubicBezTo>
                <a:cubicBezTo>
                  <a:pt x="2731120" y="109687"/>
                  <a:pt x="2730847" y="107641"/>
                  <a:pt x="2730847" y="105185"/>
                </a:cubicBezTo>
                <a:cubicBezTo>
                  <a:pt x="2730847" y="102729"/>
                  <a:pt x="2730438" y="100546"/>
                  <a:pt x="2729619" y="98636"/>
                </a:cubicBezTo>
                <a:cubicBezTo>
                  <a:pt x="2728800" y="96726"/>
                  <a:pt x="2728118" y="94680"/>
                  <a:pt x="2727572" y="92497"/>
                </a:cubicBezTo>
                <a:cubicBezTo>
                  <a:pt x="2724298" y="87586"/>
                  <a:pt x="2716658" y="84584"/>
                  <a:pt x="2704653" y="83493"/>
                </a:cubicBezTo>
                <a:cubicBezTo>
                  <a:pt x="2701924" y="83493"/>
                  <a:pt x="2698923" y="85130"/>
                  <a:pt x="2695649" y="88404"/>
                </a:cubicBezTo>
                <a:cubicBezTo>
                  <a:pt x="2695103" y="88404"/>
                  <a:pt x="2694830" y="88677"/>
                  <a:pt x="2694830" y="89223"/>
                </a:cubicBezTo>
                <a:cubicBezTo>
                  <a:pt x="2691011" y="91951"/>
                  <a:pt x="2688282" y="94953"/>
                  <a:pt x="2686645" y="98227"/>
                </a:cubicBezTo>
                <a:cubicBezTo>
                  <a:pt x="2688827" y="80765"/>
                  <a:pt x="2699469" y="70669"/>
                  <a:pt x="2718568" y="67940"/>
                </a:cubicBezTo>
                <a:cubicBezTo>
                  <a:pt x="2730028" y="66849"/>
                  <a:pt x="2741215" y="63848"/>
                  <a:pt x="2752129" y="58936"/>
                </a:cubicBezTo>
                <a:cubicBezTo>
                  <a:pt x="2754858" y="57845"/>
                  <a:pt x="2757313" y="57299"/>
                  <a:pt x="2759496" y="57299"/>
                </a:cubicBezTo>
                <a:close/>
                <a:moveTo>
                  <a:pt x="6919912" y="46658"/>
                </a:moveTo>
                <a:lnTo>
                  <a:pt x="6931371" y="47477"/>
                </a:lnTo>
                <a:cubicBezTo>
                  <a:pt x="6934100" y="47477"/>
                  <a:pt x="6936828" y="48841"/>
                  <a:pt x="6939556" y="51569"/>
                </a:cubicBezTo>
                <a:lnTo>
                  <a:pt x="6952654" y="67940"/>
                </a:lnTo>
                <a:cubicBezTo>
                  <a:pt x="6961385" y="77763"/>
                  <a:pt x="6967933" y="84994"/>
                  <a:pt x="6972299" y="89632"/>
                </a:cubicBezTo>
                <a:cubicBezTo>
                  <a:pt x="6976664" y="94271"/>
                  <a:pt x="6978848" y="99318"/>
                  <a:pt x="6978848" y="104776"/>
                </a:cubicBezTo>
                <a:cubicBezTo>
                  <a:pt x="6978848" y="108050"/>
                  <a:pt x="6978029" y="111324"/>
                  <a:pt x="6976392" y="114598"/>
                </a:cubicBezTo>
                <a:lnTo>
                  <a:pt x="6976392" y="115417"/>
                </a:lnTo>
                <a:lnTo>
                  <a:pt x="6975573" y="115417"/>
                </a:lnTo>
                <a:cubicBezTo>
                  <a:pt x="6973390" y="123057"/>
                  <a:pt x="6969844" y="129742"/>
                  <a:pt x="6964932" y="135472"/>
                </a:cubicBezTo>
                <a:cubicBezTo>
                  <a:pt x="6960020" y="141201"/>
                  <a:pt x="6952108" y="148432"/>
                  <a:pt x="6941194" y="157163"/>
                </a:cubicBezTo>
                <a:cubicBezTo>
                  <a:pt x="6936828" y="160983"/>
                  <a:pt x="6925096" y="169169"/>
                  <a:pt x="6905996" y="181720"/>
                </a:cubicBezTo>
                <a:lnTo>
                  <a:pt x="6877346" y="204639"/>
                </a:lnTo>
                <a:cubicBezTo>
                  <a:pt x="6868070" y="211734"/>
                  <a:pt x="6858246" y="218282"/>
                  <a:pt x="6847878" y="224285"/>
                </a:cubicBezTo>
                <a:cubicBezTo>
                  <a:pt x="6840784" y="229742"/>
                  <a:pt x="6833690" y="234244"/>
                  <a:pt x="6826596" y="237791"/>
                </a:cubicBezTo>
                <a:cubicBezTo>
                  <a:pt x="6819502" y="241338"/>
                  <a:pt x="6812681" y="245021"/>
                  <a:pt x="6806132" y="248841"/>
                </a:cubicBezTo>
                <a:cubicBezTo>
                  <a:pt x="6786487" y="258664"/>
                  <a:pt x="6766842" y="267941"/>
                  <a:pt x="6747196" y="276672"/>
                </a:cubicBezTo>
                <a:cubicBezTo>
                  <a:pt x="6736828" y="281584"/>
                  <a:pt x="6730826" y="284039"/>
                  <a:pt x="6729188" y="284039"/>
                </a:cubicBezTo>
                <a:lnTo>
                  <a:pt x="6726732" y="284039"/>
                </a:lnTo>
                <a:cubicBezTo>
                  <a:pt x="6730006" y="280765"/>
                  <a:pt x="6735464" y="274217"/>
                  <a:pt x="6743104" y="264394"/>
                </a:cubicBezTo>
                <a:cubicBezTo>
                  <a:pt x="6763840" y="239837"/>
                  <a:pt x="6775846" y="226468"/>
                  <a:pt x="6779120" y="224285"/>
                </a:cubicBezTo>
                <a:lnTo>
                  <a:pt x="6786487" y="218555"/>
                </a:lnTo>
                <a:cubicBezTo>
                  <a:pt x="6790852" y="215826"/>
                  <a:pt x="6793036" y="213234"/>
                  <a:pt x="6793036" y="210779"/>
                </a:cubicBezTo>
                <a:cubicBezTo>
                  <a:pt x="6793036" y="208323"/>
                  <a:pt x="6794126" y="207095"/>
                  <a:pt x="6796310" y="207095"/>
                </a:cubicBezTo>
                <a:cubicBezTo>
                  <a:pt x="6816501" y="190178"/>
                  <a:pt x="6836419" y="171897"/>
                  <a:pt x="6856064" y="152252"/>
                </a:cubicBezTo>
                <a:lnTo>
                  <a:pt x="6874072" y="134244"/>
                </a:lnTo>
                <a:cubicBezTo>
                  <a:pt x="6883349" y="124967"/>
                  <a:pt x="6890444" y="114326"/>
                  <a:pt x="6895355" y="102320"/>
                </a:cubicBezTo>
                <a:cubicBezTo>
                  <a:pt x="6895900" y="100683"/>
                  <a:pt x="6896718" y="99318"/>
                  <a:pt x="6897810" y="98227"/>
                </a:cubicBezTo>
                <a:cubicBezTo>
                  <a:pt x="6901630" y="87859"/>
                  <a:pt x="6903540" y="81310"/>
                  <a:pt x="6903540" y="78582"/>
                </a:cubicBezTo>
                <a:cubicBezTo>
                  <a:pt x="6903540" y="69305"/>
                  <a:pt x="6901358" y="64666"/>
                  <a:pt x="6896992" y="64666"/>
                </a:cubicBezTo>
                <a:lnTo>
                  <a:pt x="6894536" y="64666"/>
                </a:lnTo>
                <a:cubicBezTo>
                  <a:pt x="6885805" y="65212"/>
                  <a:pt x="6877619" y="66576"/>
                  <a:pt x="6869980" y="68759"/>
                </a:cubicBezTo>
                <a:lnTo>
                  <a:pt x="6869161" y="67940"/>
                </a:lnTo>
                <a:lnTo>
                  <a:pt x="6876528" y="64666"/>
                </a:lnTo>
                <a:cubicBezTo>
                  <a:pt x="6883622" y="60846"/>
                  <a:pt x="6890989" y="57299"/>
                  <a:pt x="6898629" y="54025"/>
                </a:cubicBezTo>
                <a:cubicBezTo>
                  <a:pt x="6900266" y="54025"/>
                  <a:pt x="6901903" y="53479"/>
                  <a:pt x="6903540" y="52388"/>
                </a:cubicBezTo>
                <a:cubicBezTo>
                  <a:pt x="6907906" y="48568"/>
                  <a:pt x="6913363" y="46658"/>
                  <a:pt x="6919912" y="46658"/>
                </a:cubicBezTo>
                <a:close/>
                <a:moveTo>
                  <a:pt x="3638401" y="44202"/>
                </a:moveTo>
                <a:lnTo>
                  <a:pt x="3640038" y="44202"/>
                </a:lnTo>
                <a:cubicBezTo>
                  <a:pt x="3644949" y="44202"/>
                  <a:pt x="3649042" y="46112"/>
                  <a:pt x="3652316" y="49932"/>
                </a:cubicBezTo>
                <a:lnTo>
                  <a:pt x="3685058" y="87586"/>
                </a:lnTo>
                <a:cubicBezTo>
                  <a:pt x="3686695" y="90314"/>
                  <a:pt x="3687786" y="93043"/>
                  <a:pt x="3688332" y="95771"/>
                </a:cubicBezTo>
                <a:lnTo>
                  <a:pt x="3685877" y="109687"/>
                </a:lnTo>
                <a:cubicBezTo>
                  <a:pt x="3684785" y="128241"/>
                  <a:pt x="3680965" y="145976"/>
                  <a:pt x="3674417" y="162893"/>
                </a:cubicBezTo>
                <a:lnTo>
                  <a:pt x="3671961" y="177627"/>
                </a:lnTo>
                <a:cubicBezTo>
                  <a:pt x="3669233" y="199455"/>
                  <a:pt x="3667323" y="212552"/>
                  <a:pt x="3666231" y="216918"/>
                </a:cubicBezTo>
                <a:lnTo>
                  <a:pt x="3699792" y="204639"/>
                </a:lnTo>
                <a:cubicBezTo>
                  <a:pt x="3704158" y="203002"/>
                  <a:pt x="3707432" y="202184"/>
                  <a:pt x="3709615" y="202184"/>
                </a:cubicBezTo>
                <a:cubicBezTo>
                  <a:pt x="3711797" y="202184"/>
                  <a:pt x="3714799" y="204912"/>
                  <a:pt x="3718619" y="210369"/>
                </a:cubicBezTo>
                <a:cubicBezTo>
                  <a:pt x="3721347" y="214189"/>
                  <a:pt x="3724621" y="217600"/>
                  <a:pt x="3728442" y="220601"/>
                </a:cubicBezTo>
                <a:cubicBezTo>
                  <a:pt x="3732261" y="223603"/>
                  <a:pt x="3734171" y="227013"/>
                  <a:pt x="3734171" y="230833"/>
                </a:cubicBezTo>
                <a:lnTo>
                  <a:pt x="3734171" y="235744"/>
                </a:lnTo>
                <a:cubicBezTo>
                  <a:pt x="3733080" y="240656"/>
                  <a:pt x="3725713" y="243930"/>
                  <a:pt x="3712070" y="245567"/>
                </a:cubicBezTo>
                <a:lnTo>
                  <a:pt x="3703885" y="245567"/>
                </a:lnTo>
                <a:cubicBezTo>
                  <a:pt x="3701702" y="245567"/>
                  <a:pt x="3695153" y="246659"/>
                  <a:pt x="3684240" y="248841"/>
                </a:cubicBezTo>
                <a:cubicBezTo>
                  <a:pt x="3678783" y="249933"/>
                  <a:pt x="3673189" y="251024"/>
                  <a:pt x="3667459" y="252116"/>
                </a:cubicBezTo>
                <a:cubicBezTo>
                  <a:pt x="3661729" y="253207"/>
                  <a:pt x="3658318" y="256345"/>
                  <a:pt x="3657227" y="261529"/>
                </a:cubicBezTo>
                <a:cubicBezTo>
                  <a:pt x="3656136" y="266713"/>
                  <a:pt x="3655044" y="274489"/>
                  <a:pt x="3653953" y="284858"/>
                </a:cubicBezTo>
                <a:cubicBezTo>
                  <a:pt x="3651224" y="295226"/>
                  <a:pt x="3649042" y="305867"/>
                  <a:pt x="3647405" y="316781"/>
                </a:cubicBezTo>
                <a:cubicBezTo>
                  <a:pt x="3646859" y="323330"/>
                  <a:pt x="3645767" y="329878"/>
                  <a:pt x="3644130" y="336427"/>
                </a:cubicBezTo>
                <a:lnTo>
                  <a:pt x="3644130" y="340519"/>
                </a:lnTo>
                <a:cubicBezTo>
                  <a:pt x="3644130" y="345431"/>
                  <a:pt x="3645767" y="347886"/>
                  <a:pt x="3649042" y="347886"/>
                </a:cubicBezTo>
                <a:cubicBezTo>
                  <a:pt x="3650133" y="347886"/>
                  <a:pt x="3651224" y="347341"/>
                  <a:pt x="3652316" y="346249"/>
                </a:cubicBezTo>
                <a:cubicBezTo>
                  <a:pt x="3655045" y="343521"/>
                  <a:pt x="3658182" y="342157"/>
                  <a:pt x="3661729" y="342157"/>
                </a:cubicBezTo>
                <a:cubicBezTo>
                  <a:pt x="3665276" y="342157"/>
                  <a:pt x="3668414" y="341474"/>
                  <a:pt x="3671143" y="340110"/>
                </a:cubicBezTo>
                <a:cubicBezTo>
                  <a:pt x="3673871" y="338746"/>
                  <a:pt x="3677145" y="338064"/>
                  <a:pt x="3680965" y="338064"/>
                </a:cubicBezTo>
                <a:lnTo>
                  <a:pt x="3684240" y="338882"/>
                </a:lnTo>
                <a:lnTo>
                  <a:pt x="3691607" y="338882"/>
                </a:lnTo>
                <a:cubicBezTo>
                  <a:pt x="3695972" y="338882"/>
                  <a:pt x="3699246" y="340792"/>
                  <a:pt x="3701429" y="344612"/>
                </a:cubicBezTo>
                <a:lnTo>
                  <a:pt x="3703066" y="346249"/>
                </a:lnTo>
                <a:cubicBezTo>
                  <a:pt x="3709615" y="356618"/>
                  <a:pt x="3717527" y="365622"/>
                  <a:pt x="3726804" y="373262"/>
                </a:cubicBezTo>
                <a:cubicBezTo>
                  <a:pt x="3730624" y="375444"/>
                  <a:pt x="3732534" y="378719"/>
                  <a:pt x="3732534" y="383084"/>
                </a:cubicBezTo>
                <a:cubicBezTo>
                  <a:pt x="3732534" y="389087"/>
                  <a:pt x="3726259" y="402730"/>
                  <a:pt x="3713708" y="424012"/>
                </a:cubicBezTo>
                <a:cubicBezTo>
                  <a:pt x="3706613" y="436018"/>
                  <a:pt x="3698155" y="451024"/>
                  <a:pt x="3688332" y="469033"/>
                </a:cubicBezTo>
                <a:lnTo>
                  <a:pt x="3668687" y="499319"/>
                </a:lnTo>
                <a:cubicBezTo>
                  <a:pt x="3672507" y="501502"/>
                  <a:pt x="3675781" y="503685"/>
                  <a:pt x="3678510" y="505868"/>
                </a:cubicBezTo>
                <a:cubicBezTo>
                  <a:pt x="3685604" y="511870"/>
                  <a:pt x="3693516" y="516236"/>
                  <a:pt x="3702248" y="518964"/>
                </a:cubicBezTo>
                <a:cubicBezTo>
                  <a:pt x="3707159" y="520601"/>
                  <a:pt x="3711252" y="522784"/>
                  <a:pt x="3714526" y="525513"/>
                </a:cubicBezTo>
                <a:cubicBezTo>
                  <a:pt x="3717800" y="528241"/>
                  <a:pt x="3724349" y="532334"/>
                  <a:pt x="3734171" y="537791"/>
                </a:cubicBezTo>
                <a:cubicBezTo>
                  <a:pt x="3746723" y="546522"/>
                  <a:pt x="3759819" y="553617"/>
                  <a:pt x="3773462" y="559074"/>
                </a:cubicBezTo>
                <a:lnTo>
                  <a:pt x="3774281" y="559074"/>
                </a:lnTo>
                <a:cubicBezTo>
                  <a:pt x="3781375" y="561256"/>
                  <a:pt x="3788196" y="564258"/>
                  <a:pt x="3794745" y="568078"/>
                </a:cubicBezTo>
                <a:cubicBezTo>
                  <a:pt x="3798019" y="569715"/>
                  <a:pt x="3801566" y="570806"/>
                  <a:pt x="3805386" y="571352"/>
                </a:cubicBezTo>
                <a:cubicBezTo>
                  <a:pt x="3809206" y="571898"/>
                  <a:pt x="3812753" y="572989"/>
                  <a:pt x="3816027" y="574626"/>
                </a:cubicBezTo>
                <a:cubicBezTo>
                  <a:pt x="3848769" y="589360"/>
                  <a:pt x="3873871" y="607914"/>
                  <a:pt x="3891334" y="630288"/>
                </a:cubicBezTo>
                <a:cubicBezTo>
                  <a:pt x="3894608" y="635199"/>
                  <a:pt x="3897882" y="639019"/>
                  <a:pt x="3901157" y="641748"/>
                </a:cubicBezTo>
                <a:lnTo>
                  <a:pt x="3920802" y="664667"/>
                </a:lnTo>
                <a:lnTo>
                  <a:pt x="3918346" y="666304"/>
                </a:lnTo>
                <a:cubicBezTo>
                  <a:pt x="3914527" y="669033"/>
                  <a:pt x="3904704" y="673126"/>
                  <a:pt x="3888878" y="678583"/>
                </a:cubicBezTo>
                <a:lnTo>
                  <a:pt x="3883967" y="678583"/>
                </a:lnTo>
                <a:cubicBezTo>
                  <a:pt x="3878510" y="678583"/>
                  <a:pt x="3852043" y="670124"/>
                  <a:pt x="3804567" y="653207"/>
                </a:cubicBezTo>
                <a:cubicBezTo>
                  <a:pt x="3792016" y="647750"/>
                  <a:pt x="3779192" y="642839"/>
                  <a:pt x="3766095" y="638473"/>
                </a:cubicBezTo>
                <a:cubicBezTo>
                  <a:pt x="3739901" y="628105"/>
                  <a:pt x="3713025" y="611325"/>
                  <a:pt x="3685467" y="588132"/>
                </a:cubicBezTo>
                <a:cubicBezTo>
                  <a:pt x="3657909" y="564940"/>
                  <a:pt x="3643857" y="553071"/>
                  <a:pt x="3643312" y="552525"/>
                </a:cubicBezTo>
                <a:cubicBezTo>
                  <a:pt x="3640583" y="550342"/>
                  <a:pt x="3638128" y="547614"/>
                  <a:pt x="3635945" y="544340"/>
                </a:cubicBezTo>
                <a:lnTo>
                  <a:pt x="3631852" y="540247"/>
                </a:lnTo>
                <a:cubicBezTo>
                  <a:pt x="3626395" y="545704"/>
                  <a:pt x="3620256" y="551024"/>
                  <a:pt x="3613435" y="556209"/>
                </a:cubicBezTo>
                <a:cubicBezTo>
                  <a:pt x="3606613" y="561393"/>
                  <a:pt x="3600474" y="566168"/>
                  <a:pt x="3595017" y="570533"/>
                </a:cubicBezTo>
                <a:cubicBezTo>
                  <a:pt x="3594472" y="570533"/>
                  <a:pt x="3594199" y="570806"/>
                  <a:pt x="3594199" y="571352"/>
                </a:cubicBezTo>
                <a:lnTo>
                  <a:pt x="3589287" y="572989"/>
                </a:lnTo>
                <a:lnTo>
                  <a:pt x="3586013" y="572170"/>
                </a:lnTo>
                <a:cubicBezTo>
                  <a:pt x="3584922" y="572170"/>
                  <a:pt x="3584376" y="572443"/>
                  <a:pt x="3584376" y="572989"/>
                </a:cubicBezTo>
                <a:cubicBezTo>
                  <a:pt x="3581647" y="577900"/>
                  <a:pt x="3576736" y="580356"/>
                  <a:pt x="3569642" y="580356"/>
                </a:cubicBezTo>
                <a:cubicBezTo>
                  <a:pt x="3565822" y="580356"/>
                  <a:pt x="3562002" y="581311"/>
                  <a:pt x="3558182" y="583221"/>
                </a:cubicBezTo>
                <a:cubicBezTo>
                  <a:pt x="3554362" y="585131"/>
                  <a:pt x="3549451" y="586086"/>
                  <a:pt x="3543448" y="586086"/>
                </a:cubicBezTo>
                <a:cubicBezTo>
                  <a:pt x="3539629" y="586086"/>
                  <a:pt x="3535808" y="586632"/>
                  <a:pt x="3531988" y="587723"/>
                </a:cubicBezTo>
                <a:cubicBezTo>
                  <a:pt x="3520529" y="590452"/>
                  <a:pt x="3509342" y="591816"/>
                  <a:pt x="3498428" y="591816"/>
                </a:cubicBezTo>
                <a:cubicBezTo>
                  <a:pt x="3491334" y="591816"/>
                  <a:pt x="3484239" y="591270"/>
                  <a:pt x="3477145" y="590179"/>
                </a:cubicBezTo>
                <a:cubicBezTo>
                  <a:pt x="3454771" y="589087"/>
                  <a:pt x="3435126" y="580629"/>
                  <a:pt x="3418209" y="564803"/>
                </a:cubicBezTo>
                <a:lnTo>
                  <a:pt x="3414935" y="558255"/>
                </a:lnTo>
                <a:cubicBezTo>
                  <a:pt x="3427486" y="562075"/>
                  <a:pt x="3440037" y="563985"/>
                  <a:pt x="3452589" y="563985"/>
                </a:cubicBezTo>
                <a:cubicBezTo>
                  <a:pt x="3460774" y="563985"/>
                  <a:pt x="3477418" y="562348"/>
                  <a:pt x="3502520" y="559074"/>
                </a:cubicBezTo>
                <a:lnTo>
                  <a:pt x="3509069" y="558255"/>
                </a:lnTo>
                <a:cubicBezTo>
                  <a:pt x="3541266" y="553889"/>
                  <a:pt x="3566095" y="541611"/>
                  <a:pt x="3583557" y="521420"/>
                </a:cubicBezTo>
                <a:lnTo>
                  <a:pt x="3598291" y="507505"/>
                </a:lnTo>
                <a:lnTo>
                  <a:pt x="3562275" y="482129"/>
                </a:lnTo>
                <a:lnTo>
                  <a:pt x="3558182" y="482129"/>
                </a:lnTo>
                <a:cubicBezTo>
                  <a:pt x="3533626" y="482129"/>
                  <a:pt x="3512616" y="486768"/>
                  <a:pt x="3495154" y="496045"/>
                </a:cubicBezTo>
                <a:cubicBezTo>
                  <a:pt x="3468960" y="511870"/>
                  <a:pt x="3449587" y="520329"/>
                  <a:pt x="3437036" y="521420"/>
                </a:cubicBezTo>
                <a:cubicBezTo>
                  <a:pt x="3431579" y="521420"/>
                  <a:pt x="3426668" y="519237"/>
                  <a:pt x="3422302" y="514872"/>
                </a:cubicBezTo>
                <a:lnTo>
                  <a:pt x="3430488" y="510779"/>
                </a:lnTo>
                <a:cubicBezTo>
                  <a:pt x="3446313" y="506413"/>
                  <a:pt x="3460228" y="498773"/>
                  <a:pt x="3472234" y="487859"/>
                </a:cubicBezTo>
                <a:lnTo>
                  <a:pt x="3482057" y="480492"/>
                </a:lnTo>
                <a:cubicBezTo>
                  <a:pt x="3485331" y="477764"/>
                  <a:pt x="3488878" y="475308"/>
                  <a:pt x="3492698" y="473125"/>
                </a:cubicBezTo>
                <a:cubicBezTo>
                  <a:pt x="3509614" y="463303"/>
                  <a:pt x="3527623" y="455936"/>
                  <a:pt x="3546722" y="451024"/>
                </a:cubicBezTo>
                <a:cubicBezTo>
                  <a:pt x="3554908" y="448842"/>
                  <a:pt x="3562821" y="447750"/>
                  <a:pt x="3570460" y="447750"/>
                </a:cubicBezTo>
                <a:cubicBezTo>
                  <a:pt x="3579192" y="447750"/>
                  <a:pt x="3587923" y="449524"/>
                  <a:pt x="3596654" y="453071"/>
                </a:cubicBezTo>
                <a:cubicBezTo>
                  <a:pt x="3605385" y="456618"/>
                  <a:pt x="3613025" y="460847"/>
                  <a:pt x="3619574" y="465758"/>
                </a:cubicBezTo>
                <a:lnTo>
                  <a:pt x="3624485" y="468214"/>
                </a:lnTo>
                <a:cubicBezTo>
                  <a:pt x="3632125" y="452934"/>
                  <a:pt x="3645767" y="427286"/>
                  <a:pt x="3665413" y="391270"/>
                </a:cubicBezTo>
                <a:cubicBezTo>
                  <a:pt x="3657773" y="391270"/>
                  <a:pt x="3647950" y="394271"/>
                  <a:pt x="3635945" y="400274"/>
                </a:cubicBezTo>
                <a:cubicBezTo>
                  <a:pt x="3631034" y="403002"/>
                  <a:pt x="3625849" y="405458"/>
                  <a:pt x="3620392" y="407641"/>
                </a:cubicBezTo>
                <a:cubicBezTo>
                  <a:pt x="3604567" y="414735"/>
                  <a:pt x="3590651" y="420192"/>
                  <a:pt x="3578646" y="424012"/>
                </a:cubicBezTo>
                <a:cubicBezTo>
                  <a:pt x="3561183" y="431106"/>
                  <a:pt x="3543994" y="438746"/>
                  <a:pt x="3527077" y="446932"/>
                </a:cubicBezTo>
                <a:cubicBezTo>
                  <a:pt x="3510161" y="455117"/>
                  <a:pt x="3499519" y="459210"/>
                  <a:pt x="3495154" y="459210"/>
                </a:cubicBezTo>
                <a:cubicBezTo>
                  <a:pt x="3492425" y="459210"/>
                  <a:pt x="3489696" y="457846"/>
                  <a:pt x="3486968" y="455117"/>
                </a:cubicBezTo>
                <a:cubicBezTo>
                  <a:pt x="3482602" y="448569"/>
                  <a:pt x="3477145" y="443112"/>
                  <a:pt x="3470597" y="438746"/>
                </a:cubicBezTo>
                <a:cubicBezTo>
                  <a:pt x="3468414" y="437109"/>
                  <a:pt x="3467323" y="435199"/>
                  <a:pt x="3467323" y="433016"/>
                </a:cubicBezTo>
                <a:lnTo>
                  <a:pt x="3467323" y="428923"/>
                </a:lnTo>
                <a:cubicBezTo>
                  <a:pt x="3467323" y="427286"/>
                  <a:pt x="3468960" y="425376"/>
                  <a:pt x="3472234" y="423193"/>
                </a:cubicBezTo>
                <a:cubicBezTo>
                  <a:pt x="3488605" y="414462"/>
                  <a:pt x="3504839" y="407095"/>
                  <a:pt x="3520938" y="401093"/>
                </a:cubicBezTo>
                <a:cubicBezTo>
                  <a:pt x="3537036" y="395090"/>
                  <a:pt x="3551906" y="387996"/>
                  <a:pt x="3565549" y="379810"/>
                </a:cubicBezTo>
                <a:cubicBezTo>
                  <a:pt x="3577009" y="373262"/>
                  <a:pt x="3583011" y="363166"/>
                  <a:pt x="3583557" y="349524"/>
                </a:cubicBezTo>
                <a:cubicBezTo>
                  <a:pt x="3583557" y="346249"/>
                  <a:pt x="3584103" y="343248"/>
                  <a:pt x="3585194" y="340519"/>
                </a:cubicBezTo>
                <a:cubicBezTo>
                  <a:pt x="3586286" y="337791"/>
                  <a:pt x="3586832" y="335335"/>
                  <a:pt x="3586832" y="333152"/>
                </a:cubicBezTo>
                <a:lnTo>
                  <a:pt x="3586013" y="323330"/>
                </a:lnTo>
                <a:lnTo>
                  <a:pt x="3586832" y="312689"/>
                </a:lnTo>
                <a:cubicBezTo>
                  <a:pt x="3587377" y="309414"/>
                  <a:pt x="3587650" y="305867"/>
                  <a:pt x="3587650" y="302047"/>
                </a:cubicBezTo>
                <a:cubicBezTo>
                  <a:pt x="3587650" y="296045"/>
                  <a:pt x="3588741" y="290315"/>
                  <a:pt x="3590924" y="284858"/>
                </a:cubicBezTo>
                <a:lnTo>
                  <a:pt x="3590924" y="275035"/>
                </a:lnTo>
                <a:cubicBezTo>
                  <a:pt x="3569096" y="282129"/>
                  <a:pt x="3555590" y="287177"/>
                  <a:pt x="3550406" y="290178"/>
                </a:cubicBezTo>
                <a:cubicBezTo>
                  <a:pt x="3545222" y="293180"/>
                  <a:pt x="3539082" y="295226"/>
                  <a:pt x="3531988" y="296318"/>
                </a:cubicBezTo>
                <a:cubicBezTo>
                  <a:pt x="3529806" y="298500"/>
                  <a:pt x="3527077" y="299592"/>
                  <a:pt x="3523803" y="299592"/>
                </a:cubicBezTo>
                <a:cubicBezTo>
                  <a:pt x="3519437" y="301229"/>
                  <a:pt x="3516709" y="302866"/>
                  <a:pt x="3515617" y="304503"/>
                </a:cubicBezTo>
                <a:lnTo>
                  <a:pt x="3493516" y="326604"/>
                </a:lnTo>
                <a:cubicBezTo>
                  <a:pt x="3452589" y="363166"/>
                  <a:pt x="3423394" y="388814"/>
                  <a:pt x="3405931" y="403548"/>
                </a:cubicBezTo>
                <a:cubicBezTo>
                  <a:pt x="3396654" y="410642"/>
                  <a:pt x="3389833" y="420465"/>
                  <a:pt x="3385467" y="433016"/>
                </a:cubicBezTo>
                <a:lnTo>
                  <a:pt x="3384649" y="434653"/>
                </a:lnTo>
                <a:cubicBezTo>
                  <a:pt x="3384649" y="435745"/>
                  <a:pt x="3385058" y="436836"/>
                  <a:pt x="3385876" y="437927"/>
                </a:cubicBezTo>
                <a:cubicBezTo>
                  <a:pt x="3386695" y="439019"/>
                  <a:pt x="3387104" y="440383"/>
                  <a:pt x="3387104" y="442020"/>
                </a:cubicBezTo>
                <a:cubicBezTo>
                  <a:pt x="3387104" y="444203"/>
                  <a:pt x="3385194" y="447750"/>
                  <a:pt x="3381374" y="452661"/>
                </a:cubicBezTo>
                <a:cubicBezTo>
                  <a:pt x="3384649" y="454299"/>
                  <a:pt x="3386558" y="456481"/>
                  <a:pt x="3387104" y="459210"/>
                </a:cubicBezTo>
                <a:lnTo>
                  <a:pt x="3386286" y="475581"/>
                </a:lnTo>
                <a:lnTo>
                  <a:pt x="3386286" y="490315"/>
                </a:lnTo>
                <a:cubicBezTo>
                  <a:pt x="3386286" y="513235"/>
                  <a:pt x="3386831" y="531243"/>
                  <a:pt x="3387923" y="544340"/>
                </a:cubicBezTo>
                <a:cubicBezTo>
                  <a:pt x="3387923" y="548160"/>
                  <a:pt x="3387650" y="551434"/>
                  <a:pt x="3387104" y="554162"/>
                </a:cubicBezTo>
                <a:cubicBezTo>
                  <a:pt x="3386559" y="556891"/>
                  <a:pt x="3386286" y="559619"/>
                  <a:pt x="3386286" y="562348"/>
                </a:cubicBezTo>
                <a:cubicBezTo>
                  <a:pt x="3386286" y="566168"/>
                  <a:pt x="3386831" y="569988"/>
                  <a:pt x="3387923" y="573808"/>
                </a:cubicBezTo>
                <a:lnTo>
                  <a:pt x="3387923" y="577082"/>
                </a:lnTo>
                <a:cubicBezTo>
                  <a:pt x="3387923" y="580356"/>
                  <a:pt x="3387104" y="584176"/>
                  <a:pt x="3385467" y="588542"/>
                </a:cubicBezTo>
                <a:cubicBezTo>
                  <a:pt x="3385467" y="589633"/>
                  <a:pt x="3385740" y="590452"/>
                  <a:pt x="3386286" y="590997"/>
                </a:cubicBezTo>
                <a:lnTo>
                  <a:pt x="3388742" y="607368"/>
                </a:lnTo>
                <a:lnTo>
                  <a:pt x="3389560" y="627014"/>
                </a:lnTo>
                <a:cubicBezTo>
                  <a:pt x="3389560" y="630834"/>
                  <a:pt x="3389423" y="634926"/>
                  <a:pt x="3389151" y="639292"/>
                </a:cubicBezTo>
                <a:cubicBezTo>
                  <a:pt x="3388878" y="643658"/>
                  <a:pt x="3388059" y="648432"/>
                  <a:pt x="3386695" y="653617"/>
                </a:cubicBezTo>
                <a:cubicBezTo>
                  <a:pt x="3385331" y="658801"/>
                  <a:pt x="3382193" y="663303"/>
                  <a:pt x="3377282" y="667123"/>
                </a:cubicBezTo>
                <a:cubicBezTo>
                  <a:pt x="3375644" y="668760"/>
                  <a:pt x="3374553" y="670397"/>
                  <a:pt x="3374008" y="672034"/>
                </a:cubicBezTo>
                <a:cubicBezTo>
                  <a:pt x="3373462" y="673671"/>
                  <a:pt x="3372507" y="674763"/>
                  <a:pt x="3371142" y="675308"/>
                </a:cubicBezTo>
                <a:cubicBezTo>
                  <a:pt x="3369778" y="675854"/>
                  <a:pt x="3367732" y="676400"/>
                  <a:pt x="3365003" y="676945"/>
                </a:cubicBezTo>
                <a:cubicBezTo>
                  <a:pt x="3362275" y="677491"/>
                  <a:pt x="3359274" y="678037"/>
                  <a:pt x="3355999" y="678583"/>
                </a:cubicBezTo>
                <a:cubicBezTo>
                  <a:pt x="3355454" y="678583"/>
                  <a:pt x="3354498" y="678310"/>
                  <a:pt x="3353134" y="677764"/>
                </a:cubicBezTo>
                <a:cubicBezTo>
                  <a:pt x="3351770" y="677218"/>
                  <a:pt x="3349723" y="676127"/>
                  <a:pt x="3346995" y="674490"/>
                </a:cubicBezTo>
                <a:cubicBezTo>
                  <a:pt x="3344812" y="674490"/>
                  <a:pt x="3342766" y="673398"/>
                  <a:pt x="3340856" y="671216"/>
                </a:cubicBezTo>
                <a:cubicBezTo>
                  <a:pt x="3338946" y="669033"/>
                  <a:pt x="3336899" y="666850"/>
                  <a:pt x="3334717" y="664667"/>
                </a:cubicBezTo>
                <a:cubicBezTo>
                  <a:pt x="3325440" y="654844"/>
                  <a:pt x="3316709" y="645022"/>
                  <a:pt x="3308523" y="635199"/>
                </a:cubicBezTo>
                <a:cubicBezTo>
                  <a:pt x="3303066" y="628651"/>
                  <a:pt x="3298973" y="621557"/>
                  <a:pt x="3296245" y="613917"/>
                </a:cubicBezTo>
                <a:cubicBezTo>
                  <a:pt x="3293516" y="606277"/>
                  <a:pt x="3289696" y="600274"/>
                  <a:pt x="3284785" y="595909"/>
                </a:cubicBezTo>
                <a:cubicBezTo>
                  <a:pt x="3280419" y="589360"/>
                  <a:pt x="3267049" y="574899"/>
                  <a:pt x="3244676" y="552525"/>
                </a:cubicBezTo>
                <a:lnTo>
                  <a:pt x="3229942" y="540247"/>
                </a:lnTo>
                <a:cubicBezTo>
                  <a:pt x="3226667" y="538064"/>
                  <a:pt x="3223121" y="536973"/>
                  <a:pt x="3219301" y="536973"/>
                </a:cubicBezTo>
                <a:lnTo>
                  <a:pt x="3212752" y="537791"/>
                </a:lnTo>
                <a:lnTo>
                  <a:pt x="3189833" y="543521"/>
                </a:lnTo>
                <a:cubicBezTo>
                  <a:pt x="3184921" y="544612"/>
                  <a:pt x="3180555" y="545567"/>
                  <a:pt x="3176736" y="546386"/>
                </a:cubicBezTo>
                <a:cubicBezTo>
                  <a:pt x="3172916" y="547205"/>
                  <a:pt x="3169642" y="547614"/>
                  <a:pt x="3166913" y="547614"/>
                </a:cubicBezTo>
                <a:cubicBezTo>
                  <a:pt x="3159819" y="547614"/>
                  <a:pt x="3153271" y="545431"/>
                  <a:pt x="3147268" y="541065"/>
                </a:cubicBezTo>
                <a:cubicBezTo>
                  <a:pt x="3140174" y="537245"/>
                  <a:pt x="3134716" y="532607"/>
                  <a:pt x="3130897" y="527150"/>
                </a:cubicBezTo>
                <a:lnTo>
                  <a:pt x="3130897" y="526331"/>
                </a:lnTo>
                <a:cubicBezTo>
                  <a:pt x="3130351" y="526331"/>
                  <a:pt x="3129942" y="526059"/>
                  <a:pt x="3129669" y="525513"/>
                </a:cubicBezTo>
                <a:cubicBezTo>
                  <a:pt x="3129396" y="524967"/>
                  <a:pt x="3128987" y="524694"/>
                  <a:pt x="3128441" y="524694"/>
                </a:cubicBezTo>
                <a:cubicBezTo>
                  <a:pt x="3120801" y="520329"/>
                  <a:pt x="3116981" y="512689"/>
                  <a:pt x="3116981" y="501775"/>
                </a:cubicBezTo>
                <a:lnTo>
                  <a:pt x="3116981" y="500956"/>
                </a:lnTo>
                <a:cubicBezTo>
                  <a:pt x="3131715" y="493862"/>
                  <a:pt x="3140174" y="490315"/>
                  <a:pt x="3142356" y="490315"/>
                </a:cubicBezTo>
                <a:lnTo>
                  <a:pt x="3153816" y="489496"/>
                </a:lnTo>
                <a:lnTo>
                  <a:pt x="3172643" y="488678"/>
                </a:lnTo>
                <a:lnTo>
                  <a:pt x="3185740" y="484585"/>
                </a:lnTo>
                <a:lnTo>
                  <a:pt x="3189833" y="482948"/>
                </a:lnTo>
                <a:cubicBezTo>
                  <a:pt x="3207841" y="476945"/>
                  <a:pt x="3221893" y="471761"/>
                  <a:pt x="3231988" y="467395"/>
                </a:cubicBezTo>
                <a:cubicBezTo>
                  <a:pt x="3242084" y="463030"/>
                  <a:pt x="3252315" y="457300"/>
                  <a:pt x="3262684" y="450206"/>
                </a:cubicBezTo>
                <a:lnTo>
                  <a:pt x="3269232" y="447750"/>
                </a:lnTo>
                <a:cubicBezTo>
                  <a:pt x="3277963" y="445022"/>
                  <a:pt x="3285603" y="440383"/>
                  <a:pt x="3292152" y="433835"/>
                </a:cubicBezTo>
                <a:lnTo>
                  <a:pt x="3294608" y="433835"/>
                </a:lnTo>
                <a:lnTo>
                  <a:pt x="3296245" y="433016"/>
                </a:lnTo>
                <a:lnTo>
                  <a:pt x="3297882" y="433835"/>
                </a:lnTo>
                <a:lnTo>
                  <a:pt x="3301156" y="430560"/>
                </a:lnTo>
                <a:cubicBezTo>
                  <a:pt x="3302247" y="426741"/>
                  <a:pt x="3303884" y="424831"/>
                  <a:pt x="3306067" y="424831"/>
                </a:cubicBezTo>
                <a:cubicBezTo>
                  <a:pt x="3310979" y="424831"/>
                  <a:pt x="3314253" y="422921"/>
                  <a:pt x="3315890" y="419101"/>
                </a:cubicBezTo>
                <a:lnTo>
                  <a:pt x="3324894" y="401911"/>
                </a:lnTo>
                <a:lnTo>
                  <a:pt x="3324894" y="397000"/>
                </a:lnTo>
                <a:cubicBezTo>
                  <a:pt x="3322711" y="394271"/>
                  <a:pt x="3321620" y="391816"/>
                  <a:pt x="3321620" y="389633"/>
                </a:cubicBezTo>
                <a:cubicBezTo>
                  <a:pt x="3321620" y="386904"/>
                  <a:pt x="3322711" y="384449"/>
                  <a:pt x="3324894" y="382266"/>
                </a:cubicBezTo>
                <a:lnTo>
                  <a:pt x="3326531" y="379810"/>
                </a:lnTo>
                <a:cubicBezTo>
                  <a:pt x="3326531" y="378719"/>
                  <a:pt x="3326258" y="377900"/>
                  <a:pt x="3325713" y="377354"/>
                </a:cubicBezTo>
                <a:lnTo>
                  <a:pt x="3324894" y="365895"/>
                </a:lnTo>
                <a:cubicBezTo>
                  <a:pt x="3324894" y="361529"/>
                  <a:pt x="3325440" y="356891"/>
                  <a:pt x="3326531" y="351979"/>
                </a:cubicBezTo>
                <a:lnTo>
                  <a:pt x="3327350" y="348705"/>
                </a:lnTo>
                <a:cubicBezTo>
                  <a:pt x="3326258" y="347614"/>
                  <a:pt x="3324621" y="347068"/>
                  <a:pt x="3322438" y="347068"/>
                </a:cubicBezTo>
                <a:cubicBezTo>
                  <a:pt x="3321347" y="347068"/>
                  <a:pt x="3319983" y="347614"/>
                  <a:pt x="3318346" y="348705"/>
                </a:cubicBezTo>
                <a:cubicBezTo>
                  <a:pt x="3313980" y="351434"/>
                  <a:pt x="3309069" y="353889"/>
                  <a:pt x="3303612" y="356072"/>
                </a:cubicBezTo>
                <a:lnTo>
                  <a:pt x="3293789" y="360165"/>
                </a:lnTo>
                <a:cubicBezTo>
                  <a:pt x="3280692" y="367259"/>
                  <a:pt x="3267049" y="372716"/>
                  <a:pt x="3252862" y="376536"/>
                </a:cubicBezTo>
                <a:cubicBezTo>
                  <a:pt x="3250679" y="378719"/>
                  <a:pt x="3248359" y="380083"/>
                  <a:pt x="3245904" y="380629"/>
                </a:cubicBezTo>
                <a:cubicBezTo>
                  <a:pt x="3243448" y="381174"/>
                  <a:pt x="3240856" y="381584"/>
                  <a:pt x="3238128" y="381856"/>
                </a:cubicBezTo>
                <a:cubicBezTo>
                  <a:pt x="3235399" y="382129"/>
                  <a:pt x="3232807" y="382539"/>
                  <a:pt x="3230351" y="383084"/>
                </a:cubicBezTo>
                <a:cubicBezTo>
                  <a:pt x="3227895" y="383630"/>
                  <a:pt x="3225576" y="384994"/>
                  <a:pt x="3223394" y="387177"/>
                </a:cubicBezTo>
                <a:cubicBezTo>
                  <a:pt x="3221756" y="385540"/>
                  <a:pt x="3219846" y="384721"/>
                  <a:pt x="3217663" y="384721"/>
                </a:cubicBezTo>
                <a:cubicBezTo>
                  <a:pt x="3215481" y="384721"/>
                  <a:pt x="3213434" y="385131"/>
                  <a:pt x="3211524" y="385949"/>
                </a:cubicBezTo>
                <a:cubicBezTo>
                  <a:pt x="3209614" y="386768"/>
                  <a:pt x="3207568" y="387177"/>
                  <a:pt x="3205385" y="387177"/>
                </a:cubicBezTo>
                <a:cubicBezTo>
                  <a:pt x="3198291" y="387177"/>
                  <a:pt x="3192152" y="384176"/>
                  <a:pt x="3186968" y="378173"/>
                </a:cubicBezTo>
                <a:cubicBezTo>
                  <a:pt x="3181783" y="372170"/>
                  <a:pt x="3176053" y="366304"/>
                  <a:pt x="3169778" y="360574"/>
                </a:cubicBezTo>
                <a:cubicBezTo>
                  <a:pt x="3163502" y="354844"/>
                  <a:pt x="3160365" y="348705"/>
                  <a:pt x="3160365" y="342157"/>
                </a:cubicBezTo>
                <a:cubicBezTo>
                  <a:pt x="3160365" y="330697"/>
                  <a:pt x="3165822" y="324967"/>
                  <a:pt x="3176736" y="324967"/>
                </a:cubicBezTo>
                <a:lnTo>
                  <a:pt x="3181647" y="325785"/>
                </a:lnTo>
                <a:cubicBezTo>
                  <a:pt x="3190924" y="330151"/>
                  <a:pt x="3199928" y="332334"/>
                  <a:pt x="3208659" y="332334"/>
                </a:cubicBezTo>
                <a:cubicBezTo>
                  <a:pt x="3216845" y="332334"/>
                  <a:pt x="3224894" y="330560"/>
                  <a:pt x="3232807" y="327013"/>
                </a:cubicBezTo>
                <a:cubicBezTo>
                  <a:pt x="3240719" y="323466"/>
                  <a:pt x="3249860" y="320328"/>
                  <a:pt x="3260228" y="317600"/>
                </a:cubicBezTo>
                <a:cubicBezTo>
                  <a:pt x="3261320" y="317054"/>
                  <a:pt x="3262138" y="316372"/>
                  <a:pt x="3262684" y="315554"/>
                </a:cubicBezTo>
                <a:cubicBezTo>
                  <a:pt x="3263230" y="314735"/>
                  <a:pt x="3264048" y="313916"/>
                  <a:pt x="3265140" y="313098"/>
                </a:cubicBezTo>
                <a:cubicBezTo>
                  <a:pt x="3266231" y="312279"/>
                  <a:pt x="3267459" y="311597"/>
                  <a:pt x="3268823" y="311051"/>
                </a:cubicBezTo>
                <a:cubicBezTo>
                  <a:pt x="3270187" y="310506"/>
                  <a:pt x="3277418" y="307777"/>
                  <a:pt x="3290515" y="302866"/>
                </a:cubicBezTo>
                <a:lnTo>
                  <a:pt x="3315890" y="290588"/>
                </a:lnTo>
                <a:cubicBezTo>
                  <a:pt x="3327350" y="286768"/>
                  <a:pt x="3333080" y="278855"/>
                  <a:pt x="3333080" y="266850"/>
                </a:cubicBezTo>
                <a:lnTo>
                  <a:pt x="3333080" y="265212"/>
                </a:lnTo>
                <a:cubicBezTo>
                  <a:pt x="3333625" y="248296"/>
                  <a:pt x="3334989" y="231106"/>
                  <a:pt x="3337172" y="213643"/>
                </a:cubicBezTo>
                <a:lnTo>
                  <a:pt x="3337172" y="207095"/>
                </a:lnTo>
                <a:lnTo>
                  <a:pt x="3346995" y="137518"/>
                </a:lnTo>
                <a:lnTo>
                  <a:pt x="3347814" y="128514"/>
                </a:lnTo>
                <a:cubicBezTo>
                  <a:pt x="3345085" y="127422"/>
                  <a:pt x="3342356" y="126877"/>
                  <a:pt x="3339628" y="126877"/>
                </a:cubicBezTo>
                <a:cubicBezTo>
                  <a:pt x="3332534" y="126877"/>
                  <a:pt x="3325440" y="130424"/>
                  <a:pt x="3318346" y="137518"/>
                </a:cubicBezTo>
                <a:cubicBezTo>
                  <a:pt x="3310160" y="144066"/>
                  <a:pt x="3305794" y="152798"/>
                  <a:pt x="3305249" y="163712"/>
                </a:cubicBezTo>
                <a:cubicBezTo>
                  <a:pt x="3304157" y="160437"/>
                  <a:pt x="3303612" y="157163"/>
                  <a:pt x="3303612" y="153889"/>
                </a:cubicBezTo>
                <a:cubicBezTo>
                  <a:pt x="3303612" y="148978"/>
                  <a:pt x="3304976" y="143111"/>
                  <a:pt x="3307704" y="136290"/>
                </a:cubicBezTo>
                <a:cubicBezTo>
                  <a:pt x="3310433" y="129469"/>
                  <a:pt x="3315344" y="124012"/>
                  <a:pt x="3322438" y="119919"/>
                </a:cubicBezTo>
                <a:cubicBezTo>
                  <a:pt x="3329533" y="115826"/>
                  <a:pt x="3335672" y="111870"/>
                  <a:pt x="3340856" y="108050"/>
                </a:cubicBezTo>
                <a:cubicBezTo>
                  <a:pt x="3346040" y="104230"/>
                  <a:pt x="3350951" y="100819"/>
                  <a:pt x="3355590" y="97818"/>
                </a:cubicBezTo>
                <a:cubicBezTo>
                  <a:pt x="3360228" y="94816"/>
                  <a:pt x="3364185" y="93316"/>
                  <a:pt x="3367459" y="93316"/>
                </a:cubicBezTo>
                <a:cubicBezTo>
                  <a:pt x="3373462" y="93316"/>
                  <a:pt x="3378646" y="96863"/>
                  <a:pt x="3383011" y="103957"/>
                </a:cubicBezTo>
                <a:cubicBezTo>
                  <a:pt x="3385740" y="107777"/>
                  <a:pt x="3389014" y="111324"/>
                  <a:pt x="3392834" y="114598"/>
                </a:cubicBezTo>
                <a:cubicBezTo>
                  <a:pt x="3393380" y="114598"/>
                  <a:pt x="3393653" y="114871"/>
                  <a:pt x="3393653" y="115417"/>
                </a:cubicBezTo>
                <a:lnTo>
                  <a:pt x="3400201" y="121147"/>
                </a:lnTo>
                <a:cubicBezTo>
                  <a:pt x="3406750" y="126604"/>
                  <a:pt x="3410160" y="130151"/>
                  <a:pt x="3410433" y="131788"/>
                </a:cubicBezTo>
                <a:cubicBezTo>
                  <a:pt x="3410706" y="133425"/>
                  <a:pt x="3410842" y="136699"/>
                  <a:pt x="3410842" y="141611"/>
                </a:cubicBezTo>
                <a:cubicBezTo>
                  <a:pt x="3410842" y="151979"/>
                  <a:pt x="3409751" y="162075"/>
                  <a:pt x="3407568" y="171897"/>
                </a:cubicBezTo>
                <a:cubicBezTo>
                  <a:pt x="3406477" y="175171"/>
                  <a:pt x="3405931" y="178991"/>
                  <a:pt x="3405931" y="183357"/>
                </a:cubicBezTo>
                <a:lnTo>
                  <a:pt x="3403475" y="197272"/>
                </a:lnTo>
                <a:cubicBezTo>
                  <a:pt x="3403475" y="198364"/>
                  <a:pt x="3403202" y="199182"/>
                  <a:pt x="3402657" y="199728"/>
                </a:cubicBezTo>
                <a:cubicBezTo>
                  <a:pt x="3402111" y="200274"/>
                  <a:pt x="3401838" y="200819"/>
                  <a:pt x="3401838" y="201365"/>
                </a:cubicBezTo>
                <a:lnTo>
                  <a:pt x="3402657" y="213643"/>
                </a:lnTo>
                <a:cubicBezTo>
                  <a:pt x="3402657" y="219646"/>
                  <a:pt x="3402111" y="225103"/>
                  <a:pt x="3401020" y="230015"/>
                </a:cubicBezTo>
                <a:cubicBezTo>
                  <a:pt x="3399928" y="234926"/>
                  <a:pt x="3399383" y="240110"/>
                  <a:pt x="3399383" y="245567"/>
                </a:cubicBezTo>
                <a:cubicBezTo>
                  <a:pt x="3403749" y="245567"/>
                  <a:pt x="3407841" y="248841"/>
                  <a:pt x="3411661" y="255390"/>
                </a:cubicBezTo>
                <a:cubicBezTo>
                  <a:pt x="3413298" y="257573"/>
                  <a:pt x="3414935" y="259346"/>
                  <a:pt x="3416572" y="260710"/>
                </a:cubicBezTo>
                <a:cubicBezTo>
                  <a:pt x="3418209" y="262075"/>
                  <a:pt x="3419437" y="263166"/>
                  <a:pt x="3420256" y="263985"/>
                </a:cubicBezTo>
                <a:cubicBezTo>
                  <a:pt x="3421074" y="264803"/>
                  <a:pt x="3422029" y="265758"/>
                  <a:pt x="3423121" y="266850"/>
                </a:cubicBezTo>
                <a:cubicBezTo>
                  <a:pt x="3427486" y="270669"/>
                  <a:pt x="3429806" y="273262"/>
                  <a:pt x="3430078" y="274626"/>
                </a:cubicBezTo>
                <a:cubicBezTo>
                  <a:pt x="3430351" y="275990"/>
                  <a:pt x="3430488" y="277764"/>
                  <a:pt x="3430488" y="279946"/>
                </a:cubicBezTo>
                <a:cubicBezTo>
                  <a:pt x="3427759" y="282129"/>
                  <a:pt x="3425576" y="284858"/>
                  <a:pt x="3423939" y="288132"/>
                </a:cubicBezTo>
                <a:cubicBezTo>
                  <a:pt x="3421211" y="293589"/>
                  <a:pt x="3417527" y="297272"/>
                  <a:pt x="3412889" y="299182"/>
                </a:cubicBezTo>
                <a:cubicBezTo>
                  <a:pt x="3408250" y="301092"/>
                  <a:pt x="3403475" y="303684"/>
                  <a:pt x="3398564" y="306959"/>
                </a:cubicBezTo>
                <a:lnTo>
                  <a:pt x="3392016" y="311051"/>
                </a:lnTo>
                <a:cubicBezTo>
                  <a:pt x="3392561" y="315417"/>
                  <a:pt x="3392834" y="320056"/>
                  <a:pt x="3392834" y="324967"/>
                </a:cubicBezTo>
                <a:cubicBezTo>
                  <a:pt x="3392834" y="334790"/>
                  <a:pt x="3391197" y="344885"/>
                  <a:pt x="3387923" y="355253"/>
                </a:cubicBezTo>
                <a:lnTo>
                  <a:pt x="3387104" y="359346"/>
                </a:lnTo>
                <a:cubicBezTo>
                  <a:pt x="3387104" y="362075"/>
                  <a:pt x="3388195" y="364258"/>
                  <a:pt x="3390379" y="365895"/>
                </a:cubicBezTo>
                <a:cubicBezTo>
                  <a:pt x="3392561" y="367532"/>
                  <a:pt x="3395290" y="368350"/>
                  <a:pt x="3398564" y="368350"/>
                </a:cubicBezTo>
                <a:cubicBezTo>
                  <a:pt x="3400201" y="368350"/>
                  <a:pt x="3401838" y="367805"/>
                  <a:pt x="3403475" y="366713"/>
                </a:cubicBezTo>
                <a:cubicBezTo>
                  <a:pt x="3413298" y="359619"/>
                  <a:pt x="3423394" y="352798"/>
                  <a:pt x="3433762" y="346249"/>
                </a:cubicBezTo>
                <a:cubicBezTo>
                  <a:pt x="3451224" y="335881"/>
                  <a:pt x="3470051" y="325785"/>
                  <a:pt x="3490242" y="315963"/>
                </a:cubicBezTo>
                <a:cubicBezTo>
                  <a:pt x="3501702" y="311051"/>
                  <a:pt x="3508796" y="307232"/>
                  <a:pt x="3511525" y="304503"/>
                </a:cubicBezTo>
                <a:lnTo>
                  <a:pt x="3494335" y="304503"/>
                </a:lnTo>
                <a:cubicBezTo>
                  <a:pt x="3491061" y="304503"/>
                  <a:pt x="3487650" y="304230"/>
                  <a:pt x="3484103" y="303684"/>
                </a:cubicBezTo>
                <a:cubicBezTo>
                  <a:pt x="3480556" y="303139"/>
                  <a:pt x="3477282" y="302184"/>
                  <a:pt x="3474280" y="300820"/>
                </a:cubicBezTo>
                <a:cubicBezTo>
                  <a:pt x="3471279" y="299455"/>
                  <a:pt x="3469096" y="297545"/>
                  <a:pt x="3467732" y="295090"/>
                </a:cubicBezTo>
                <a:cubicBezTo>
                  <a:pt x="3466368" y="292634"/>
                  <a:pt x="3464867" y="290860"/>
                  <a:pt x="3463230" y="289769"/>
                </a:cubicBezTo>
                <a:cubicBezTo>
                  <a:pt x="3459410" y="286495"/>
                  <a:pt x="3457500" y="283494"/>
                  <a:pt x="3457500" y="280765"/>
                </a:cubicBezTo>
                <a:cubicBezTo>
                  <a:pt x="3457500" y="276945"/>
                  <a:pt x="3460774" y="273398"/>
                  <a:pt x="3467323" y="270124"/>
                </a:cubicBezTo>
                <a:cubicBezTo>
                  <a:pt x="3467323" y="275035"/>
                  <a:pt x="3467050" y="278582"/>
                  <a:pt x="3466504" y="280765"/>
                </a:cubicBezTo>
                <a:cubicBezTo>
                  <a:pt x="3470870" y="284585"/>
                  <a:pt x="3475508" y="286495"/>
                  <a:pt x="3480420" y="286495"/>
                </a:cubicBezTo>
                <a:cubicBezTo>
                  <a:pt x="3484239" y="286495"/>
                  <a:pt x="3491061" y="284585"/>
                  <a:pt x="3500883" y="280765"/>
                </a:cubicBezTo>
                <a:cubicBezTo>
                  <a:pt x="3521620" y="273671"/>
                  <a:pt x="3533898" y="268760"/>
                  <a:pt x="3537718" y="266031"/>
                </a:cubicBezTo>
                <a:cubicBezTo>
                  <a:pt x="3541538" y="263302"/>
                  <a:pt x="3546176" y="260847"/>
                  <a:pt x="3551634" y="258664"/>
                </a:cubicBezTo>
                <a:cubicBezTo>
                  <a:pt x="3552725" y="258664"/>
                  <a:pt x="3553680" y="258528"/>
                  <a:pt x="3554499" y="258255"/>
                </a:cubicBezTo>
                <a:cubicBezTo>
                  <a:pt x="3555317" y="257982"/>
                  <a:pt x="3556408" y="257709"/>
                  <a:pt x="3557773" y="257436"/>
                </a:cubicBezTo>
                <a:cubicBezTo>
                  <a:pt x="3559137" y="257163"/>
                  <a:pt x="3559956" y="256618"/>
                  <a:pt x="3560229" y="255799"/>
                </a:cubicBezTo>
                <a:cubicBezTo>
                  <a:pt x="3560501" y="254980"/>
                  <a:pt x="3560910" y="254298"/>
                  <a:pt x="3561456" y="253753"/>
                </a:cubicBezTo>
                <a:cubicBezTo>
                  <a:pt x="3563639" y="250478"/>
                  <a:pt x="3565549" y="248841"/>
                  <a:pt x="3567186" y="248841"/>
                </a:cubicBezTo>
                <a:lnTo>
                  <a:pt x="3570460" y="249660"/>
                </a:lnTo>
                <a:cubicBezTo>
                  <a:pt x="3573189" y="245840"/>
                  <a:pt x="3577555" y="243384"/>
                  <a:pt x="3583557" y="242293"/>
                </a:cubicBezTo>
                <a:cubicBezTo>
                  <a:pt x="3590106" y="239564"/>
                  <a:pt x="3594062" y="237518"/>
                  <a:pt x="3595426" y="236154"/>
                </a:cubicBezTo>
                <a:cubicBezTo>
                  <a:pt x="3596791" y="234790"/>
                  <a:pt x="3598018" y="227832"/>
                  <a:pt x="3599110" y="215281"/>
                </a:cubicBezTo>
                <a:lnTo>
                  <a:pt x="3608114" y="150615"/>
                </a:lnTo>
                <a:cubicBezTo>
                  <a:pt x="3613025" y="120601"/>
                  <a:pt x="3615481" y="103411"/>
                  <a:pt x="3615481" y="99046"/>
                </a:cubicBezTo>
                <a:cubicBezTo>
                  <a:pt x="3615481" y="96317"/>
                  <a:pt x="3615208" y="93861"/>
                  <a:pt x="3614662" y="91679"/>
                </a:cubicBezTo>
                <a:cubicBezTo>
                  <a:pt x="3614117" y="89496"/>
                  <a:pt x="3613435" y="87449"/>
                  <a:pt x="3612616" y="85539"/>
                </a:cubicBezTo>
                <a:cubicBezTo>
                  <a:pt x="3611797" y="83629"/>
                  <a:pt x="3610570" y="82402"/>
                  <a:pt x="3608933" y="81856"/>
                </a:cubicBezTo>
                <a:lnTo>
                  <a:pt x="3608114" y="81856"/>
                </a:lnTo>
                <a:cubicBezTo>
                  <a:pt x="3597746" y="75853"/>
                  <a:pt x="3586286" y="71760"/>
                  <a:pt x="3573735" y="69578"/>
                </a:cubicBezTo>
                <a:lnTo>
                  <a:pt x="3569642" y="61392"/>
                </a:lnTo>
                <a:lnTo>
                  <a:pt x="3581920" y="55662"/>
                </a:lnTo>
                <a:cubicBezTo>
                  <a:pt x="3587377" y="54025"/>
                  <a:pt x="3591197" y="51979"/>
                  <a:pt x="3593380" y="49523"/>
                </a:cubicBezTo>
                <a:cubicBezTo>
                  <a:pt x="3595563" y="47067"/>
                  <a:pt x="3598564" y="45840"/>
                  <a:pt x="3602384" y="45840"/>
                </a:cubicBezTo>
                <a:cubicBezTo>
                  <a:pt x="3614389" y="45840"/>
                  <a:pt x="3626395" y="45294"/>
                  <a:pt x="3638401" y="44202"/>
                </a:cubicBezTo>
                <a:close/>
                <a:moveTo>
                  <a:pt x="862533" y="44202"/>
                </a:moveTo>
                <a:lnTo>
                  <a:pt x="864989" y="44202"/>
                </a:lnTo>
                <a:cubicBezTo>
                  <a:pt x="866080" y="45294"/>
                  <a:pt x="867308" y="46112"/>
                  <a:pt x="868672" y="46658"/>
                </a:cubicBezTo>
                <a:cubicBezTo>
                  <a:pt x="870037" y="47204"/>
                  <a:pt x="870991" y="47477"/>
                  <a:pt x="871537" y="47477"/>
                </a:cubicBezTo>
                <a:lnTo>
                  <a:pt x="873993" y="47477"/>
                </a:lnTo>
                <a:cubicBezTo>
                  <a:pt x="878904" y="47477"/>
                  <a:pt x="882997" y="50205"/>
                  <a:pt x="886271" y="55662"/>
                </a:cubicBezTo>
                <a:cubicBezTo>
                  <a:pt x="890091" y="60028"/>
                  <a:pt x="894457" y="64393"/>
                  <a:pt x="899368" y="68759"/>
                </a:cubicBezTo>
                <a:lnTo>
                  <a:pt x="900187" y="69578"/>
                </a:lnTo>
                <a:cubicBezTo>
                  <a:pt x="907281" y="75580"/>
                  <a:pt x="911237" y="80219"/>
                  <a:pt x="912056" y="83493"/>
                </a:cubicBezTo>
                <a:cubicBezTo>
                  <a:pt x="912874" y="86767"/>
                  <a:pt x="913284" y="89223"/>
                  <a:pt x="913284" y="90860"/>
                </a:cubicBezTo>
                <a:cubicBezTo>
                  <a:pt x="913284" y="95226"/>
                  <a:pt x="911919" y="100956"/>
                  <a:pt x="909191" y="108050"/>
                </a:cubicBezTo>
                <a:lnTo>
                  <a:pt x="909191" y="112143"/>
                </a:lnTo>
                <a:lnTo>
                  <a:pt x="910009" y="113780"/>
                </a:lnTo>
                <a:cubicBezTo>
                  <a:pt x="910009" y="117054"/>
                  <a:pt x="909737" y="120055"/>
                  <a:pt x="909191" y="122784"/>
                </a:cubicBezTo>
                <a:cubicBezTo>
                  <a:pt x="908645" y="125512"/>
                  <a:pt x="907417" y="127559"/>
                  <a:pt x="905507" y="128923"/>
                </a:cubicBezTo>
                <a:cubicBezTo>
                  <a:pt x="903597" y="130287"/>
                  <a:pt x="902642" y="132061"/>
                  <a:pt x="902642" y="134244"/>
                </a:cubicBezTo>
                <a:cubicBezTo>
                  <a:pt x="902642" y="136426"/>
                  <a:pt x="902369" y="138336"/>
                  <a:pt x="901824" y="139974"/>
                </a:cubicBezTo>
                <a:cubicBezTo>
                  <a:pt x="924197" y="127422"/>
                  <a:pt x="946571" y="118145"/>
                  <a:pt x="968945" y="112143"/>
                </a:cubicBezTo>
                <a:cubicBezTo>
                  <a:pt x="972219" y="111051"/>
                  <a:pt x="975494" y="110506"/>
                  <a:pt x="978768" y="110506"/>
                </a:cubicBezTo>
                <a:cubicBezTo>
                  <a:pt x="986408" y="110506"/>
                  <a:pt x="992683" y="114326"/>
                  <a:pt x="997595" y="121965"/>
                </a:cubicBezTo>
                <a:cubicBezTo>
                  <a:pt x="1001960" y="126877"/>
                  <a:pt x="1006872" y="131379"/>
                  <a:pt x="1012328" y="135472"/>
                </a:cubicBezTo>
                <a:cubicBezTo>
                  <a:pt x="1017786" y="139564"/>
                  <a:pt x="1020514" y="144339"/>
                  <a:pt x="1020514" y="149796"/>
                </a:cubicBezTo>
                <a:cubicBezTo>
                  <a:pt x="1020514" y="153616"/>
                  <a:pt x="1018877" y="157709"/>
                  <a:pt x="1015603" y="162075"/>
                </a:cubicBezTo>
                <a:cubicBezTo>
                  <a:pt x="1009600" y="170806"/>
                  <a:pt x="1002779" y="178718"/>
                  <a:pt x="995139" y="185813"/>
                </a:cubicBezTo>
                <a:cubicBezTo>
                  <a:pt x="958031" y="218555"/>
                  <a:pt x="925016" y="245567"/>
                  <a:pt x="896094" y="266850"/>
                </a:cubicBezTo>
                <a:cubicBezTo>
                  <a:pt x="890091" y="271761"/>
                  <a:pt x="883815" y="276399"/>
                  <a:pt x="877267" y="280765"/>
                </a:cubicBezTo>
                <a:cubicBezTo>
                  <a:pt x="890910" y="279674"/>
                  <a:pt x="903461" y="275581"/>
                  <a:pt x="914921" y="268487"/>
                </a:cubicBezTo>
                <a:cubicBezTo>
                  <a:pt x="923106" y="264667"/>
                  <a:pt x="931428" y="260437"/>
                  <a:pt x="939886" y="255799"/>
                </a:cubicBezTo>
                <a:cubicBezTo>
                  <a:pt x="948345" y="251161"/>
                  <a:pt x="956940" y="246659"/>
                  <a:pt x="965671" y="242293"/>
                </a:cubicBezTo>
                <a:cubicBezTo>
                  <a:pt x="971128" y="240110"/>
                  <a:pt x="976449" y="238200"/>
                  <a:pt x="981633" y="236563"/>
                </a:cubicBezTo>
                <a:cubicBezTo>
                  <a:pt x="986817" y="234926"/>
                  <a:pt x="990773" y="234107"/>
                  <a:pt x="993502" y="234107"/>
                </a:cubicBezTo>
                <a:cubicBezTo>
                  <a:pt x="997867" y="234107"/>
                  <a:pt x="1002506" y="237927"/>
                  <a:pt x="1007417" y="245567"/>
                </a:cubicBezTo>
                <a:cubicBezTo>
                  <a:pt x="1012328" y="251024"/>
                  <a:pt x="1017103" y="255526"/>
                  <a:pt x="1021742" y="259073"/>
                </a:cubicBezTo>
                <a:cubicBezTo>
                  <a:pt x="1026380" y="262620"/>
                  <a:pt x="1028700" y="266304"/>
                  <a:pt x="1028700" y="270124"/>
                </a:cubicBezTo>
                <a:lnTo>
                  <a:pt x="1028700" y="272579"/>
                </a:lnTo>
                <a:cubicBezTo>
                  <a:pt x="1024334" y="300956"/>
                  <a:pt x="1022152" y="329605"/>
                  <a:pt x="1022152" y="358528"/>
                </a:cubicBezTo>
                <a:lnTo>
                  <a:pt x="1022152" y="368350"/>
                </a:lnTo>
                <a:cubicBezTo>
                  <a:pt x="1022152" y="408732"/>
                  <a:pt x="1021060" y="449387"/>
                  <a:pt x="1018877" y="490315"/>
                </a:cubicBezTo>
                <a:lnTo>
                  <a:pt x="1018877" y="513235"/>
                </a:lnTo>
                <a:cubicBezTo>
                  <a:pt x="1035248" y="512143"/>
                  <a:pt x="1048891" y="506959"/>
                  <a:pt x="1059805" y="497682"/>
                </a:cubicBezTo>
                <a:cubicBezTo>
                  <a:pt x="1107281" y="467123"/>
                  <a:pt x="1145753" y="439565"/>
                  <a:pt x="1175221" y="415008"/>
                </a:cubicBezTo>
                <a:lnTo>
                  <a:pt x="1215331" y="379810"/>
                </a:lnTo>
                <a:cubicBezTo>
                  <a:pt x="1212056" y="378719"/>
                  <a:pt x="1208782" y="378173"/>
                  <a:pt x="1205507" y="378173"/>
                </a:cubicBezTo>
                <a:cubicBezTo>
                  <a:pt x="1195139" y="381447"/>
                  <a:pt x="1184225" y="383084"/>
                  <a:pt x="1172765" y="383084"/>
                </a:cubicBezTo>
                <a:cubicBezTo>
                  <a:pt x="1160214" y="384721"/>
                  <a:pt x="1149573" y="390724"/>
                  <a:pt x="1140842" y="401093"/>
                </a:cubicBezTo>
                <a:lnTo>
                  <a:pt x="1117922" y="424831"/>
                </a:lnTo>
                <a:cubicBezTo>
                  <a:pt x="1112465" y="430288"/>
                  <a:pt x="1106463" y="433016"/>
                  <a:pt x="1099914" y="433016"/>
                </a:cubicBezTo>
                <a:lnTo>
                  <a:pt x="1094184" y="432198"/>
                </a:lnTo>
                <a:cubicBezTo>
                  <a:pt x="1083270" y="422375"/>
                  <a:pt x="1074266" y="413917"/>
                  <a:pt x="1067172" y="406822"/>
                </a:cubicBezTo>
                <a:cubicBezTo>
                  <a:pt x="1070992" y="401365"/>
                  <a:pt x="1074812" y="397000"/>
                  <a:pt x="1078632" y="393726"/>
                </a:cubicBezTo>
                <a:cubicBezTo>
                  <a:pt x="1091183" y="383903"/>
                  <a:pt x="1100460" y="371897"/>
                  <a:pt x="1106463" y="357709"/>
                </a:cubicBezTo>
                <a:lnTo>
                  <a:pt x="1107281" y="355253"/>
                </a:lnTo>
                <a:cubicBezTo>
                  <a:pt x="1113829" y="342702"/>
                  <a:pt x="1117103" y="328787"/>
                  <a:pt x="1117103" y="313507"/>
                </a:cubicBezTo>
                <a:cubicBezTo>
                  <a:pt x="1117103" y="307504"/>
                  <a:pt x="1116558" y="301229"/>
                  <a:pt x="1115466" y="294680"/>
                </a:cubicBezTo>
                <a:cubicBezTo>
                  <a:pt x="1092547" y="306140"/>
                  <a:pt x="1067717" y="313234"/>
                  <a:pt x="1040978" y="315963"/>
                </a:cubicBezTo>
                <a:cubicBezTo>
                  <a:pt x="1049710" y="302320"/>
                  <a:pt x="1060350" y="290315"/>
                  <a:pt x="1072902" y="279946"/>
                </a:cubicBezTo>
                <a:cubicBezTo>
                  <a:pt x="1090910" y="265758"/>
                  <a:pt x="1107008" y="249660"/>
                  <a:pt x="1121196" y="231652"/>
                </a:cubicBezTo>
                <a:cubicBezTo>
                  <a:pt x="1132111" y="216372"/>
                  <a:pt x="1142479" y="200274"/>
                  <a:pt x="1152301" y="183357"/>
                </a:cubicBezTo>
                <a:cubicBezTo>
                  <a:pt x="1145753" y="178991"/>
                  <a:pt x="1140842" y="176536"/>
                  <a:pt x="1137567" y="175990"/>
                </a:cubicBezTo>
                <a:cubicBezTo>
                  <a:pt x="1120105" y="174353"/>
                  <a:pt x="1105644" y="166440"/>
                  <a:pt x="1094184" y="152252"/>
                </a:cubicBezTo>
                <a:cubicBezTo>
                  <a:pt x="1090364" y="147886"/>
                  <a:pt x="1086271" y="144885"/>
                  <a:pt x="1081906" y="143248"/>
                </a:cubicBezTo>
                <a:lnTo>
                  <a:pt x="1082724" y="138336"/>
                </a:lnTo>
                <a:cubicBezTo>
                  <a:pt x="1082724" y="129605"/>
                  <a:pt x="1085453" y="124421"/>
                  <a:pt x="1090910" y="122784"/>
                </a:cubicBezTo>
                <a:lnTo>
                  <a:pt x="1103188" y="122784"/>
                </a:lnTo>
                <a:cubicBezTo>
                  <a:pt x="1107008" y="122238"/>
                  <a:pt x="1111101" y="121965"/>
                  <a:pt x="1115466" y="121965"/>
                </a:cubicBezTo>
                <a:cubicBezTo>
                  <a:pt x="1123106" y="121965"/>
                  <a:pt x="1131019" y="123330"/>
                  <a:pt x="1139204" y="126058"/>
                </a:cubicBezTo>
                <a:cubicBezTo>
                  <a:pt x="1141933" y="127150"/>
                  <a:pt x="1144662" y="127695"/>
                  <a:pt x="1147390" y="127695"/>
                </a:cubicBezTo>
                <a:lnTo>
                  <a:pt x="1153939" y="126877"/>
                </a:lnTo>
                <a:cubicBezTo>
                  <a:pt x="1176312" y="125240"/>
                  <a:pt x="1197322" y="119237"/>
                  <a:pt x="1216968" y="108868"/>
                </a:cubicBezTo>
                <a:cubicBezTo>
                  <a:pt x="1238795" y="95771"/>
                  <a:pt x="1254757" y="87177"/>
                  <a:pt x="1264853" y="83084"/>
                </a:cubicBezTo>
                <a:cubicBezTo>
                  <a:pt x="1274949" y="78991"/>
                  <a:pt x="1286545" y="76945"/>
                  <a:pt x="1299641" y="76945"/>
                </a:cubicBezTo>
                <a:lnTo>
                  <a:pt x="1300460" y="76945"/>
                </a:lnTo>
                <a:cubicBezTo>
                  <a:pt x="1302643" y="76945"/>
                  <a:pt x="1304280" y="78036"/>
                  <a:pt x="1305371" y="80219"/>
                </a:cubicBezTo>
                <a:cubicBezTo>
                  <a:pt x="1322833" y="96044"/>
                  <a:pt x="1331565" y="107777"/>
                  <a:pt x="1331565" y="115417"/>
                </a:cubicBezTo>
                <a:cubicBezTo>
                  <a:pt x="1331565" y="123057"/>
                  <a:pt x="1327745" y="134244"/>
                  <a:pt x="1320106" y="148978"/>
                </a:cubicBezTo>
                <a:cubicBezTo>
                  <a:pt x="1316285" y="157709"/>
                  <a:pt x="1313011" y="166167"/>
                  <a:pt x="1310282" y="174353"/>
                </a:cubicBezTo>
                <a:cubicBezTo>
                  <a:pt x="1307554" y="182538"/>
                  <a:pt x="1304280" y="190451"/>
                  <a:pt x="1300460" y="198091"/>
                </a:cubicBezTo>
                <a:cubicBezTo>
                  <a:pt x="1297732" y="203002"/>
                  <a:pt x="1295548" y="207641"/>
                  <a:pt x="1293911" y="212006"/>
                </a:cubicBezTo>
                <a:cubicBezTo>
                  <a:pt x="1291183" y="220192"/>
                  <a:pt x="1286272" y="227013"/>
                  <a:pt x="1279177" y="232470"/>
                </a:cubicBezTo>
                <a:lnTo>
                  <a:pt x="1275903" y="235744"/>
                </a:lnTo>
                <a:cubicBezTo>
                  <a:pt x="1272629" y="245021"/>
                  <a:pt x="1267035" y="252798"/>
                  <a:pt x="1259123" y="259073"/>
                </a:cubicBezTo>
                <a:cubicBezTo>
                  <a:pt x="1251210" y="265349"/>
                  <a:pt x="1242615" y="270942"/>
                  <a:pt x="1233339" y="275854"/>
                </a:cubicBezTo>
                <a:cubicBezTo>
                  <a:pt x="1237704" y="282402"/>
                  <a:pt x="1243161" y="287859"/>
                  <a:pt x="1249710" y="292225"/>
                </a:cubicBezTo>
                <a:cubicBezTo>
                  <a:pt x="1256258" y="296590"/>
                  <a:pt x="1261442" y="302047"/>
                  <a:pt x="1265262" y="308596"/>
                </a:cubicBezTo>
                <a:lnTo>
                  <a:pt x="1302097" y="292225"/>
                </a:lnTo>
                <a:cubicBezTo>
                  <a:pt x="1309737" y="288951"/>
                  <a:pt x="1317104" y="287313"/>
                  <a:pt x="1324198" y="287313"/>
                </a:cubicBezTo>
                <a:cubicBezTo>
                  <a:pt x="1331292" y="287313"/>
                  <a:pt x="1336203" y="290588"/>
                  <a:pt x="1338932" y="297136"/>
                </a:cubicBezTo>
                <a:cubicBezTo>
                  <a:pt x="1340023" y="299865"/>
                  <a:pt x="1341661" y="302047"/>
                  <a:pt x="1343843" y="303684"/>
                </a:cubicBezTo>
                <a:cubicBezTo>
                  <a:pt x="1348755" y="308596"/>
                  <a:pt x="1351210" y="312961"/>
                  <a:pt x="1351210" y="316781"/>
                </a:cubicBezTo>
                <a:cubicBezTo>
                  <a:pt x="1351210" y="320601"/>
                  <a:pt x="1349573" y="324148"/>
                  <a:pt x="1346299" y="327423"/>
                </a:cubicBezTo>
                <a:cubicBezTo>
                  <a:pt x="1339751" y="335062"/>
                  <a:pt x="1332111" y="340519"/>
                  <a:pt x="1323379" y="343794"/>
                </a:cubicBezTo>
                <a:cubicBezTo>
                  <a:pt x="1318468" y="345976"/>
                  <a:pt x="1313966" y="348432"/>
                  <a:pt x="1309873" y="351161"/>
                </a:cubicBezTo>
                <a:cubicBezTo>
                  <a:pt x="1305780" y="353889"/>
                  <a:pt x="1294185" y="360983"/>
                  <a:pt x="1275085" y="372443"/>
                </a:cubicBezTo>
                <a:lnTo>
                  <a:pt x="1278359" y="427286"/>
                </a:lnTo>
                <a:lnTo>
                  <a:pt x="1317649" y="416645"/>
                </a:lnTo>
                <a:cubicBezTo>
                  <a:pt x="1340569" y="410642"/>
                  <a:pt x="1363762" y="406550"/>
                  <a:pt x="1387227" y="404367"/>
                </a:cubicBezTo>
                <a:lnTo>
                  <a:pt x="1391319" y="404367"/>
                </a:lnTo>
                <a:cubicBezTo>
                  <a:pt x="1400051" y="404367"/>
                  <a:pt x="1406600" y="406550"/>
                  <a:pt x="1410965" y="410915"/>
                </a:cubicBezTo>
                <a:cubicBezTo>
                  <a:pt x="1421879" y="424012"/>
                  <a:pt x="1433066" y="438200"/>
                  <a:pt x="1444525" y="453480"/>
                </a:cubicBezTo>
                <a:cubicBezTo>
                  <a:pt x="1443434" y="455117"/>
                  <a:pt x="1442207" y="456754"/>
                  <a:pt x="1440842" y="458391"/>
                </a:cubicBezTo>
                <a:cubicBezTo>
                  <a:pt x="1439478" y="460028"/>
                  <a:pt x="1438250" y="461938"/>
                  <a:pt x="1437158" y="464121"/>
                </a:cubicBezTo>
                <a:cubicBezTo>
                  <a:pt x="1434430" y="472852"/>
                  <a:pt x="1427336" y="477218"/>
                  <a:pt x="1415876" y="477218"/>
                </a:cubicBezTo>
                <a:cubicBezTo>
                  <a:pt x="1403871" y="477218"/>
                  <a:pt x="1391592" y="476672"/>
                  <a:pt x="1379041" y="475581"/>
                </a:cubicBezTo>
                <a:cubicBezTo>
                  <a:pt x="1368672" y="474490"/>
                  <a:pt x="1358032" y="473944"/>
                  <a:pt x="1347117" y="473944"/>
                </a:cubicBezTo>
                <a:cubicBezTo>
                  <a:pt x="1333475" y="473944"/>
                  <a:pt x="1320106" y="474490"/>
                  <a:pt x="1307008" y="475581"/>
                </a:cubicBezTo>
                <a:lnTo>
                  <a:pt x="1298822" y="476400"/>
                </a:lnTo>
                <a:lnTo>
                  <a:pt x="1279177" y="480492"/>
                </a:lnTo>
                <a:cubicBezTo>
                  <a:pt x="1276449" y="495772"/>
                  <a:pt x="1275085" y="510233"/>
                  <a:pt x="1275085" y="523876"/>
                </a:cubicBezTo>
                <a:cubicBezTo>
                  <a:pt x="1275085" y="529333"/>
                  <a:pt x="1275357" y="535063"/>
                  <a:pt x="1275903" y="541065"/>
                </a:cubicBezTo>
                <a:cubicBezTo>
                  <a:pt x="1276449" y="547068"/>
                  <a:pt x="1276722" y="553617"/>
                  <a:pt x="1276722" y="560711"/>
                </a:cubicBezTo>
                <a:cubicBezTo>
                  <a:pt x="1276722" y="579265"/>
                  <a:pt x="1269082" y="623467"/>
                  <a:pt x="1253802" y="693317"/>
                </a:cubicBezTo>
                <a:cubicBezTo>
                  <a:pt x="1251619" y="707505"/>
                  <a:pt x="1242615" y="719510"/>
                  <a:pt x="1226790" y="729333"/>
                </a:cubicBezTo>
                <a:lnTo>
                  <a:pt x="1223516" y="721966"/>
                </a:lnTo>
                <a:cubicBezTo>
                  <a:pt x="1213147" y="700684"/>
                  <a:pt x="1206872" y="678310"/>
                  <a:pt x="1204689" y="654844"/>
                </a:cubicBezTo>
                <a:cubicBezTo>
                  <a:pt x="1204689" y="641202"/>
                  <a:pt x="1203870" y="614735"/>
                  <a:pt x="1202233" y="575445"/>
                </a:cubicBezTo>
                <a:cubicBezTo>
                  <a:pt x="1202233" y="563439"/>
                  <a:pt x="1202779" y="551434"/>
                  <a:pt x="1203870" y="539428"/>
                </a:cubicBezTo>
                <a:lnTo>
                  <a:pt x="1205507" y="514872"/>
                </a:lnTo>
                <a:lnTo>
                  <a:pt x="1204689" y="509142"/>
                </a:lnTo>
                <a:lnTo>
                  <a:pt x="1204689" y="501775"/>
                </a:lnTo>
                <a:lnTo>
                  <a:pt x="1176858" y="509142"/>
                </a:lnTo>
                <a:cubicBezTo>
                  <a:pt x="1101551" y="533153"/>
                  <a:pt x="1057895" y="545158"/>
                  <a:pt x="1045889" y="545158"/>
                </a:cubicBezTo>
                <a:cubicBezTo>
                  <a:pt x="1040978" y="545158"/>
                  <a:pt x="1035794" y="544612"/>
                  <a:pt x="1030337" y="543521"/>
                </a:cubicBezTo>
                <a:lnTo>
                  <a:pt x="1023788" y="542702"/>
                </a:lnTo>
                <a:cubicBezTo>
                  <a:pt x="1020514" y="542702"/>
                  <a:pt x="1018877" y="544612"/>
                  <a:pt x="1018877" y="548432"/>
                </a:cubicBezTo>
                <a:lnTo>
                  <a:pt x="1019696" y="555799"/>
                </a:lnTo>
                <a:cubicBezTo>
                  <a:pt x="1020241" y="562348"/>
                  <a:pt x="1020514" y="573262"/>
                  <a:pt x="1020514" y="588542"/>
                </a:cubicBezTo>
                <a:cubicBezTo>
                  <a:pt x="1020514" y="601093"/>
                  <a:pt x="1018604" y="613371"/>
                  <a:pt x="1014784" y="625377"/>
                </a:cubicBezTo>
                <a:cubicBezTo>
                  <a:pt x="1012601" y="630288"/>
                  <a:pt x="1009600" y="633835"/>
                  <a:pt x="1005780" y="636018"/>
                </a:cubicBezTo>
                <a:cubicBezTo>
                  <a:pt x="997595" y="639838"/>
                  <a:pt x="990773" y="641748"/>
                  <a:pt x="985316" y="641748"/>
                </a:cubicBezTo>
                <a:cubicBezTo>
                  <a:pt x="979314" y="641748"/>
                  <a:pt x="973583" y="639019"/>
                  <a:pt x="968126" y="633562"/>
                </a:cubicBezTo>
                <a:lnTo>
                  <a:pt x="918195" y="584449"/>
                </a:lnTo>
                <a:cubicBezTo>
                  <a:pt x="917103" y="583903"/>
                  <a:pt x="916558" y="583357"/>
                  <a:pt x="916558" y="582812"/>
                </a:cubicBezTo>
                <a:cubicBezTo>
                  <a:pt x="906735" y="565349"/>
                  <a:pt x="901005" y="546522"/>
                  <a:pt x="899368" y="526331"/>
                </a:cubicBezTo>
                <a:cubicBezTo>
                  <a:pt x="916285" y="547068"/>
                  <a:pt x="938386" y="561256"/>
                  <a:pt x="965671" y="568896"/>
                </a:cubicBezTo>
                <a:cubicBezTo>
                  <a:pt x="965671" y="561802"/>
                  <a:pt x="965398" y="554981"/>
                  <a:pt x="964852" y="548432"/>
                </a:cubicBezTo>
                <a:cubicBezTo>
                  <a:pt x="964852" y="520056"/>
                  <a:pt x="965944" y="491134"/>
                  <a:pt x="968126" y="461666"/>
                </a:cubicBezTo>
                <a:lnTo>
                  <a:pt x="968945" y="440383"/>
                </a:lnTo>
                <a:lnTo>
                  <a:pt x="941933" y="451024"/>
                </a:lnTo>
                <a:cubicBezTo>
                  <a:pt x="939750" y="451570"/>
                  <a:pt x="937840" y="452389"/>
                  <a:pt x="936203" y="453480"/>
                </a:cubicBezTo>
                <a:lnTo>
                  <a:pt x="925562" y="457573"/>
                </a:lnTo>
                <a:cubicBezTo>
                  <a:pt x="908645" y="462484"/>
                  <a:pt x="898959" y="472989"/>
                  <a:pt x="896503" y="489087"/>
                </a:cubicBezTo>
                <a:cubicBezTo>
                  <a:pt x="894048" y="505185"/>
                  <a:pt x="891455" y="520874"/>
                  <a:pt x="888727" y="536154"/>
                </a:cubicBezTo>
                <a:cubicBezTo>
                  <a:pt x="888181" y="546522"/>
                  <a:pt x="885862" y="553480"/>
                  <a:pt x="881769" y="557027"/>
                </a:cubicBezTo>
                <a:cubicBezTo>
                  <a:pt x="877677" y="560574"/>
                  <a:pt x="873993" y="562348"/>
                  <a:pt x="870719" y="562348"/>
                </a:cubicBezTo>
                <a:cubicBezTo>
                  <a:pt x="866353" y="562348"/>
                  <a:pt x="863079" y="559619"/>
                  <a:pt x="860896" y="554162"/>
                </a:cubicBezTo>
                <a:lnTo>
                  <a:pt x="858440" y="546795"/>
                </a:lnTo>
                <a:cubicBezTo>
                  <a:pt x="855712" y="539701"/>
                  <a:pt x="854348" y="532334"/>
                  <a:pt x="854348" y="524694"/>
                </a:cubicBezTo>
                <a:lnTo>
                  <a:pt x="855166" y="510779"/>
                </a:lnTo>
                <a:lnTo>
                  <a:pt x="855166" y="495226"/>
                </a:lnTo>
                <a:cubicBezTo>
                  <a:pt x="854620" y="494135"/>
                  <a:pt x="853529" y="493589"/>
                  <a:pt x="851892" y="493589"/>
                </a:cubicBezTo>
                <a:cubicBezTo>
                  <a:pt x="849163" y="493589"/>
                  <a:pt x="846572" y="493862"/>
                  <a:pt x="844116" y="494408"/>
                </a:cubicBezTo>
                <a:cubicBezTo>
                  <a:pt x="841660" y="494953"/>
                  <a:pt x="839341" y="495772"/>
                  <a:pt x="837158" y="496863"/>
                </a:cubicBezTo>
                <a:cubicBezTo>
                  <a:pt x="831155" y="499046"/>
                  <a:pt x="825152" y="500138"/>
                  <a:pt x="819149" y="500138"/>
                </a:cubicBezTo>
                <a:lnTo>
                  <a:pt x="807690" y="499319"/>
                </a:lnTo>
                <a:cubicBezTo>
                  <a:pt x="802778" y="499319"/>
                  <a:pt x="799232" y="502593"/>
                  <a:pt x="797049" y="509142"/>
                </a:cubicBezTo>
                <a:cubicBezTo>
                  <a:pt x="791046" y="527150"/>
                  <a:pt x="783952" y="545704"/>
                  <a:pt x="775767" y="564803"/>
                </a:cubicBezTo>
                <a:lnTo>
                  <a:pt x="775767" y="565622"/>
                </a:lnTo>
                <a:cubicBezTo>
                  <a:pt x="771401" y="577627"/>
                  <a:pt x="761578" y="590724"/>
                  <a:pt x="746298" y="604913"/>
                </a:cubicBezTo>
                <a:lnTo>
                  <a:pt x="720923" y="627014"/>
                </a:lnTo>
                <a:cubicBezTo>
                  <a:pt x="710555" y="625377"/>
                  <a:pt x="703460" y="621011"/>
                  <a:pt x="699640" y="613917"/>
                </a:cubicBezTo>
                <a:lnTo>
                  <a:pt x="691455" y="604913"/>
                </a:lnTo>
                <a:cubicBezTo>
                  <a:pt x="685452" y="601093"/>
                  <a:pt x="682042" y="598091"/>
                  <a:pt x="681223" y="595909"/>
                </a:cubicBezTo>
                <a:cubicBezTo>
                  <a:pt x="680405" y="593726"/>
                  <a:pt x="679995" y="591816"/>
                  <a:pt x="679995" y="590179"/>
                </a:cubicBezTo>
                <a:cubicBezTo>
                  <a:pt x="679995" y="587450"/>
                  <a:pt x="680677" y="584449"/>
                  <a:pt x="682042" y="581175"/>
                </a:cubicBezTo>
                <a:cubicBezTo>
                  <a:pt x="683406" y="577900"/>
                  <a:pt x="684634" y="575172"/>
                  <a:pt x="685725" y="572989"/>
                </a:cubicBezTo>
                <a:cubicBezTo>
                  <a:pt x="686817" y="570806"/>
                  <a:pt x="687908" y="568896"/>
                  <a:pt x="688999" y="567259"/>
                </a:cubicBezTo>
                <a:lnTo>
                  <a:pt x="702915" y="596727"/>
                </a:lnTo>
                <a:cubicBezTo>
                  <a:pt x="713829" y="593453"/>
                  <a:pt x="722015" y="584722"/>
                  <a:pt x="727471" y="570533"/>
                </a:cubicBezTo>
                <a:lnTo>
                  <a:pt x="728290" y="568078"/>
                </a:lnTo>
                <a:cubicBezTo>
                  <a:pt x="742479" y="540247"/>
                  <a:pt x="752028" y="517054"/>
                  <a:pt x="756939" y="498501"/>
                </a:cubicBezTo>
                <a:lnTo>
                  <a:pt x="759395" y="485404"/>
                </a:lnTo>
                <a:cubicBezTo>
                  <a:pt x="769218" y="451024"/>
                  <a:pt x="774675" y="415826"/>
                  <a:pt x="775767" y="379810"/>
                </a:cubicBezTo>
                <a:cubicBezTo>
                  <a:pt x="775767" y="376536"/>
                  <a:pt x="776039" y="372989"/>
                  <a:pt x="776585" y="369169"/>
                </a:cubicBezTo>
                <a:cubicBezTo>
                  <a:pt x="777130" y="365349"/>
                  <a:pt x="777403" y="361529"/>
                  <a:pt x="777403" y="357709"/>
                </a:cubicBezTo>
                <a:cubicBezTo>
                  <a:pt x="777403" y="341884"/>
                  <a:pt x="772219" y="329605"/>
                  <a:pt x="761851" y="320874"/>
                </a:cubicBezTo>
                <a:cubicBezTo>
                  <a:pt x="773310" y="314871"/>
                  <a:pt x="780132" y="311870"/>
                  <a:pt x="782315" y="311870"/>
                </a:cubicBezTo>
                <a:cubicBezTo>
                  <a:pt x="785589" y="311870"/>
                  <a:pt x="788045" y="312961"/>
                  <a:pt x="789682" y="315144"/>
                </a:cubicBezTo>
                <a:lnTo>
                  <a:pt x="810146" y="332334"/>
                </a:lnTo>
                <a:cubicBezTo>
                  <a:pt x="817785" y="339974"/>
                  <a:pt x="821605" y="350615"/>
                  <a:pt x="821605" y="364258"/>
                </a:cubicBezTo>
                <a:lnTo>
                  <a:pt x="822424" y="371625"/>
                </a:lnTo>
                <a:lnTo>
                  <a:pt x="823243" y="392907"/>
                </a:lnTo>
                <a:cubicBezTo>
                  <a:pt x="823243" y="418009"/>
                  <a:pt x="819422" y="443385"/>
                  <a:pt x="811783" y="469033"/>
                </a:cubicBezTo>
                <a:cubicBezTo>
                  <a:pt x="819968" y="466850"/>
                  <a:pt x="826789" y="463030"/>
                  <a:pt x="832246" y="457573"/>
                </a:cubicBezTo>
                <a:lnTo>
                  <a:pt x="841251" y="451024"/>
                </a:lnTo>
                <a:cubicBezTo>
                  <a:pt x="841796" y="451024"/>
                  <a:pt x="842888" y="451434"/>
                  <a:pt x="844525" y="452252"/>
                </a:cubicBezTo>
                <a:cubicBezTo>
                  <a:pt x="846162" y="453071"/>
                  <a:pt x="847526" y="453480"/>
                  <a:pt x="848617" y="453480"/>
                </a:cubicBezTo>
                <a:cubicBezTo>
                  <a:pt x="849163" y="452934"/>
                  <a:pt x="850119" y="452252"/>
                  <a:pt x="851482" y="451434"/>
                </a:cubicBezTo>
                <a:cubicBezTo>
                  <a:pt x="852847" y="450615"/>
                  <a:pt x="854348" y="449387"/>
                  <a:pt x="855985" y="447750"/>
                </a:cubicBezTo>
                <a:cubicBezTo>
                  <a:pt x="857622" y="446113"/>
                  <a:pt x="858440" y="443385"/>
                  <a:pt x="858440" y="439565"/>
                </a:cubicBezTo>
                <a:lnTo>
                  <a:pt x="849436" y="442020"/>
                </a:lnTo>
                <a:cubicBezTo>
                  <a:pt x="860350" y="428923"/>
                  <a:pt x="865807" y="416645"/>
                  <a:pt x="865807" y="405185"/>
                </a:cubicBezTo>
                <a:lnTo>
                  <a:pt x="864989" y="395363"/>
                </a:lnTo>
                <a:lnTo>
                  <a:pt x="858440" y="393726"/>
                </a:lnTo>
                <a:cubicBezTo>
                  <a:pt x="853529" y="393180"/>
                  <a:pt x="848891" y="392088"/>
                  <a:pt x="844525" y="390451"/>
                </a:cubicBezTo>
                <a:cubicBezTo>
                  <a:pt x="837976" y="386631"/>
                  <a:pt x="834702" y="382811"/>
                  <a:pt x="834702" y="378992"/>
                </a:cubicBezTo>
                <a:cubicBezTo>
                  <a:pt x="834702" y="375172"/>
                  <a:pt x="837840" y="371352"/>
                  <a:pt x="844116" y="367532"/>
                </a:cubicBezTo>
                <a:cubicBezTo>
                  <a:pt x="850391" y="363712"/>
                  <a:pt x="857349" y="360028"/>
                  <a:pt x="864989" y="356481"/>
                </a:cubicBezTo>
                <a:cubicBezTo>
                  <a:pt x="872628" y="352934"/>
                  <a:pt x="876449" y="347068"/>
                  <a:pt x="876449" y="338882"/>
                </a:cubicBezTo>
                <a:lnTo>
                  <a:pt x="876449" y="323330"/>
                </a:lnTo>
                <a:cubicBezTo>
                  <a:pt x="876449" y="312961"/>
                  <a:pt x="880268" y="307777"/>
                  <a:pt x="887908" y="307777"/>
                </a:cubicBezTo>
                <a:cubicBezTo>
                  <a:pt x="890091" y="307777"/>
                  <a:pt x="892547" y="308323"/>
                  <a:pt x="895275" y="309414"/>
                </a:cubicBezTo>
                <a:cubicBezTo>
                  <a:pt x="895821" y="309414"/>
                  <a:pt x="896094" y="309687"/>
                  <a:pt x="896094" y="310233"/>
                </a:cubicBezTo>
                <a:cubicBezTo>
                  <a:pt x="904279" y="311324"/>
                  <a:pt x="909463" y="315417"/>
                  <a:pt x="911646" y="322511"/>
                </a:cubicBezTo>
                <a:cubicBezTo>
                  <a:pt x="912738" y="325240"/>
                  <a:pt x="916012" y="327423"/>
                  <a:pt x="921469" y="329060"/>
                </a:cubicBezTo>
                <a:cubicBezTo>
                  <a:pt x="934566" y="335062"/>
                  <a:pt x="943843" y="345704"/>
                  <a:pt x="949300" y="360983"/>
                </a:cubicBezTo>
                <a:lnTo>
                  <a:pt x="941933" y="366713"/>
                </a:lnTo>
                <a:cubicBezTo>
                  <a:pt x="936476" y="371625"/>
                  <a:pt x="930473" y="376536"/>
                  <a:pt x="923925" y="381447"/>
                </a:cubicBezTo>
                <a:cubicBezTo>
                  <a:pt x="929927" y="391270"/>
                  <a:pt x="938113" y="396318"/>
                  <a:pt x="948482" y="396590"/>
                </a:cubicBezTo>
                <a:cubicBezTo>
                  <a:pt x="958850" y="396863"/>
                  <a:pt x="966217" y="400547"/>
                  <a:pt x="970582" y="407641"/>
                </a:cubicBezTo>
                <a:lnTo>
                  <a:pt x="973857" y="406004"/>
                </a:lnTo>
                <a:lnTo>
                  <a:pt x="973038" y="399455"/>
                </a:lnTo>
                <a:lnTo>
                  <a:pt x="973857" y="363439"/>
                </a:lnTo>
                <a:cubicBezTo>
                  <a:pt x="973857" y="338882"/>
                  <a:pt x="972493" y="314599"/>
                  <a:pt x="969764" y="290588"/>
                </a:cubicBezTo>
                <a:cubicBezTo>
                  <a:pt x="969764" y="285131"/>
                  <a:pt x="969218" y="281993"/>
                  <a:pt x="968126" y="281174"/>
                </a:cubicBezTo>
                <a:cubicBezTo>
                  <a:pt x="967035" y="280356"/>
                  <a:pt x="965944" y="279946"/>
                  <a:pt x="964852" y="279946"/>
                </a:cubicBezTo>
                <a:cubicBezTo>
                  <a:pt x="962669" y="279946"/>
                  <a:pt x="960214" y="280492"/>
                  <a:pt x="957485" y="281584"/>
                </a:cubicBezTo>
                <a:cubicBezTo>
                  <a:pt x="951483" y="283766"/>
                  <a:pt x="944798" y="286086"/>
                  <a:pt x="937431" y="288541"/>
                </a:cubicBezTo>
                <a:cubicBezTo>
                  <a:pt x="930064" y="290997"/>
                  <a:pt x="921878" y="293725"/>
                  <a:pt x="912874" y="296727"/>
                </a:cubicBezTo>
                <a:cubicBezTo>
                  <a:pt x="903870" y="299728"/>
                  <a:pt x="894730" y="301229"/>
                  <a:pt x="885453" y="301229"/>
                </a:cubicBezTo>
                <a:cubicBezTo>
                  <a:pt x="878358" y="300683"/>
                  <a:pt x="871265" y="299046"/>
                  <a:pt x="864170" y="296318"/>
                </a:cubicBezTo>
                <a:lnTo>
                  <a:pt x="852710" y="293043"/>
                </a:lnTo>
                <a:cubicBezTo>
                  <a:pt x="840705" y="298500"/>
                  <a:pt x="827881" y="304776"/>
                  <a:pt x="814238" y="311870"/>
                </a:cubicBezTo>
                <a:cubicBezTo>
                  <a:pt x="813693" y="311324"/>
                  <a:pt x="813283" y="310915"/>
                  <a:pt x="813011" y="310642"/>
                </a:cubicBezTo>
                <a:cubicBezTo>
                  <a:pt x="812738" y="310369"/>
                  <a:pt x="812601" y="309960"/>
                  <a:pt x="812601" y="309414"/>
                </a:cubicBezTo>
                <a:lnTo>
                  <a:pt x="833884" y="282402"/>
                </a:lnTo>
                <a:lnTo>
                  <a:pt x="873993" y="233289"/>
                </a:lnTo>
                <a:cubicBezTo>
                  <a:pt x="879996" y="226740"/>
                  <a:pt x="886544" y="220192"/>
                  <a:pt x="893638" y="213643"/>
                </a:cubicBezTo>
                <a:lnTo>
                  <a:pt x="910009" y="198091"/>
                </a:lnTo>
                <a:lnTo>
                  <a:pt x="919013" y="184994"/>
                </a:lnTo>
                <a:cubicBezTo>
                  <a:pt x="920105" y="182266"/>
                  <a:pt x="921742" y="179264"/>
                  <a:pt x="923925" y="175990"/>
                </a:cubicBezTo>
                <a:cubicBezTo>
                  <a:pt x="921742" y="176536"/>
                  <a:pt x="919695" y="176945"/>
                  <a:pt x="917785" y="177218"/>
                </a:cubicBezTo>
                <a:cubicBezTo>
                  <a:pt x="915875" y="177491"/>
                  <a:pt x="911373" y="178991"/>
                  <a:pt x="904279" y="181720"/>
                </a:cubicBezTo>
                <a:cubicBezTo>
                  <a:pt x="892819" y="188268"/>
                  <a:pt x="880268" y="191543"/>
                  <a:pt x="866626" y="191543"/>
                </a:cubicBezTo>
                <a:cubicBezTo>
                  <a:pt x="858440" y="191543"/>
                  <a:pt x="853529" y="194271"/>
                  <a:pt x="851892" y="199728"/>
                </a:cubicBezTo>
                <a:cubicBezTo>
                  <a:pt x="849163" y="207914"/>
                  <a:pt x="844252" y="214462"/>
                  <a:pt x="837158" y="219373"/>
                </a:cubicBezTo>
                <a:cubicBezTo>
                  <a:pt x="834975" y="221010"/>
                  <a:pt x="833065" y="222920"/>
                  <a:pt x="831428" y="225103"/>
                </a:cubicBezTo>
                <a:cubicBezTo>
                  <a:pt x="825425" y="230560"/>
                  <a:pt x="819149" y="235472"/>
                  <a:pt x="812601" y="239837"/>
                </a:cubicBezTo>
                <a:lnTo>
                  <a:pt x="794593" y="255390"/>
                </a:lnTo>
                <a:cubicBezTo>
                  <a:pt x="765125" y="279946"/>
                  <a:pt x="728563" y="298500"/>
                  <a:pt x="684907" y="311051"/>
                </a:cubicBezTo>
                <a:lnTo>
                  <a:pt x="682451" y="311051"/>
                </a:lnTo>
                <a:cubicBezTo>
                  <a:pt x="681905" y="310506"/>
                  <a:pt x="680814" y="310233"/>
                  <a:pt x="679177" y="310233"/>
                </a:cubicBezTo>
                <a:lnTo>
                  <a:pt x="695548" y="292225"/>
                </a:lnTo>
                <a:lnTo>
                  <a:pt x="762669" y="221829"/>
                </a:lnTo>
                <a:cubicBezTo>
                  <a:pt x="799232" y="179810"/>
                  <a:pt x="822969" y="147068"/>
                  <a:pt x="833884" y="123602"/>
                </a:cubicBezTo>
                <a:lnTo>
                  <a:pt x="837158" y="116235"/>
                </a:lnTo>
                <a:cubicBezTo>
                  <a:pt x="845343" y="102047"/>
                  <a:pt x="849709" y="86494"/>
                  <a:pt x="850255" y="69578"/>
                </a:cubicBezTo>
                <a:cubicBezTo>
                  <a:pt x="850255" y="65212"/>
                  <a:pt x="852438" y="59482"/>
                  <a:pt x="856803" y="52388"/>
                </a:cubicBezTo>
                <a:close/>
                <a:moveTo>
                  <a:pt x="5887118" y="34380"/>
                </a:moveTo>
                <a:lnTo>
                  <a:pt x="5892030" y="35198"/>
                </a:lnTo>
                <a:lnTo>
                  <a:pt x="5913312" y="56481"/>
                </a:lnTo>
                <a:cubicBezTo>
                  <a:pt x="5916586" y="60301"/>
                  <a:pt x="5918224" y="64939"/>
                  <a:pt x="5918224" y="70396"/>
                </a:cubicBezTo>
                <a:lnTo>
                  <a:pt x="5916586" y="84312"/>
                </a:lnTo>
                <a:cubicBezTo>
                  <a:pt x="5914404" y="99592"/>
                  <a:pt x="5913312" y="117327"/>
                  <a:pt x="5913312" y="137518"/>
                </a:cubicBezTo>
                <a:lnTo>
                  <a:pt x="5913312" y="175990"/>
                </a:lnTo>
                <a:cubicBezTo>
                  <a:pt x="5914404" y="195090"/>
                  <a:pt x="5917678" y="207368"/>
                  <a:pt x="5923135" y="212825"/>
                </a:cubicBezTo>
                <a:cubicBezTo>
                  <a:pt x="5925864" y="215553"/>
                  <a:pt x="5928865" y="217736"/>
                  <a:pt x="5932139" y="219373"/>
                </a:cubicBezTo>
                <a:lnTo>
                  <a:pt x="5932958" y="220192"/>
                </a:lnTo>
                <a:cubicBezTo>
                  <a:pt x="5943326" y="225649"/>
                  <a:pt x="5951511" y="233289"/>
                  <a:pt x="5957514" y="243111"/>
                </a:cubicBezTo>
                <a:cubicBezTo>
                  <a:pt x="5959152" y="245840"/>
                  <a:pt x="5961880" y="248296"/>
                  <a:pt x="5965700" y="250478"/>
                </a:cubicBezTo>
                <a:lnTo>
                  <a:pt x="5970611" y="252934"/>
                </a:lnTo>
                <a:cubicBezTo>
                  <a:pt x="5969520" y="264394"/>
                  <a:pt x="5961880" y="272852"/>
                  <a:pt x="5947692" y="278309"/>
                </a:cubicBezTo>
                <a:lnTo>
                  <a:pt x="5937869" y="282402"/>
                </a:lnTo>
                <a:cubicBezTo>
                  <a:pt x="5932412" y="284585"/>
                  <a:pt x="5927500" y="287041"/>
                  <a:pt x="5923135" y="289769"/>
                </a:cubicBezTo>
                <a:cubicBezTo>
                  <a:pt x="5914404" y="295226"/>
                  <a:pt x="5909902" y="303548"/>
                  <a:pt x="5909629" y="314735"/>
                </a:cubicBezTo>
                <a:cubicBezTo>
                  <a:pt x="5909356" y="325922"/>
                  <a:pt x="5908674" y="336700"/>
                  <a:pt x="5907582" y="347068"/>
                </a:cubicBezTo>
                <a:lnTo>
                  <a:pt x="5906764" y="360165"/>
                </a:lnTo>
                <a:cubicBezTo>
                  <a:pt x="5916586" y="369442"/>
                  <a:pt x="5936232" y="388814"/>
                  <a:pt x="5965700" y="418282"/>
                </a:cubicBezTo>
                <a:lnTo>
                  <a:pt x="5991894" y="409278"/>
                </a:lnTo>
                <a:lnTo>
                  <a:pt x="5991894" y="444476"/>
                </a:lnTo>
                <a:cubicBezTo>
                  <a:pt x="5991894" y="449933"/>
                  <a:pt x="5992576" y="453889"/>
                  <a:pt x="5993940" y="456345"/>
                </a:cubicBezTo>
                <a:cubicBezTo>
                  <a:pt x="5995304" y="458801"/>
                  <a:pt x="5995986" y="465758"/>
                  <a:pt x="5995986" y="477218"/>
                </a:cubicBezTo>
                <a:cubicBezTo>
                  <a:pt x="5995986" y="478855"/>
                  <a:pt x="5991894" y="484312"/>
                  <a:pt x="5983708" y="493589"/>
                </a:cubicBezTo>
                <a:lnTo>
                  <a:pt x="5979616" y="499319"/>
                </a:lnTo>
                <a:lnTo>
                  <a:pt x="5969792" y="495226"/>
                </a:lnTo>
                <a:cubicBezTo>
                  <a:pt x="5961607" y="493043"/>
                  <a:pt x="5954240" y="488405"/>
                  <a:pt x="5947692" y="481311"/>
                </a:cubicBezTo>
                <a:cubicBezTo>
                  <a:pt x="5947146" y="480765"/>
                  <a:pt x="5946736" y="480219"/>
                  <a:pt x="5946464" y="479674"/>
                </a:cubicBezTo>
                <a:cubicBezTo>
                  <a:pt x="5946191" y="479128"/>
                  <a:pt x="5945782" y="478855"/>
                  <a:pt x="5945236" y="478855"/>
                </a:cubicBezTo>
                <a:cubicBezTo>
                  <a:pt x="5935414" y="473398"/>
                  <a:pt x="5926136" y="462211"/>
                  <a:pt x="5917405" y="445294"/>
                </a:cubicBezTo>
                <a:cubicBezTo>
                  <a:pt x="5916860" y="443657"/>
                  <a:pt x="5916040" y="441884"/>
                  <a:pt x="5914950" y="439974"/>
                </a:cubicBezTo>
                <a:cubicBezTo>
                  <a:pt x="5913858" y="438064"/>
                  <a:pt x="5913312" y="434653"/>
                  <a:pt x="5913312" y="429742"/>
                </a:cubicBezTo>
                <a:cubicBezTo>
                  <a:pt x="5911676" y="417736"/>
                  <a:pt x="5909220" y="405731"/>
                  <a:pt x="5905946" y="393726"/>
                </a:cubicBezTo>
                <a:cubicBezTo>
                  <a:pt x="5902671" y="407914"/>
                  <a:pt x="5901034" y="425376"/>
                  <a:pt x="5901034" y="446113"/>
                </a:cubicBezTo>
                <a:cubicBezTo>
                  <a:pt x="5901580" y="447750"/>
                  <a:pt x="5901852" y="449660"/>
                  <a:pt x="5901852" y="451843"/>
                </a:cubicBezTo>
                <a:cubicBezTo>
                  <a:pt x="5901852" y="454026"/>
                  <a:pt x="5901580" y="456072"/>
                  <a:pt x="5901034" y="457982"/>
                </a:cubicBezTo>
                <a:cubicBezTo>
                  <a:pt x="5900488" y="459892"/>
                  <a:pt x="5900216" y="462484"/>
                  <a:pt x="5900216" y="465758"/>
                </a:cubicBezTo>
                <a:lnTo>
                  <a:pt x="5899397" y="469033"/>
                </a:lnTo>
                <a:cubicBezTo>
                  <a:pt x="5899397" y="476127"/>
                  <a:pt x="5899670" y="483084"/>
                  <a:pt x="5900216" y="489906"/>
                </a:cubicBezTo>
                <a:cubicBezTo>
                  <a:pt x="5900762" y="496727"/>
                  <a:pt x="5901034" y="503958"/>
                  <a:pt x="5901034" y="511597"/>
                </a:cubicBezTo>
                <a:lnTo>
                  <a:pt x="5900216" y="533698"/>
                </a:lnTo>
                <a:cubicBezTo>
                  <a:pt x="5900216" y="550615"/>
                  <a:pt x="5900898" y="564121"/>
                  <a:pt x="5902262" y="574217"/>
                </a:cubicBezTo>
                <a:cubicBezTo>
                  <a:pt x="5903626" y="584312"/>
                  <a:pt x="5904581" y="594544"/>
                  <a:pt x="5905127" y="604913"/>
                </a:cubicBezTo>
                <a:lnTo>
                  <a:pt x="5905946" y="621284"/>
                </a:lnTo>
                <a:cubicBezTo>
                  <a:pt x="5905946" y="637655"/>
                  <a:pt x="5901034" y="651297"/>
                  <a:pt x="5891212" y="662211"/>
                </a:cubicBezTo>
                <a:cubicBezTo>
                  <a:pt x="5889028" y="665486"/>
                  <a:pt x="5886300" y="667123"/>
                  <a:pt x="5883026" y="667123"/>
                </a:cubicBezTo>
                <a:cubicBezTo>
                  <a:pt x="5880843" y="667123"/>
                  <a:pt x="5878796" y="666577"/>
                  <a:pt x="5876886" y="665486"/>
                </a:cubicBezTo>
                <a:cubicBezTo>
                  <a:pt x="5874977" y="664394"/>
                  <a:pt x="5873476" y="663576"/>
                  <a:pt x="5872384" y="663030"/>
                </a:cubicBezTo>
                <a:cubicBezTo>
                  <a:pt x="5859834" y="654299"/>
                  <a:pt x="5848374" y="644476"/>
                  <a:pt x="5838006" y="633562"/>
                </a:cubicBezTo>
                <a:cubicBezTo>
                  <a:pt x="5834731" y="630288"/>
                  <a:pt x="5831320" y="626741"/>
                  <a:pt x="5827774" y="622921"/>
                </a:cubicBezTo>
                <a:cubicBezTo>
                  <a:pt x="5824226" y="619101"/>
                  <a:pt x="5821634" y="614462"/>
                  <a:pt x="5819997" y="609005"/>
                </a:cubicBezTo>
                <a:cubicBezTo>
                  <a:pt x="5814540" y="592089"/>
                  <a:pt x="5811812" y="573262"/>
                  <a:pt x="5811812" y="552525"/>
                </a:cubicBezTo>
                <a:lnTo>
                  <a:pt x="5811812" y="544340"/>
                </a:lnTo>
                <a:lnTo>
                  <a:pt x="5825727" y="573808"/>
                </a:lnTo>
                <a:cubicBezTo>
                  <a:pt x="5827910" y="572716"/>
                  <a:pt x="5829820" y="571352"/>
                  <a:pt x="5831457" y="569715"/>
                </a:cubicBezTo>
                <a:lnTo>
                  <a:pt x="5832276" y="566441"/>
                </a:lnTo>
                <a:cubicBezTo>
                  <a:pt x="5833912" y="561529"/>
                  <a:pt x="5834731" y="556345"/>
                  <a:pt x="5834731" y="550888"/>
                </a:cubicBezTo>
                <a:cubicBezTo>
                  <a:pt x="5834731" y="545431"/>
                  <a:pt x="5835004" y="540110"/>
                  <a:pt x="5835550" y="534926"/>
                </a:cubicBezTo>
                <a:cubicBezTo>
                  <a:pt x="5836096" y="529742"/>
                  <a:pt x="5836368" y="521966"/>
                  <a:pt x="5836368" y="511597"/>
                </a:cubicBezTo>
                <a:cubicBezTo>
                  <a:pt x="5836368" y="503412"/>
                  <a:pt x="5837323" y="496181"/>
                  <a:pt x="5839233" y="489906"/>
                </a:cubicBezTo>
                <a:cubicBezTo>
                  <a:pt x="5841143" y="483630"/>
                  <a:pt x="5842098" y="475035"/>
                  <a:pt x="5842098" y="464121"/>
                </a:cubicBezTo>
                <a:lnTo>
                  <a:pt x="5842916" y="455117"/>
                </a:lnTo>
                <a:cubicBezTo>
                  <a:pt x="5844008" y="452934"/>
                  <a:pt x="5844554" y="448023"/>
                  <a:pt x="5844554" y="440383"/>
                </a:cubicBezTo>
                <a:cubicBezTo>
                  <a:pt x="5845100" y="438746"/>
                  <a:pt x="5845372" y="436836"/>
                  <a:pt x="5845372" y="434653"/>
                </a:cubicBezTo>
                <a:lnTo>
                  <a:pt x="5838006" y="438746"/>
                </a:lnTo>
                <a:cubicBezTo>
                  <a:pt x="5828728" y="451297"/>
                  <a:pt x="5816177" y="465485"/>
                  <a:pt x="5800352" y="481311"/>
                </a:cubicBezTo>
                <a:lnTo>
                  <a:pt x="5787255" y="496863"/>
                </a:lnTo>
                <a:cubicBezTo>
                  <a:pt x="5775795" y="510506"/>
                  <a:pt x="5762971" y="522784"/>
                  <a:pt x="5748783" y="533698"/>
                </a:cubicBezTo>
                <a:cubicBezTo>
                  <a:pt x="5742235" y="539155"/>
                  <a:pt x="5736232" y="544885"/>
                  <a:pt x="5730775" y="550888"/>
                </a:cubicBezTo>
                <a:cubicBezTo>
                  <a:pt x="5718769" y="564531"/>
                  <a:pt x="5701852" y="578173"/>
                  <a:pt x="5680025" y="591816"/>
                </a:cubicBezTo>
                <a:cubicBezTo>
                  <a:pt x="5654377" y="607641"/>
                  <a:pt x="5627091" y="620738"/>
                  <a:pt x="5598169" y="631106"/>
                </a:cubicBezTo>
                <a:lnTo>
                  <a:pt x="5613722" y="613917"/>
                </a:lnTo>
                <a:cubicBezTo>
                  <a:pt x="5615359" y="612825"/>
                  <a:pt x="5616723" y="611461"/>
                  <a:pt x="5617814" y="609824"/>
                </a:cubicBezTo>
                <a:cubicBezTo>
                  <a:pt x="5626546" y="601093"/>
                  <a:pt x="5635549" y="592907"/>
                  <a:pt x="5644827" y="585267"/>
                </a:cubicBezTo>
                <a:cubicBezTo>
                  <a:pt x="5656286" y="575990"/>
                  <a:pt x="5667200" y="566168"/>
                  <a:pt x="5677569" y="555799"/>
                </a:cubicBezTo>
                <a:cubicBezTo>
                  <a:pt x="5684117" y="548705"/>
                  <a:pt x="5690938" y="542157"/>
                  <a:pt x="5698033" y="536154"/>
                </a:cubicBezTo>
                <a:cubicBezTo>
                  <a:pt x="5705127" y="527968"/>
                  <a:pt x="5709902" y="522511"/>
                  <a:pt x="5712357" y="519783"/>
                </a:cubicBezTo>
                <a:cubicBezTo>
                  <a:pt x="5714813" y="517054"/>
                  <a:pt x="5717132" y="514599"/>
                  <a:pt x="5719315" y="512416"/>
                </a:cubicBezTo>
                <a:cubicBezTo>
                  <a:pt x="5721498" y="510233"/>
                  <a:pt x="5723408" y="508596"/>
                  <a:pt x="5725045" y="507505"/>
                </a:cubicBezTo>
                <a:cubicBezTo>
                  <a:pt x="5727773" y="503139"/>
                  <a:pt x="5729138" y="500547"/>
                  <a:pt x="5729138" y="499728"/>
                </a:cubicBezTo>
                <a:cubicBezTo>
                  <a:pt x="5729138" y="498910"/>
                  <a:pt x="5729683" y="498091"/>
                  <a:pt x="5730775" y="497273"/>
                </a:cubicBezTo>
                <a:cubicBezTo>
                  <a:pt x="5731866" y="496454"/>
                  <a:pt x="5733503" y="495226"/>
                  <a:pt x="5735686" y="493589"/>
                </a:cubicBezTo>
                <a:cubicBezTo>
                  <a:pt x="5741689" y="490861"/>
                  <a:pt x="5746191" y="486631"/>
                  <a:pt x="5749192" y="480902"/>
                </a:cubicBezTo>
                <a:cubicBezTo>
                  <a:pt x="5752194" y="475172"/>
                  <a:pt x="5754786" y="471761"/>
                  <a:pt x="5756969" y="470670"/>
                </a:cubicBezTo>
                <a:cubicBezTo>
                  <a:pt x="5765154" y="464121"/>
                  <a:pt x="5769247" y="457573"/>
                  <a:pt x="5769247" y="451024"/>
                </a:cubicBezTo>
                <a:lnTo>
                  <a:pt x="5770066" y="450206"/>
                </a:lnTo>
                <a:cubicBezTo>
                  <a:pt x="5773340" y="449114"/>
                  <a:pt x="5776887" y="445294"/>
                  <a:pt x="5780707" y="438746"/>
                </a:cubicBezTo>
                <a:cubicBezTo>
                  <a:pt x="5782890" y="434380"/>
                  <a:pt x="5785891" y="430833"/>
                  <a:pt x="5789711" y="428105"/>
                </a:cubicBezTo>
                <a:cubicBezTo>
                  <a:pt x="5793531" y="425376"/>
                  <a:pt x="5796532" y="421966"/>
                  <a:pt x="5798715" y="417873"/>
                </a:cubicBezTo>
                <a:cubicBezTo>
                  <a:pt x="5800898" y="413780"/>
                  <a:pt x="5806627" y="406004"/>
                  <a:pt x="5815904" y="394544"/>
                </a:cubicBezTo>
                <a:cubicBezTo>
                  <a:pt x="5831184" y="377627"/>
                  <a:pt x="5844554" y="358801"/>
                  <a:pt x="5856014" y="338064"/>
                </a:cubicBezTo>
                <a:lnTo>
                  <a:pt x="5839642" y="338064"/>
                </a:lnTo>
                <a:cubicBezTo>
                  <a:pt x="5839096" y="339155"/>
                  <a:pt x="5838550" y="340247"/>
                  <a:pt x="5838006" y="341338"/>
                </a:cubicBezTo>
                <a:cubicBezTo>
                  <a:pt x="5837460" y="342429"/>
                  <a:pt x="5836914" y="344067"/>
                  <a:pt x="5836368" y="346249"/>
                </a:cubicBezTo>
                <a:lnTo>
                  <a:pt x="5831457" y="345431"/>
                </a:lnTo>
                <a:cubicBezTo>
                  <a:pt x="5827092" y="345431"/>
                  <a:pt x="5823272" y="347614"/>
                  <a:pt x="5819997" y="351979"/>
                </a:cubicBezTo>
                <a:cubicBezTo>
                  <a:pt x="5812903" y="359073"/>
                  <a:pt x="5808264" y="363439"/>
                  <a:pt x="5806082" y="365076"/>
                </a:cubicBezTo>
                <a:cubicBezTo>
                  <a:pt x="5801716" y="368350"/>
                  <a:pt x="5796805" y="370260"/>
                  <a:pt x="5791348" y="370806"/>
                </a:cubicBezTo>
                <a:cubicBezTo>
                  <a:pt x="5789165" y="370806"/>
                  <a:pt x="5787391" y="372034"/>
                  <a:pt x="5786027" y="374489"/>
                </a:cubicBezTo>
                <a:cubicBezTo>
                  <a:pt x="5784663" y="376945"/>
                  <a:pt x="5781252" y="378992"/>
                  <a:pt x="5775795" y="380629"/>
                </a:cubicBezTo>
                <a:lnTo>
                  <a:pt x="5773340" y="380629"/>
                </a:lnTo>
                <a:cubicBezTo>
                  <a:pt x="5772794" y="381174"/>
                  <a:pt x="5771975" y="381447"/>
                  <a:pt x="5770884" y="381447"/>
                </a:cubicBezTo>
                <a:cubicBezTo>
                  <a:pt x="5765973" y="383084"/>
                  <a:pt x="5759970" y="383903"/>
                  <a:pt x="5752876" y="383903"/>
                </a:cubicBezTo>
                <a:cubicBezTo>
                  <a:pt x="5743599" y="383903"/>
                  <a:pt x="5731320" y="377900"/>
                  <a:pt x="5716041" y="365895"/>
                </a:cubicBezTo>
                <a:lnTo>
                  <a:pt x="5713585" y="364258"/>
                </a:lnTo>
                <a:cubicBezTo>
                  <a:pt x="5700488" y="353889"/>
                  <a:pt x="5684663" y="339428"/>
                  <a:pt x="5666109" y="320874"/>
                </a:cubicBezTo>
                <a:cubicBezTo>
                  <a:pt x="5660107" y="313780"/>
                  <a:pt x="5653285" y="307777"/>
                  <a:pt x="5645645" y="302866"/>
                </a:cubicBezTo>
                <a:cubicBezTo>
                  <a:pt x="5655468" y="302866"/>
                  <a:pt x="5663108" y="304503"/>
                  <a:pt x="5668565" y="307777"/>
                </a:cubicBezTo>
                <a:cubicBezTo>
                  <a:pt x="5684390" y="317600"/>
                  <a:pt x="5701580" y="322511"/>
                  <a:pt x="5720134" y="322511"/>
                </a:cubicBezTo>
                <a:cubicBezTo>
                  <a:pt x="5731594" y="322511"/>
                  <a:pt x="5742507" y="320056"/>
                  <a:pt x="5752876" y="315144"/>
                </a:cubicBezTo>
                <a:cubicBezTo>
                  <a:pt x="5753422" y="314599"/>
                  <a:pt x="5754240" y="314326"/>
                  <a:pt x="5755332" y="314326"/>
                </a:cubicBezTo>
                <a:cubicBezTo>
                  <a:pt x="5756423" y="314326"/>
                  <a:pt x="5757514" y="314053"/>
                  <a:pt x="5758606" y="313507"/>
                </a:cubicBezTo>
                <a:cubicBezTo>
                  <a:pt x="5759697" y="312961"/>
                  <a:pt x="5760788" y="312689"/>
                  <a:pt x="5761880" y="312689"/>
                </a:cubicBezTo>
                <a:cubicBezTo>
                  <a:pt x="5767337" y="311597"/>
                  <a:pt x="5772521" y="308869"/>
                  <a:pt x="5777433" y="304503"/>
                </a:cubicBezTo>
                <a:cubicBezTo>
                  <a:pt x="5782344" y="300137"/>
                  <a:pt x="5788074" y="296863"/>
                  <a:pt x="5794622" y="294680"/>
                </a:cubicBezTo>
                <a:lnTo>
                  <a:pt x="5811812" y="287313"/>
                </a:lnTo>
                <a:cubicBezTo>
                  <a:pt x="5843462" y="275854"/>
                  <a:pt x="5860925" y="263575"/>
                  <a:pt x="5864199" y="250478"/>
                </a:cubicBezTo>
                <a:cubicBezTo>
                  <a:pt x="5865290" y="230833"/>
                  <a:pt x="5865836" y="208459"/>
                  <a:pt x="5865836" y="183357"/>
                </a:cubicBezTo>
                <a:cubicBezTo>
                  <a:pt x="5865836" y="171897"/>
                  <a:pt x="5865018" y="160710"/>
                  <a:pt x="5863380" y="149796"/>
                </a:cubicBezTo>
                <a:lnTo>
                  <a:pt x="5862562" y="140792"/>
                </a:lnTo>
                <a:cubicBezTo>
                  <a:pt x="5862562" y="137518"/>
                  <a:pt x="5862834" y="134244"/>
                  <a:pt x="5863380" y="130969"/>
                </a:cubicBezTo>
                <a:cubicBezTo>
                  <a:pt x="5863926" y="127695"/>
                  <a:pt x="5864199" y="114053"/>
                  <a:pt x="5864199" y="90041"/>
                </a:cubicBezTo>
                <a:lnTo>
                  <a:pt x="5863380" y="76126"/>
                </a:lnTo>
                <a:cubicBezTo>
                  <a:pt x="5860652" y="77763"/>
                  <a:pt x="5858469" y="79673"/>
                  <a:pt x="5856832" y="81856"/>
                </a:cubicBezTo>
                <a:cubicBezTo>
                  <a:pt x="5855195" y="84039"/>
                  <a:pt x="5853830" y="86222"/>
                  <a:pt x="5852740" y="88404"/>
                </a:cubicBezTo>
                <a:cubicBezTo>
                  <a:pt x="5851648" y="90587"/>
                  <a:pt x="5850556" y="92497"/>
                  <a:pt x="5849465" y="94134"/>
                </a:cubicBezTo>
                <a:cubicBezTo>
                  <a:pt x="5852740" y="81583"/>
                  <a:pt x="5854922" y="73943"/>
                  <a:pt x="5856014" y="71215"/>
                </a:cubicBezTo>
                <a:cubicBezTo>
                  <a:pt x="5858742" y="65758"/>
                  <a:pt x="5862016" y="60301"/>
                  <a:pt x="5865836" y="54844"/>
                </a:cubicBezTo>
                <a:lnTo>
                  <a:pt x="5869929" y="48295"/>
                </a:lnTo>
                <a:cubicBezTo>
                  <a:pt x="5870475" y="48295"/>
                  <a:pt x="5870884" y="48159"/>
                  <a:pt x="5871157" y="47886"/>
                </a:cubicBezTo>
                <a:cubicBezTo>
                  <a:pt x="5871430" y="47613"/>
                  <a:pt x="5871566" y="47204"/>
                  <a:pt x="5871566" y="46658"/>
                </a:cubicBezTo>
                <a:cubicBezTo>
                  <a:pt x="5874294" y="38473"/>
                  <a:pt x="5879478" y="34380"/>
                  <a:pt x="5887118" y="34380"/>
                </a:cubicBezTo>
                <a:close/>
                <a:moveTo>
                  <a:pt x="1863402" y="0"/>
                </a:moveTo>
                <a:cubicBezTo>
                  <a:pt x="1874316" y="0"/>
                  <a:pt x="1883593" y="4639"/>
                  <a:pt x="1891233" y="13916"/>
                </a:cubicBezTo>
                <a:cubicBezTo>
                  <a:pt x="1905421" y="33561"/>
                  <a:pt x="1913879" y="45294"/>
                  <a:pt x="1916608" y="49114"/>
                </a:cubicBezTo>
                <a:cubicBezTo>
                  <a:pt x="1919337" y="52934"/>
                  <a:pt x="1920701" y="57026"/>
                  <a:pt x="1920701" y="61392"/>
                </a:cubicBezTo>
                <a:cubicBezTo>
                  <a:pt x="1920701" y="66303"/>
                  <a:pt x="1919882" y="70805"/>
                  <a:pt x="1918245" y="74898"/>
                </a:cubicBezTo>
                <a:cubicBezTo>
                  <a:pt x="1916608" y="78991"/>
                  <a:pt x="1915107" y="82538"/>
                  <a:pt x="1913743" y="85539"/>
                </a:cubicBezTo>
                <a:cubicBezTo>
                  <a:pt x="1912379" y="88541"/>
                  <a:pt x="1911424" y="91133"/>
                  <a:pt x="1910878" y="93316"/>
                </a:cubicBezTo>
                <a:lnTo>
                  <a:pt x="1910060" y="94953"/>
                </a:lnTo>
                <a:lnTo>
                  <a:pt x="1910060" y="95771"/>
                </a:lnTo>
                <a:cubicBezTo>
                  <a:pt x="1911151" y="97954"/>
                  <a:pt x="1911697" y="99864"/>
                  <a:pt x="1911697" y="101501"/>
                </a:cubicBezTo>
                <a:cubicBezTo>
                  <a:pt x="1911697" y="103139"/>
                  <a:pt x="1909787" y="106413"/>
                  <a:pt x="1905967" y="111324"/>
                </a:cubicBezTo>
                <a:lnTo>
                  <a:pt x="1905967" y="112961"/>
                </a:lnTo>
                <a:cubicBezTo>
                  <a:pt x="1912515" y="111324"/>
                  <a:pt x="1919064" y="109141"/>
                  <a:pt x="1925612" y="106413"/>
                </a:cubicBezTo>
                <a:cubicBezTo>
                  <a:pt x="1932161" y="103684"/>
                  <a:pt x="1938709" y="100410"/>
                  <a:pt x="1945257" y="96590"/>
                </a:cubicBezTo>
                <a:lnTo>
                  <a:pt x="1955080" y="90860"/>
                </a:lnTo>
                <a:cubicBezTo>
                  <a:pt x="1957809" y="88132"/>
                  <a:pt x="1961629" y="86767"/>
                  <a:pt x="1966540" y="86767"/>
                </a:cubicBezTo>
                <a:cubicBezTo>
                  <a:pt x="1971451" y="86767"/>
                  <a:pt x="1975544" y="88950"/>
                  <a:pt x="1978818" y="93316"/>
                </a:cubicBezTo>
                <a:cubicBezTo>
                  <a:pt x="1978818" y="94953"/>
                  <a:pt x="1981820" y="98773"/>
                  <a:pt x="1987822" y="104776"/>
                </a:cubicBezTo>
                <a:cubicBezTo>
                  <a:pt x="1991642" y="108596"/>
                  <a:pt x="1993552" y="113234"/>
                  <a:pt x="1993552" y="118691"/>
                </a:cubicBezTo>
                <a:cubicBezTo>
                  <a:pt x="1993552" y="124694"/>
                  <a:pt x="1990824" y="129332"/>
                  <a:pt x="1985367" y="132607"/>
                </a:cubicBezTo>
                <a:cubicBezTo>
                  <a:pt x="1979910" y="135881"/>
                  <a:pt x="1974180" y="137518"/>
                  <a:pt x="1968177" y="137518"/>
                </a:cubicBezTo>
                <a:lnTo>
                  <a:pt x="1953443" y="136699"/>
                </a:lnTo>
                <a:cubicBezTo>
                  <a:pt x="1943074" y="136699"/>
                  <a:pt x="1933252" y="139155"/>
                  <a:pt x="1923975" y="144066"/>
                </a:cubicBezTo>
                <a:cubicBezTo>
                  <a:pt x="1919064" y="146795"/>
                  <a:pt x="1913879" y="148432"/>
                  <a:pt x="1908423" y="148978"/>
                </a:cubicBezTo>
                <a:cubicBezTo>
                  <a:pt x="1902965" y="149523"/>
                  <a:pt x="1899691" y="152525"/>
                  <a:pt x="1898600" y="157982"/>
                </a:cubicBezTo>
                <a:cubicBezTo>
                  <a:pt x="1895871" y="174899"/>
                  <a:pt x="1892597" y="192088"/>
                  <a:pt x="1888777" y="209551"/>
                </a:cubicBezTo>
                <a:cubicBezTo>
                  <a:pt x="1890414" y="208459"/>
                  <a:pt x="1894507" y="207368"/>
                  <a:pt x="1901056" y="206276"/>
                </a:cubicBezTo>
                <a:lnTo>
                  <a:pt x="1907604" y="203821"/>
                </a:lnTo>
                <a:cubicBezTo>
                  <a:pt x="1923975" y="198909"/>
                  <a:pt x="1934616" y="194271"/>
                  <a:pt x="1939528" y="189905"/>
                </a:cubicBezTo>
                <a:cubicBezTo>
                  <a:pt x="1944439" y="185540"/>
                  <a:pt x="1949896" y="183357"/>
                  <a:pt x="1955899" y="183357"/>
                </a:cubicBezTo>
                <a:cubicBezTo>
                  <a:pt x="1963538" y="183357"/>
                  <a:pt x="1973634" y="191815"/>
                  <a:pt x="1986185" y="208732"/>
                </a:cubicBezTo>
                <a:cubicBezTo>
                  <a:pt x="1986185" y="212006"/>
                  <a:pt x="1984957" y="215281"/>
                  <a:pt x="1982502" y="218555"/>
                </a:cubicBezTo>
                <a:cubicBezTo>
                  <a:pt x="1980046" y="221829"/>
                  <a:pt x="1976635" y="223739"/>
                  <a:pt x="1972270" y="224285"/>
                </a:cubicBezTo>
                <a:cubicBezTo>
                  <a:pt x="1962993" y="229742"/>
                  <a:pt x="1953034" y="233562"/>
                  <a:pt x="1942392" y="235744"/>
                </a:cubicBezTo>
                <a:cubicBezTo>
                  <a:pt x="1931751" y="237927"/>
                  <a:pt x="1921792" y="240792"/>
                  <a:pt x="1912515" y="244339"/>
                </a:cubicBezTo>
                <a:cubicBezTo>
                  <a:pt x="1903238" y="247886"/>
                  <a:pt x="1894234" y="251024"/>
                  <a:pt x="1885503" y="253753"/>
                </a:cubicBezTo>
                <a:cubicBezTo>
                  <a:pt x="1884957" y="254298"/>
                  <a:pt x="1884412" y="254980"/>
                  <a:pt x="1883866" y="255799"/>
                </a:cubicBezTo>
                <a:cubicBezTo>
                  <a:pt x="1883320" y="256618"/>
                  <a:pt x="1882911" y="257300"/>
                  <a:pt x="1882638" y="257845"/>
                </a:cubicBezTo>
                <a:cubicBezTo>
                  <a:pt x="1882365" y="258391"/>
                  <a:pt x="1882229" y="258937"/>
                  <a:pt x="1882229" y="259483"/>
                </a:cubicBezTo>
                <a:lnTo>
                  <a:pt x="1883047" y="268487"/>
                </a:lnTo>
                <a:cubicBezTo>
                  <a:pt x="1883047" y="270669"/>
                  <a:pt x="1882229" y="276672"/>
                  <a:pt x="1880592" y="286495"/>
                </a:cubicBezTo>
                <a:cubicBezTo>
                  <a:pt x="1880592" y="293043"/>
                  <a:pt x="1880046" y="298500"/>
                  <a:pt x="1878955" y="302866"/>
                </a:cubicBezTo>
                <a:lnTo>
                  <a:pt x="1910060" y="293043"/>
                </a:lnTo>
                <a:cubicBezTo>
                  <a:pt x="1967358" y="277764"/>
                  <a:pt x="1998736" y="270124"/>
                  <a:pt x="2004193" y="270124"/>
                </a:cubicBezTo>
                <a:lnTo>
                  <a:pt x="2008286" y="270124"/>
                </a:lnTo>
                <a:cubicBezTo>
                  <a:pt x="2008832" y="270124"/>
                  <a:pt x="2009378" y="269987"/>
                  <a:pt x="2009923" y="269714"/>
                </a:cubicBezTo>
                <a:cubicBezTo>
                  <a:pt x="2010469" y="269442"/>
                  <a:pt x="2011424" y="269032"/>
                  <a:pt x="2012788" y="268487"/>
                </a:cubicBezTo>
                <a:cubicBezTo>
                  <a:pt x="2014152" y="267941"/>
                  <a:pt x="2015517" y="267532"/>
                  <a:pt x="2016881" y="267259"/>
                </a:cubicBezTo>
                <a:cubicBezTo>
                  <a:pt x="2018245" y="266986"/>
                  <a:pt x="2019473" y="266850"/>
                  <a:pt x="2020564" y="266850"/>
                </a:cubicBezTo>
                <a:lnTo>
                  <a:pt x="2025476" y="267668"/>
                </a:lnTo>
                <a:cubicBezTo>
                  <a:pt x="2028750" y="267668"/>
                  <a:pt x="2032161" y="266713"/>
                  <a:pt x="2035708" y="264803"/>
                </a:cubicBezTo>
                <a:cubicBezTo>
                  <a:pt x="2039255" y="262893"/>
                  <a:pt x="2044030" y="261938"/>
                  <a:pt x="2050032" y="261938"/>
                </a:cubicBezTo>
                <a:lnTo>
                  <a:pt x="2057399" y="262757"/>
                </a:lnTo>
                <a:cubicBezTo>
                  <a:pt x="2062311" y="263302"/>
                  <a:pt x="2067086" y="266167"/>
                  <a:pt x="2071724" y="271352"/>
                </a:cubicBezTo>
                <a:cubicBezTo>
                  <a:pt x="2076362" y="276536"/>
                  <a:pt x="2080728" y="281311"/>
                  <a:pt x="2084821" y="285676"/>
                </a:cubicBezTo>
                <a:cubicBezTo>
                  <a:pt x="2088914" y="290042"/>
                  <a:pt x="2092597" y="294135"/>
                  <a:pt x="2095871" y="297955"/>
                </a:cubicBezTo>
                <a:cubicBezTo>
                  <a:pt x="2097509" y="299592"/>
                  <a:pt x="2098327" y="301229"/>
                  <a:pt x="2098327" y="302866"/>
                </a:cubicBezTo>
                <a:cubicBezTo>
                  <a:pt x="2098327" y="304503"/>
                  <a:pt x="2097781" y="306413"/>
                  <a:pt x="2096690" y="308596"/>
                </a:cubicBezTo>
                <a:cubicBezTo>
                  <a:pt x="2088504" y="321693"/>
                  <a:pt x="2077045" y="328241"/>
                  <a:pt x="2062311" y="328241"/>
                </a:cubicBezTo>
                <a:lnTo>
                  <a:pt x="2053307" y="328241"/>
                </a:lnTo>
                <a:cubicBezTo>
                  <a:pt x="2045667" y="328241"/>
                  <a:pt x="2039118" y="326331"/>
                  <a:pt x="2033661" y="322511"/>
                </a:cubicBezTo>
                <a:cubicBezTo>
                  <a:pt x="2030387" y="320874"/>
                  <a:pt x="2024930" y="320056"/>
                  <a:pt x="2017290" y="320056"/>
                </a:cubicBezTo>
                <a:lnTo>
                  <a:pt x="2003375" y="320056"/>
                </a:lnTo>
                <a:lnTo>
                  <a:pt x="1967358" y="319237"/>
                </a:lnTo>
                <a:cubicBezTo>
                  <a:pt x="1958081" y="319237"/>
                  <a:pt x="1949077" y="320056"/>
                  <a:pt x="1940346" y="321693"/>
                </a:cubicBezTo>
                <a:cubicBezTo>
                  <a:pt x="1909241" y="329878"/>
                  <a:pt x="1867495" y="343248"/>
                  <a:pt x="1815107" y="361802"/>
                </a:cubicBezTo>
                <a:cubicBezTo>
                  <a:pt x="1780728" y="374353"/>
                  <a:pt x="1758081" y="383630"/>
                  <a:pt x="1747167" y="389633"/>
                </a:cubicBezTo>
                <a:cubicBezTo>
                  <a:pt x="1739527" y="393453"/>
                  <a:pt x="1731069" y="397136"/>
                  <a:pt x="1721792" y="400683"/>
                </a:cubicBezTo>
                <a:cubicBezTo>
                  <a:pt x="1712515" y="404230"/>
                  <a:pt x="1693961" y="413098"/>
                  <a:pt x="1666130" y="427286"/>
                </a:cubicBezTo>
                <a:cubicBezTo>
                  <a:pt x="1654125" y="433289"/>
                  <a:pt x="1642120" y="438746"/>
                  <a:pt x="1630114" y="443657"/>
                </a:cubicBezTo>
                <a:cubicBezTo>
                  <a:pt x="1626840" y="445840"/>
                  <a:pt x="1623293" y="447750"/>
                  <a:pt x="1619473" y="449387"/>
                </a:cubicBezTo>
                <a:cubicBezTo>
                  <a:pt x="1599282" y="461393"/>
                  <a:pt x="1578818" y="467395"/>
                  <a:pt x="1558081" y="467395"/>
                </a:cubicBezTo>
                <a:cubicBezTo>
                  <a:pt x="1549896" y="467395"/>
                  <a:pt x="1543621" y="466031"/>
                  <a:pt x="1539255" y="463303"/>
                </a:cubicBezTo>
                <a:cubicBezTo>
                  <a:pt x="1530523" y="458937"/>
                  <a:pt x="1525612" y="455390"/>
                  <a:pt x="1524520" y="452661"/>
                </a:cubicBezTo>
                <a:lnTo>
                  <a:pt x="1508149" y="438746"/>
                </a:lnTo>
                <a:lnTo>
                  <a:pt x="1505694" y="435472"/>
                </a:lnTo>
                <a:cubicBezTo>
                  <a:pt x="1504057" y="433289"/>
                  <a:pt x="1503239" y="431925"/>
                  <a:pt x="1503239" y="431379"/>
                </a:cubicBezTo>
                <a:cubicBezTo>
                  <a:pt x="1504875" y="428651"/>
                  <a:pt x="1505694" y="425922"/>
                  <a:pt x="1505694" y="423193"/>
                </a:cubicBezTo>
                <a:lnTo>
                  <a:pt x="1504875" y="419101"/>
                </a:lnTo>
                <a:lnTo>
                  <a:pt x="1504875" y="413371"/>
                </a:lnTo>
                <a:lnTo>
                  <a:pt x="1505694" y="410915"/>
                </a:lnTo>
                <a:cubicBezTo>
                  <a:pt x="1508422" y="409278"/>
                  <a:pt x="1510878" y="407368"/>
                  <a:pt x="1513061" y="405185"/>
                </a:cubicBezTo>
                <a:cubicBezTo>
                  <a:pt x="1520701" y="398637"/>
                  <a:pt x="1532433" y="395363"/>
                  <a:pt x="1548259" y="395363"/>
                </a:cubicBezTo>
                <a:cubicBezTo>
                  <a:pt x="1554261" y="395363"/>
                  <a:pt x="1559992" y="395908"/>
                  <a:pt x="1565448" y="397000"/>
                </a:cubicBezTo>
                <a:cubicBezTo>
                  <a:pt x="1570359" y="397000"/>
                  <a:pt x="1575271" y="396181"/>
                  <a:pt x="1580182" y="394544"/>
                </a:cubicBezTo>
                <a:lnTo>
                  <a:pt x="1588368" y="392088"/>
                </a:lnTo>
                <a:cubicBezTo>
                  <a:pt x="1588913" y="394817"/>
                  <a:pt x="1590823" y="396181"/>
                  <a:pt x="1594098" y="396181"/>
                </a:cubicBezTo>
                <a:lnTo>
                  <a:pt x="1598190" y="395363"/>
                </a:lnTo>
                <a:cubicBezTo>
                  <a:pt x="1604193" y="393180"/>
                  <a:pt x="1610196" y="391543"/>
                  <a:pt x="1616198" y="390451"/>
                </a:cubicBezTo>
                <a:cubicBezTo>
                  <a:pt x="1633115" y="386631"/>
                  <a:pt x="1648941" y="381993"/>
                  <a:pt x="1663675" y="376536"/>
                </a:cubicBezTo>
                <a:lnTo>
                  <a:pt x="1683320" y="370806"/>
                </a:lnTo>
                <a:lnTo>
                  <a:pt x="1696417" y="367532"/>
                </a:lnTo>
                <a:cubicBezTo>
                  <a:pt x="1717153" y="362075"/>
                  <a:pt x="1741165" y="354435"/>
                  <a:pt x="1768450" y="344612"/>
                </a:cubicBezTo>
                <a:lnTo>
                  <a:pt x="1780728" y="339701"/>
                </a:lnTo>
                <a:cubicBezTo>
                  <a:pt x="1793825" y="335335"/>
                  <a:pt x="1809923" y="329333"/>
                  <a:pt x="1829023" y="321693"/>
                </a:cubicBezTo>
                <a:lnTo>
                  <a:pt x="1842938" y="317600"/>
                </a:lnTo>
                <a:cubicBezTo>
                  <a:pt x="1845121" y="316508"/>
                  <a:pt x="1847577" y="315690"/>
                  <a:pt x="1850305" y="315144"/>
                </a:cubicBezTo>
                <a:lnTo>
                  <a:pt x="1849487" y="313507"/>
                </a:lnTo>
                <a:cubicBezTo>
                  <a:pt x="1841847" y="303684"/>
                  <a:pt x="1838027" y="294408"/>
                  <a:pt x="1838027" y="285676"/>
                </a:cubicBezTo>
                <a:lnTo>
                  <a:pt x="1838845" y="279128"/>
                </a:lnTo>
                <a:cubicBezTo>
                  <a:pt x="1836662" y="280219"/>
                  <a:pt x="1834480" y="280901"/>
                  <a:pt x="1832297" y="281174"/>
                </a:cubicBezTo>
                <a:cubicBezTo>
                  <a:pt x="1830114" y="281447"/>
                  <a:pt x="1828340" y="281993"/>
                  <a:pt x="1826976" y="282811"/>
                </a:cubicBezTo>
                <a:cubicBezTo>
                  <a:pt x="1825612" y="283630"/>
                  <a:pt x="1824384" y="284585"/>
                  <a:pt x="1823293" y="285676"/>
                </a:cubicBezTo>
                <a:cubicBezTo>
                  <a:pt x="1822201" y="286768"/>
                  <a:pt x="1821246" y="287450"/>
                  <a:pt x="1820428" y="287723"/>
                </a:cubicBezTo>
                <a:cubicBezTo>
                  <a:pt x="1819609" y="287996"/>
                  <a:pt x="1818654" y="288405"/>
                  <a:pt x="1817563" y="288951"/>
                </a:cubicBezTo>
                <a:lnTo>
                  <a:pt x="1816744" y="288951"/>
                </a:lnTo>
                <a:lnTo>
                  <a:pt x="1810196" y="290588"/>
                </a:lnTo>
                <a:cubicBezTo>
                  <a:pt x="1805285" y="293862"/>
                  <a:pt x="1800237" y="295908"/>
                  <a:pt x="1795053" y="296727"/>
                </a:cubicBezTo>
                <a:cubicBezTo>
                  <a:pt x="1789868" y="297545"/>
                  <a:pt x="1785367" y="299046"/>
                  <a:pt x="1781547" y="301229"/>
                </a:cubicBezTo>
                <a:cubicBezTo>
                  <a:pt x="1772815" y="306140"/>
                  <a:pt x="1763538" y="308869"/>
                  <a:pt x="1753716" y="309414"/>
                </a:cubicBezTo>
                <a:lnTo>
                  <a:pt x="1734889" y="311870"/>
                </a:lnTo>
                <a:cubicBezTo>
                  <a:pt x="1725612" y="311870"/>
                  <a:pt x="1717153" y="307777"/>
                  <a:pt x="1709514" y="299592"/>
                </a:cubicBezTo>
                <a:lnTo>
                  <a:pt x="1702965" y="293862"/>
                </a:lnTo>
                <a:cubicBezTo>
                  <a:pt x="1697508" y="290588"/>
                  <a:pt x="1694780" y="286495"/>
                  <a:pt x="1694780" y="281584"/>
                </a:cubicBezTo>
                <a:cubicBezTo>
                  <a:pt x="1694780" y="276672"/>
                  <a:pt x="1697508" y="272852"/>
                  <a:pt x="1702965" y="270124"/>
                </a:cubicBezTo>
                <a:cubicBezTo>
                  <a:pt x="1712788" y="265758"/>
                  <a:pt x="1723429" y="262211"/>
                  <a:pt x="1734889" y="259483"/>
                </a:cubicBezTo>
                <a:cubicBezTo>
                  <a:pt x="1746349" y="256754"/>
                  <a:pt x="1757263" y="252388"/>
                  <a:pt x="1767631" y="246386"/>
                </a:cubicBezTo>
                <a:cubicBezTo>
                  <a:pt x="1794370" y="230560"/>
                  <a:pt x="1809377" y="222375"/>
                  <a:pt x="1812652" y="221829"/>
                </a:cubicBezTo>
                <a:cubicBezTo>
                  <a:pt x="1807194" y="227832"/>
                  <a:pt x="1800919" y="232607"/>
                  <a:pt x="1793825" y="236154"/>
                </a:cubicBezTo>
                <a:cubicBezTo>
                  <a:pt x="1786731" y="239701"/>
                  <a:pt x="1780182" y="244203"/>
                  <a:pt x="1774180" y="249660"/>
                </a:cubicBezTo>
                <a:lnTo>
                  <a:pt x="1781547" y="250478"/>
                </a:lnTo>
                <a:cubicBezTo>
                  <a:pt x="1789732" y="250478"/>
                  <a:pt x="1797099" y="248296"/>
                  <a:pt x="1803648" y="243930"/>
                </a:cubicBezTo>
                <a:cubicBezTo>
                  <a:pt x="1805830" y="242293"/>
                  <a:pt x="1808286" y="241474"/>
                  <a:pt x="1811015" y="241474"/>
                </a:cubicBezTo>
                <a:cubicBezTo>
                  <a:pt x="1820291" y="240383"/>
                  <a:pt x="1828750" y="237382"/>
                  <a:pt x="1836390" y="232470"/>
                </a:cubicBezTo>
                <a:lnTo>
                  <a:pt x="1841301" y="230833"/>
                </a:lnTo>
                <a:cubicBezTo>
                  <a:pt x="1842938" y="203548"/>
                  <a:pt x="1844302" y="185267"/>
                  <a:pt x="1845394" y="175990"/>
                </a:cubicBezTo>
                <a:cubicBezTo>
                  <a:pt x="1833934" y="178718"/>
                  <a:pt x="1821928" y="184176"/>
                  <a:pt x="1809377" y="192361"/>
                </a:cubicBezTo>
                <a:cubicBezTo>
                  <a:pt x="1803920" y="196181"/>
                  <a:pt x="1799555" y="198091"/>
                  <a:pt x="1796281" y="198091"/>
                </a:cubicBezTo>
                <a:lnTo>
                  <a:pt x="1787276" y="202184"/>
                </a:lnTo>
                <a:cubicBezTo>
                  <a:pt x="1774725" y="207641"/>
                  <a:pt x="1763266" y="210369"/>
                  <a:pt x="1752897" y="210369"/>
                </a:cubicBezTo>
                <a:cubicBezTo>
                  <a:pt x="1740346" y="210369"/>
                  <a:pt x="1730523" y="205185"/>
                  <a:pt x="1723429" y="194817"/>
                </a:cubicBezTo>
                <a:cubicBezTo>
                  <a:pt x="1720701" y="189905"/>
                  <a:pt x="1717426" y="186358"/>
                  <a:pt x="1713607" y="184176"/>
                </a:cubicBezTo>
                <a:cubicBezTo>
                  <a:pt x="1710878" y="180356"/>
                  <a:pt x="1709514" y="177081"/>
                  <a:pt x="1709514" y="174353"/>
                </a:cubicBezTo>
                <a:cubicBezTo>
                  <a:pt x="1709514" y="172170"/>
                  <a:pt x="1710059" y="169714"/>
                  <a:pt x="1711151" y="166986"/>
                </a:cubicBezTo>
                <a:lnTo>
                  <a:pt x="1729159" y="167804"/>
                </a:lnTo>
                <a:cubicBezTo>
                  <a:pt x="1750441" y="167804"/>
                  <a:pt x="1769268" y="165076"/>
                  <a:pt x="1785639" y="159619"/>
                </a:cubicBezTo>
                <a:cubicBezTo>
                  <a:pt x="1791096" y="157436"/>
                  <a:pt x="1796144" y="155799"/>
                  <a:pt x="1800783" y="154708"/>
                </a:cubicBezTo>
                <a:cubicBezTo>
                  <a:pt x="1805421" y="153616"/>
                  <a:pt x="1809787" y="152115"/>
                  <a:pt x="1813879" y="150205"/>
                </a:cubicBezTo>
                <a:cubicBezTo>
                  <a:pt x="1817972" y="148296"/>
                  <a:pt x="1822338" y="147068"/>
                  <a:pt x="1826976" y="146522"/>
                </a:cubicBezTo>
                <a:cubicBezTo>
                  <a:pt x="1831615" y="145976"/>
                  <a:pt x="1837208" y="143521"/>
                  <a:pt x="1843757" y="139155"/>
                </a:cubicBezTo>
                <a:lnTo>
                  <a:pt x="1842938" y="129332"/>
                </a:lnTo>
                <a:cubicBezTo>
                  <a:pt x="1841847" y="117327"/>
                  <a:pt x="1841301" y="105049"/>
                  <a:pt x="1841301" y="92497"/>
                </a:cubicBezTo>
                <a:cubicBezTo>
                  <a:pt x="1841301" y="76672"/>
                  <a:pt x="1841028" y="64121"/>
                  <a:pt x="1840482" y="54844"/>
                </a:cubicBezTo>
                <a:cubicBezTo>
                  <a:pt x="1840482" y="39018"/>
                  <a:pt x="1838982" y="29605"/>
                  <a:pt x="1835980" y="26603"/>
                </a:cubicBezTo>
                <a:cubicBezTo>
                  <a:pt x="1832979" y="23602"/>
                  <a:pt x="1827386" y="22101"/>
                  <a:pt x="1819200" y="22101"/>
                </a:cubicBezTo>
                <a:lnTo>
                  <a:pt x="1814289" y="22101"/>
                </a:lnTo>
                <a:cubicBezTo>
                  <a:pt x="1815926" y="21556"/>
                  <a:pt x="1817290" y="20737"/>
                  <a:pt x="1818382" y="19646"/>
                </a:cubicBezTo>
                <a:cubicBezTo>
                  <a:pt x="1829296" y="13097"/>
                  <a:pt x="1838027" y="8186"/>
                  <a:pt x="1844575" y="4912"/>
                </a:cubicBezTo>
                <a:cubicBezTo>
                  <a:pt x="1848941" y="1638"/>
                  <a:pt x="1855216" y="0"/>
                  <a:pt x="1863402" y="0"/>
                </a:cubicBezTo>
                <a:close/>
              </a:path>
            </a:pathLst>
          </a:custGeom>
          <a:gradFill flip="none" rotWithShape="1">
            <a:gsLst>
              <a:gs pos="48000">
                <a:srgbClr val="366B5A"/>
              </a:gs>
              <a:gs pos="0">
                <a:srgbClr val="CA9261"/>
              </a:gs>
            </a:gsLst>
            <a:lin ang="2700000" scaled="1"/>
            <a:tileRect/>
          </a:gradFill>
          <a:ln>
            <a:noFill/>
          </a:ln>
          <a:effectLst>
            <a:glow>
              <a:srgbClr val="000000"/>
            </a:glo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1" sz="7200" b="0" i="0" u="none" strike="noStrike" cap="none" spc="0" normalizeH="0" baseline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鸿雷行书简体" panose="00000505000000000000" pitchFamily="2" charset="-122"/>
                <a:ea typeface="鸿雷行书简体" panose="00000505000000000000" pitchFamily="2" charset="-122"/>
                <a:cs typeface="+mn-ea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6600" b="0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48000">
                    <a:srgbClr val="366B5A"/>
                  </a:gs>
                  <a:gs pos="0">
                    <a:srgbClr val="CA9261"/>
                  </a:gs>
                </a:gsLst>
                <a:lin ang="2700000" scaled="1"/>
                <a:tileRect/>
              </a:gradFill>
              <a:effectLst/>
              <a:uLnTx/>
              <a:uFillTx/>
              <a:latin typeface="鸿雷行书简体" panose="00000505000000000000" pitchFamily="2" charset="-122"/>
              <a:ea typeface="鸿雷行书简体" panose="00000505000000000000" pitchFamily="2" charset="-122"/>
            </a:endParaRPr>
          </a:p>
        </p:txBody>
      </p:sp>
    </p:spTree>
    <p:custDataLst>
      <p:tags r:id="rId16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decel="68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612 0.00371 L -0.00612 0.00371 C -0.00821 0.00162 -0.01029 -0.00069 -0.01237 -0.00231 C -0.01328 -0.00301 -0.0142 -0.00347 -0.01511 -0.00347 C -0.02709 -0.00347 -0.03894 -0.00277 -0.05092 -0.00231 C -0.05782 -0.00092 -0.05586 -0.00208 -0.06198 0.00139 C -0.06498 0.00301 -0.06693 0.00394 -0.06953 0.00741 C -0.07422 0.01412 -0.07826 0.02223 -0.08334 0.02824 C -0.08464 0.02987 -0.08607 0.03125 -0.08737 0.03311 C -0.09323 0.04144 -0.08711 0.03542 -0.09297 0.04051 C -0.09974 0.03959 -0.10664 0.03936 -0.11355 0.03797 C -0.11472 0.03774 -0.11576 0.03612 -0.11706 0.03565 C -0.1181 0.03496 -0.11927 0.03473 -0.12045 0.03426 L -0.1267 0.03195 C -0.1319 0.03241 -0.13724 0.03241 -0.14245 0.03311 C -0.14336 0.03334 -0.1444 0.03357 -0.14519 0.03426 C -0.14649 0.03542 -0.1474 0.03704 -0.1487 0.03797 C -0.15065 0.03959 -0.15274 0.04051 -0.15482 0.04167 C -0.15664 0.04283 -0.1586 0.04399 -0.16042 0.04537 C -0.1625 0.04699 -0.16446 0.04862 -0.16654 0.05024 C -0.16719 0.0507 -0.16784 0.05139 -0.16862 0.05139 C -0.17461 0.05301 -0.1806 0.05278 -0.18646 0.0551 C -0.19037 0.05672 -0.19427 0.05857 -0.19818 0.05996 C -0.20352 0.06204 -0.20808 0.06274 -0.21328 0.06366 C -0.22396 0.06852 -0.21485 0.06482 -0.24024 0.06366 L -0.27188 0.0625 C -0.27318 0.06204 -0.27461 0.06204 -0.27605 0.06135 C -0.2823 0.05834 -0.2767 0.0588 -0.28217 0.0588 L -0.30482 0.04537 " pathEditMode="relative" ptsTypes="AAAAAAAAAAAAAAAAAAAAAAAAAAAAA">
                                      <p:cBhvr>
                                        <p:cTn id="6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180000">
                                      <p:cBhvr>
                                        <p:cTn id="8" dur="5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482600" y="1062854"/>
            <a:ext cx="11226800" cy="5376046"/>
          </a:xfrm>
          <a:prstGeom prst="roundRect">
            <a:avLst>
              <a:gd name="adj" fmla="val 1807"/>
            </a:avLst>
          </a:prstGeom>
          <a:solidFill>
            <a:srgbClr val="FEFEF6"/>
          </a:solidFill>
          <a:ln w="19050">
            <a:gradFill flip="none" rotWithShape="1">
              <a:gsLst>
                <a:gs pos="67220">
                  <a:srgbClr val="DCCAAB"/>
                </a:gs>
                <a:gs pos="35600">
                  <a:srgbClr val="466B66"/>
                </a:gs>
                <a:gs pos="0">
                  <a:srgbClr val="DCCAAB"/>
                </a:gs>
                <a:gs pos="100000">
                  <a:srgbClr val="466B66"/>
                </a:gs>
              </a:gsLst>
              <a:lin ang="81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479656" y="269695"/>
            <a:ext cx="646331" cy="646331"/>
          </a:xfrm>
          <a:prstGeom prst="ellipse">
            <a:avLst/>
          </a:prstGeom>
          <a:gradFill flip="none" rotWithShape="1">
            <a:gsLst>
              <a:gs pos="0">
                <a:srgbClr val="DC8665"/>
              </a:gs>
              <a:gs pos="100000">
                <a:srgbClr val="DC8665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13026" y="279557"/>
            <a:ext cx="56829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600" b="1" i="0" u="none" strike="noStrike" cap="none" spc="0" normalizeH="0" baseline="0">
                <a:ln>
                  <a:noFill/>
                </a:ln>
                <a:gradFill flip="none" rotWithShape="1">
                  <a:gsLst>
                    <a:gs pos="51000">
                      <a:srgbClr val="2D673E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51000">
                      <a:srgbClr val="466B66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（二）描写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51000">
                    <a:srgbClr val="466B66"/>
                  </a:gs>
                  <a:gs pos="5172">
                    <a:srgbClr val="ADD2CE"/>
                  </a:gs>
                  <a:gs pos="100000">
                    <a:srgbClr val="ADD2CE"/>
                  </a:gs>
                </a:gsLst>
                <a:lin ang="13500000" scaled="1"/>
                <a:tileRect/>
              </a:gra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" name="文本框 99"/>
          <p:cNvSpPr txBox="1"/>
          <p:nvPr>
            <p:custDataLst>
              <p:tags r:id="rId1"/>
            </p:custDataLst>
          </p:nvPr>
        </p:nvSpPr>
        <p:spPr>
          <a:xfrm>
            <a:off x="8344154" y="236772"/>
            <a:ext cx="3320796" cy="700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0000"/>
              </a:lnSpc>
              <a:defRPr sz="40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3600" b="1" dirty="0">
                <a:solidFill>
                  <a:srgbClr val="BC4940"/>
                </a:solidFill>
                <a:sym typeface="微软雅黑" panose="020B0503020204020204" pitchFamily="34" charset="-122"/>
              </a:rPr>
              <a:t>03</a:t>
            </a: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 </a:t>
            </a: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正侧结合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54696" y="1956731"/>
            <a:ext cx="10618269" cy="5656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0000"/>
              </a:lnSpc>
              <a:defRPr sz="2800" b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对描写对象进行直接描写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。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例：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乱石穿空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，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惊涛拍岸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，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卷起千堆雪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。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734195" y="1279409"/>
            <a:ext cx="2701981" cy="628437"/>
            <a:chOff x="599439" y="1216153"/>
            <a:chExt cx="2701981" cy="628437"/>
          </a:xfrm>
        </p:grpSpPr>
        <p:sp>
          <p:nvSpPr>
            <p:cNvPr id="9" name="矩形: 圆角 8"/>
            <p:cNvSpPr/>
            <p:nvPr/>
          </p:nvSpPr>
          <p:spPr>
            <a:xfrm>
              <a:off x="705395" y="1265038"/>
              <a:ext cx="2596025" cy="579552"/>
            </a:xfrm>
            <a:prstGeom prst="roundRect">
              <a:avLst/>
            </a:prstGeom>
            <a:gradFill flip="none" rotWithShape="1">
              <a:gsLst>
                <a:gs pos="0">
                  <a:srgbClr val="466B66"/>
                </a:gs>
                <a:gs pos="99000">
                  <a:srgbClr val="53857A">
                    <a:alpha val="80000"/>
                  </a:srgbClr>
                </a:gs>
              </a:gsLst>
              <a:lin ang="13500000" scaled="1"/>
              <a:tileRect/>
            </a:gradFill>
            <a:ln w="15875">
              <a:gradFill>
                <a:gsLst>
                  <a:gs pos="0">
                    <a:srgbClr val="EAE4B6"/>
                  </a:gs>
                  <a:gs pos="100000">
                    <a:srgbClr val="CD9B58"/>
                  </a:gs>
                </a:gsLst>
                <a:lin ang="5400000" scaled="1"/>
              </a:gradFill>
            </a:ln>
            <a:effectLst>
              <a:outerShdw blurRad="381000" dist="127000" dir="5400000" sx="90000" sy="90000" algn="t" rotWithShape="0">
                <a:srgbClr val="364F50">
                  <a:alpha val="2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文本框 10"/>
            <p:cNvSpPr txBox="1"/>
            <p:nvPr>
              <p:custDataLst>
                <p:tags r:id="rId2"/>
              </p:custDataLst>
            </p:nvPr>
          </p:nvSpPr>
          <p:spPr>
            <a:xfrm>
              <a:off x="599439" y="1216153"/>
              <a:ext cx="2701981" cy="5979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just">
                <a:lnSpc>
                  <a:spcPct val="120000"/>
                </a:lnSpc>
                <a:defRPr sz="2800"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lvl="0" algn="l">
                <a:lnSpc>
                  <a:spcPct val="130000"/>
                </a:lnSpc>
                <a:defRPr/>
              </a:pPr>
              <a:r>
                <a:rPr lang="zh-CN" altLang="en-US" b="1" dirty="0">
                  <a:solidFill>
                    <a:srgbClr val="F7F8EC"/>
                  </a:solidFill>
                  <a:sym typeface="微软雅黑" panose="020B0503020204020204" pitchFamily="34" charset="-122"/>
                </a:rPr>
                <a:t>（</a:t>
              </a:r>
              <a:r>
                <a:rPr lang="en-US" altLang="zh-CN" b="1" dirty="0">
                  <a:solidFill>
                    <a:srgbClr val="F7F8EC"/>
                  </a:solidFill>
                  <a:sym typeface="微软雅黑" panose="020B0503020204020204" pitchFamily="34" charset="-122"/>
                </a:rPr>
                <a:t>1</a:t>
              </a:r>
              <a:r>
                <a:rPr lang="zh-CN" altLang="en-US" b="1" dirty="0">
                  <a:solidFill>
                    <a:srgbClr val="F7F8EC"/>
                  </a:solidFill>
                  <a:sym typeface="微软雅黑" panose="020B0503020204020204" pitchFamily="34" charset="-122"/>
                </a:rPr>
                <a:t>）正面描写</a:t>
              </a:r>
              <a:endParaRPr lang="zh-CN" altLang="en-US" b="1" dirty="0">
                <a:solidFill>
                  <a:srgbClr val="F7F8EC"/>
                </a:solidFill>
                <a:sym typeface="微软雅黑" panose="020B0503020204020204" pitchFamily="34" charset="-122"/>
              </a:endParaRPr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733581" y="3463506"/>
            <a:ext cx="10639384" cy="2633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0000"/>
              </a:lnSpc>
              <a:defRPr sz="2800" b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just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通过对其他事物的描写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，</a:t>
            </a:r>
            <a:r>
              <a:rPr kumimoji="0" lang="en-US" altLang="zh-CN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间接地衬托出所要描写的事物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。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  <a:p>
            <a:pPr marL="0" marR="0" lvl="0" indent="0" algn="just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例：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白居易《夜雪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》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“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已讶衾枕冷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，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复见窗户明。夜深知雪重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，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时闻折竹声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。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”①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从“衾枕冷”写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，以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被子、枕头的冷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，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衬托雪之大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。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  <a:p>
            <a:pPr marL="0" marR="0" lvl="0" indent="0" algn="just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②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从“窗户明”写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，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看到的越明亮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，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反映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了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雪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下得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就越大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。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  <a:p>
            <a:pPr marL="0" marR="0" lvl="0" indent="0" algn="just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③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从“折竹声”写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，以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“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折竹声”烘托雪大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。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734194" y="2683326"/>
            <a:ext cx="2701981" cy="628437"/>
            <a:chOff x="599439" y="1216153"/>
            <a:chExt cx="2701981" cy="628437"/>
          </a:xfrm>
        </p:grpSpPr>
        <p:sp>
          <p:nvSpPr>
            <p:cNvPr id="14" name="矩形: 圆角 13"/>
            <p:cNvSpPr/>
            <p:nvPr/>
          </p:nvSpPr>
          <p:spPr>
            <a:xfrm>
              <a:off x="705395" y="1265038"/>
              <a:ext cx="2596025" cy="579552"/>
            </a:xfrm>
            <a:prstGeom prst="roundRect">
              <a:avLst/>
            </a:prstGeom>
            <a:gradFill flip="none" rotWithShape="1">
              <a:gsLst>
                <a:gs pos="0">
                  <a:srgbClr val="466B66"/>
                </a:gs>
                <a:gs pos="99000">
                  <a:srgbClr val="53857A">
                    <a:alpha val="80000"/>
                  </a:srgbClr>
                </a:gs>
              </a:gsLst>
              <a:lin ang="13500000" scaled="1"/>
              <a:tileRect/>
            </a:gradFill>
            <a:ln w="15875">
              <a:gradFill>
                <a:gsLst>
                  <a:gs pos="0">
                    <a:srgbClr val="EAE4B6"/>
                  </a:gs>
                  <a:gs pos="100000">
                    <a:srgbClr val="CD9B58"/>
                  </a:gs>
                </a:gsLst>
                <a:lin ang="5400000" scaled="1"/>
              </a:gradFill>
            </a:ln>
            <a:effectLst>
              <a:outerShdw blurRad="381000" dist="127000" dir="5400000" sx="90000" sy="90000" algn="t" rotWithShape="0">
                <a:srgbClr val="364F50">
                  <a:alpha val="2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文本框 14"/>
            <p:cNvSpPr txBox="1"/>
            <p:nvPr>
              <p:custDataLst>
                <p:tags r:id="rId3"/>
              </p:custDataLst>
            </p:nvPr>
          </p:nvSpPr>
          <p:spPr>
            <a:xfrm>
              <a:off x="599439" y="1216153"/>
              <a:ext cx="2701981" cy="5979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just">
                <a:lnSpc>
                  <a:spcPct val="120000"/>
                </a:lnSpc>
                <a:defRPr sz="2800"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lvl="0" algn="l">
                <a:lnSpc>
                  <a:spcPct val="130000"/>
                </a:lnSpc>
                <a:defRPr/>
              </a:pPr>
              <a:r>
                <a:rPr lang="zh-CN" altLang="en-US" b="1" dirty="0">
                  <a:solidFill>
                    <a:srgbClr val="F7F8EC"/>
                  </a:solidFill>
                  <a:sym typeface="微软雅黑" panose="020B0503020204020204" pitchFamily="34" charset="-122"/>
                </a:rPr>
                <a:t>（</a:t>
              </a:r>
              <a:r>
                <a:rPr lang="en-US" altLang="zh-CN" b="1" dirty="0">
                  <a:solidFill>
                    <a:srgbClr val="F7F8EC"/>
                  </a:solidFill>
                  <a:sym typeface="微软雅黑" panose="020B0503020204020204" pitchFamily="34" charset="-122"/>
                </a:rPr>
                <a:t>2</a:t>
              </a:r>
              <a:r>
                <a:rPr lang="zh-CN" altLang="en-US" b="1" dirty="0">
                  <a:solidFill>
                    <a:srgbClr val="F7F8EC"/>
                  </a:solidFill>
                  <a:sym typeface="微软雅黑" panose="020B0503020204020204" pitchFamily="34" charset="-122"/>
                </a:rPr>
                <a:t>）侧面描写</a:t>
              </a:r>
              <a:endParaRPr lang="zh-CN" altLang="en-US" b="1" dirty="0">
                <a:solidFill>
                  <a:srgbClr val="F7F8EC"/>
                </a:solidFill>
                <a:sym typeface="微软雅黑" panose="020B0503020204020204" pitchFamily="34" charset="-122"/>
              </a:endParaRPr>
            </a:p>
          </p:txBody>
        </p:sp>
      </p:grpSp>
    </p:spTree>
    <p:custDataLst>
      <p:tags r:id="rId4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0" to="1" calcmode="lin" valueType="num">
                                      <p:cBhvr>
                                        <p:cTn id="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</p:anim>
                                    <p:anim to="" calcmode="lin" valueType="num">
                                      <p:cBhvr>
                                        <p:cTn id="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$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 fmla="$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0" to="1" calcmode="lin" valueType="num">
                                      <p:cBhvr>
                                        <p:cTn id="1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</p:anim>
                                    <p:anim to="" calcmode="lin" valueType="num">
                                      <p:cBhvr>
                                        <p:cTn id="1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$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 fmla="$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0" to="1" calcmode="lin" valueType="num">
                                      <p:cBhvr>
                                        <p:cTn id="1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</p:anim>
                                    <p:anim to="" calcmode="lin" valueType="num">
                                      <p:cBhvr>
                                        <p:cTn id="1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$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 fmla="$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0" to="1" calcmode="lin" valueType="num">
                                      <p:cBhvr>
                                        <p:cTn id="2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</p:anim>
                                    <p:anim to="" calcmode="lin" valueType="num">
                                      <p:cBhvr>
                                        <p:cTn id="2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$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 fmla="$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482600" y="1062854"/>
            <a:ext cx="11226800" cy="5376046"/>
          </a:xfrm>
          <a:prstGeom prst="roundRect">
            <a:avLst>
              <a:gd name="adj" fmla="val 1807"/>
            </a:avLst>
          </a:prstGeom>
          <a:solidFill>
            <a:srgbClr val="FEFEF6"/>
          </a:solidFill>
          <a:ln w="19050">
            <a:gradFill flip="none" rotWithShape="1">
              <a:gsLst>
                <a:gs pos="67220">
                  <a:srgbClr val="DCCAAB"/>
                </a:gs>
                <a:gs pos="35600">
                  <a:srgbClr val="466B66"/>
                </a:gs>
                <a:gs pos="0">
                  <a:srgbClr val="DCCAAB"/>
                </a:gs>
                <a:gs pos="100000">
                  <a:srgbClr val="466B66"/>
                </a:gs>
              </a:gsLst>
              <a:lin ang="81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479656" y="269695"/>
            <a:ext cx="646331" cy="646331"/>
          </a:xfrm>
          <a:prstGeom prst="ellipse">
            <a:avLst/>
          </a:prstGeom>
          <a:gradFill flip="none" rotWithShape="1">
            <a:gsLst>
              <a:gs pos="0">
                <a:srgbClr val="DC8665"/>
              </a:gs>
              <a:gs pos="100000">
                <a:srgbClr val="DC8665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13026" y="279557"/>
            <a:ext cx="56829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600" b="1" i="0" u="none" strike="noStrike" cap="none" spc="0" normalizeH="0" baseline="0">
                <a:ln>
                  <a:noFill/>
                </a:ln>
                <a:gradFill flip="none" rotWithShape="1">
                  <a:gsLst>
                    <a:gs pos="51000">
                      <a:srgbClr val="2D673E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51000">
                      <a:srgbClr val="466B66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（二）描写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51000">
                    <a:srgbClr val="466B66"/>
                  </a:gs>
                  <a:gs pos="5172">
                    <a:srgbClr val="ADD2CE"/>
                  </a:gs>
                  <a:gs pos="100000">
                    <a:srgbClr val="ADD2CE"/>
                  </a:gs>
                </a:gsLst>
                <a:lin ang="13500000" scaled="1"/>
                <a:tileRect/>
              </a:gra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" name="文本框 99"/>
          <p:cNvSpPr txBox="1"/>
          <p:nvPr>
            <p:custDataLst>
              <p:tags r:id="rId1"/>
            </p:custDataLst>
          </p:nvPr>
        </p:nvSpPr>
        <p:spPr>
          <a:xfrm>
            <a:off x="8344154" y="236772"/>
            <a:ext cx="3320796" cy="700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0000"/>
              </a:lnSpc>
              <a:defRPr sz="40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3600" b="1" dirty="0">
                <a:solidFill>
                  <a:srgbClr val="BC4940"/>
                </a:solidFill>
                <a:sym typeface="微软雅黑" panose="020B0503020204020204" pitchFamily="34" charset="-122"/>
              </a:rPr>
              <a:t>03</a:t>
            </a: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 </a:t>
            </a: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正侧结合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752299" y="1206240"/>
            <a:ext cx="10687402" cy="2222760"/>
            <a:chOff x="6251389" y="579008"/>
            <a:chExt cx="5105696" cy="5707843"/>
          </a:xfrm>
        </p:grpSpPr>
        <p:sp>
          <p:nvSpPr>
            <p:cNvPr id="17" name="缺角矩形 16"/>
            <p:cNvSpPr/>
            <p:nvPr/>
          </p:nvSpPr>
          <p:spPr>
            <a:xfrm>
              <a:off x="6251389" y="579008"/>
              <a:ext cx="5105696" cy="5707843"/>
            </a:xfrm>
            <a:prstGeom prst="plaque">
              <a:avLst>
                <a:gd name="adj" fmla="val 6731"/>
              </a:avLst>
            </a:prstGeom>
            <a:solidFill>
              <a:srgbClr val="F3F7F3"/>
            </a:solidFill>
            <a:ln w="28575">
              <a:gradFill flip="none" rotWithShape="1">
                <a:gsLst>
                  <a:gs pos="67220">
                    <a:srgbClr val="DCCAAB"/>
                  </a:gs>
                  <a:gs pos="35600">
                    <a:srgbClr val="2D673E"/>
                  </a:gs>
                  <a:gs pos="0">
                    <a:srgbClr val="DCCAAB"/>
                  </a:gs>
                  <a:gs pos="100000">
                    <a:srgbClr val="2D673E"/>
                  </a:gs>
                </a:gsLst>
                <a:lin ang="81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8" name="缺角矩形 17"/>
            <p:cNvSpPr/>
            <p:nvPr/>
          </p:nvSpPr>
          <p:spPr>
            <a:xfrm>
              <a:off x="6290910" y="752156"/>
              <a:ext cx="5026656" cy="5353284"/>
            </a:xfrm>
            <a:prstGeom prst="plaque">
              <a:avLst>
                <a:gd name="adj" fmla="val 6527"/>
              </a:avLst>
            </a:prstGeom>
            <a:noFill/>
            <a:ln w="12700">
              <a:gradFill flip="none" rotWithShape="1">
                <a:gsLst>
                  <a:gs pos="67220">
                    <a:srgbClr val="DCCAAB"/>
                  </a:gs>
                  <a:gs pos="35600">
                    <a:srgbClr val="2D673E"/>
                  </a:gs>
                  <a:gs pos="0">
                    <a:srgbClr val="DCCAAB"/>
                  </a:gs>
                  <a:gs pos="100000">
                    <a:srgbClr val="2D673E"/>
                  </a:gs>
                </a:gsLst>
                <a:lin ang="81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16" name="文本框 15"/>
          <p:cNvSpPr txBox="1"/>
          <p:nvPr/>
        </p:nvSpPr>
        <p:spPr>
          <a:xfrm>
            <a:off x="1190324" y="1295619"/>
            <a:ext cx="9811352" cy="1998047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algn="just">
              <a:lnSpc>
                <a:spcPct val="120000"/>
              </a:lnSpc>
              <a:defRPr sz="2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1" i="0" u="none" strike="noStrike" kern="1200" cap="none" spc="-15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例：</a:t>
            </a:r>
            <a:r>
              <a:rPr kumimoji="0" lang="zh-CN" altLang="en-US" sz="3200" i="0" u="none" strike="noStrike" kern="1200" cap="none" spc="-15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江畔独步寻花七绝句（其六）</a:t>
            </a:r>
            <a:r>
              <a:rPr kumimoji="0" lang="en-US" altLang="zh-CN" sz="3200" i="0" u="none" strike="noStrike" kern="1200" cap="none" spc="-15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》</a:t>
            </a:r>
            <a:endParaRPr kumimoji="0" lang="en-US" altLang="zh-CN" sz="3200" i="0" u="none" strike="noStrike" kern="1200" cap="none" spc="-15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i="0" u="none" strike="noStrike" kern="1200" cap="none" spc="-15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 </a:t>
            </a:r>
            <a:r>
              <a:rPr kumimoji="0" lang="zh-CN" altLang="en-US" i="0" u="none" strike="noStrike" kern="1200" cap="none" spc="-15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杜甫</a:t>
            </a:r>
            <a:endParaRPr kumimoji="0" lang="zh-CN" altLang="en-US" i="0" u="none" strike="noStrike" kern="1200" cap="none" spc="-15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i="0" u="none" strike="noStrike" kern="1200" cap="none" spc="-15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黄四娘家花满蹊，千朵万朵压枝低。</a:t>
            </a:r>
            <a:endParaRPr kumimoji="0" lang="zh-CN" altLang="en-US" i="0" u="none" strike="noStrike" kern="1200" cap="none" spc="-15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i="0" u="none" strike="noStrike" kern="1200" cap="none" spc="-15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留连戏蝶时时舞，自在娇莺恰恰啼。</a:t>
            </a:r>
            <a:endParaRPr kumimoji="0" lang="zh-CN" altLang="en-US" i="0" u="none" strike="noStrike" kern="1200" cap="none" spc="-15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802821" y="3640954"/>
            <a:ext cx="10554158" cy="2452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0000"/>
              </a:lnSpc>
              <a:defRPr sz="2800" b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R="0" lvl="0" indent="711200" algn="just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6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这首诗，</a:t>
            </a:r>
            <a:r>
              <a:rPr kumimoji="0" lang="en-US" altLang="zh-CN" sz="26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“花满蹊”“千朵万朵”“</a:t>
            </a:r>
            <a:r>
              <a:rPr kumimoji="0" lang="en-US" altLang="zh-CN" sz="2600" b="0" i="0" u="none" strike="noStrike" kern="1200" cap="none" spc="0" normalizeH="0" baseline="0" noProof="0" dirty="0" err="1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压枝低”是直接描写花开的盛况</a:t>
            </a:r>
            <a:r>
              <a:rPr kumimoji="0" lang="zh-CN" altLang="en-US" sz="26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，</a:t>
            </a:r>
            <a:r>
              <a:rPr kumimoji="0" lang="en-US" altLang="zh-CN" sz="2600" b="0" i="0" u="none" strike="noStrike" kern="1200" cap="none" spc="0" normalizeH="0" baseline="0" noProof="0" dirty="0" err="1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照应了题目“寻花”之意。后两句写“戏蝶”的“时时舞</a:t>
            </a:r>
            <a:r>
              <a:rPr kumimoji="0" lang="en-US" altLang="zh-CN" sz="26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”</a:t>
            </a:r>
            <a:r>
              <a:rPr kumimoji="0" lang="zh-CN" altLang="en-US" sz="26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，</a:t>
            </a:r>
            <a:r>
              <a:rPr kumimoji="0" lang="en-US" altLang="zh-CN" sz="26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“</a:t>
            </a:r>
            <a:r>
              <a:rPr kumimoji="0" lang="en-US" altLang="zh-CN" sz="2600" b="0" i="0" u="none" strike="noStrike" kern="1200" cap="none" spc="0" normalizeH="0" baseline="0" noProof="0" dirty="0" err="1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黄莺”的“恰恰啼</a:t>
            </a:r>
            <a:r>
              <a:rPr kumimoji="0" lang="en-US" altLang="zh-CN" sz="26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”</a:t>
            </a:r>
            <a:r>
              <a:rPr kumimoji="0" lang="zh-CN" altLang="en-US" sz="26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，</a:t>
            </a:r>
            <a:r>
              <a:rPr kumimoji="0" lang="en-US" altLang="zh-CN" sz="2600" b="0" i="0" u="none" strike="noStrike" kern="1200" cap="none" spc="0" normalizeH="0" baseline="0" noProof="0" dirty="0" err="1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从侧面突出</a:t>
            </a:r>
            <a:r>
              <a:rPr kumimoji="0" lang="zh-CN" altLang="en-US" sz="26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了</a:t>
            </a:r>
            <a:r>
              <a:rPr kumimoji="0" lang="en-US" altLang="zh-CN" sz="2600" b="0" i="0" u="none" strike="noStrike" kern="1200" cap="none" spc="0" normalizeH="0" baseline="0" noProof="0" dirty="0" err="1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作者所要赞美的繁花似锦。同时</a:t>
            </a:r>
            <a:r>
              <a:rPr kumimoji="0" lang="zh-CN" altLang="en-US" sz="26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，</a:t>
            </a:r>
            <a:r>
              <a:rPr kumimoji="0" lang="en-US" altLang="zh-CN" sz="26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“</a:t>
            </a:r>
            <a:r>
              <a:rPr kumimoji="0" lang="en-US" altLang="zh-CN" sz="2600" b="0" i="0" u="none" strike="noStrike" kern="1200" cap="none" spc="0" normalizeH="0" baseline="0" noProof="0" dirty="0" err="1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戏蝶”之“留连”和“娇莺”之“自在</a:t>
            </a:r>
            <a:r>
              <a:rPr kumimoji="0" lang="en-US" altLang="zh-CN" sz="26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”</a:t>
            </a:r>
            <a:r>
              <a:rPr kumimoji="0" lang="zh-CN" altLang="en-US" sz="26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，</a:t>
            </a:r>
            <a:r>
              <a:rPr kumimoji="0" lang="en-US" altLang="zh-CN" sz="2600" b="0" i="0" u="none" strike="noStrike" kern="1200" cap="none" spc="0" normalizeH="0" baseline="0" noProof="0" dirty="0" err="1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也是想借蝴蝶和黄莺的情态来抒发诗人“寻花”的情趣</a:t>
            </a:r>
            <a:r>
              <a:rPr kumimoji="0" lang="zh-CN" altLang="en-US" sz="26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，</a:t>
            </a:r>
            <a:r>
              <a:rPr kumimoji="0" lang="en-US" altLang="zh-CN" sz="2600" b="0" i="0" u="none" strike="noStrike" kern="1200" cap="none" spc="0" normalizeH="0" baseline="0" noProof="0" dirty="0" err="1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属于侧面描写</a:t>
            </a:r>
            <a:r>
              <a:rPr kumimoji="0" lang="en-US" altLang="zh-CN" sz="26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。</a:t>
            </a:r>
            <a:endParaRPr kumimoji="0" lang="en-US" altLang="zh-CN" sz="2600" b="0" i="0" u="none" strike="noStrike" kern="1200" cap="none" spc="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482600" y="1062854"/>
            <a:ext cx="11226800" cy="5376046"/>
          </a:xfrm>
          <a:prstGeom prst="roundRect">
            <a:avLst>
              <a:gd name="adj" fmla="val 1807"/>
            </a:avLst>
          </a:prstGeom>
          <a:solidFill>
            <a:srgbClr val="FEFEF6"/>
          </a:solidFill>
          <a:ln w="19050">
            <a:gradFill flip="none" rotWithShape="1">
              <a:gsLst>
                <a:gs pos="67220">
                  <a:srgbClr val="DCCAAB"/>
                </a:gs>
                <a:gs pos="35600">
                  <a:srgbClr val="466B66"/>
                </a:gs>
                <a:gs pos="0">
                  <a:srgbClr val="DCCAAB"/>
                </a:gs>
                <a:gs pos="100000">
                  <a:srgbClr val="466B66"/>
                </a:gs>
              </a:gsLst>
              <a:lin ang="81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819627" y="1398270"/>
            <a:ext cx="4690570" cy="4623118"/>
            <a:chOff x="6251389" y="750809"/>
            <a:chExt cx="5105696" cy="5135038"/>
          </a:xfrm>
        </p:grpSpPr>
        <p:sp>
          <p:nvSpPr>
            <p:cNvPr id="14" name="缺角矩形 13"/>
            <p:cNvSpPr/>
            <p:nvPr/>
          </p:nvSpPr>
          <p:spPr>
            <a:xfrm>
              <a:off x="6251389" y="750809"/>
              <a:ext cx="5105696" cy="5135038"/>
            </a:xfrm>
            <a:prstGeom prst="plaque">
              <a:avLst>
                <a:gd name="adj" fmla="val 3471"/>
              </a:avLst>
            </a:prstGeom>
            <a:solidFill>
              <a:srgbClr val="F3F7F3"/>
            </a:solidFill>
            <a:ln w="28575">
              <a:gradFill flip="none" rotWithShape="1">
                <a:gsLst>
                  <a:gs pos="67220">
                    <a:srgbClr val="DCCAAB"/>
                  </a:gs>
                  <a:gs pos="35600">
                    <a:srgbClr val="2D673E"/>
                  </a:gs>
                  <a:gs pos="0">
                    <a:srgbClr val="DCCAAB"/>
                  </a:gs>
                  <a:gs pos="100000">
                    <a:srgbClr val="2D673E"/>
                  </a:gs>
                </a:gsLst>
                <a:lin ang="81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等线"/>
                <a:cs typeface="+mn-cs"/>
              </a:endParaRPr>
            </a:p>
          </p:txBody>
        </p:sp>
        <p:sp>
          <p:nvSpPr>
            <p:cNvPr id="15" name="缺角矩形 14"/>
            <p:cNvSpPr/>
            <p:nvPr/>
          </p:nvSpPr>
          <p:spPr>
            <a:xfrm>
              <a:off x="6330910" y="838918"/>
              <a:ext cx="4946655" cy="4958820"/>
            </a:xfrm>
            <a:prstGeom prst="plaque">
              <a:avLst>
                <a:gd name="adj" fmla="val 3471"/>
              </a:avLst>
            </a:prstGeom>
            <a:noFill/>
            <a:ln w="12700">
              <a:gradFill flip="none" rotWithShape="1">
                <a:gsLst>
                  <a:gs pos="67220">
                    <a:srgbClr val="DCCAAB"/>
                  </a:gs>
                  <a:gs pos="35600">
                    <a:srgbClr val="2D673E"/>
                  </a:gs>
                  <a:gs pos="0">
                    <a:srgbClr val="DCCAAB"/>
                  </a:gs>
                  <a:gs pos="100000">
                    <a:srgbClr val="2D673E"/>
                  </a:gs>
                </a:gsLst>
                <a:lin ang="81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等线"/>
                <a:cs typeface="+mn-cs"/>
              </a:endParaRPr>
            </a:p>
          </p:txBody>
        </p:sp>
      </p:grpSp>
      <p:sp>
        <p:nvSpPr>
          <p:cNvPr id="5" name="椭圆 4"/>
          <p:cNvSpPr/>
          <p:nvPr/>
        </p:nvSpPr>
        <p:spPr>
          <a:xfrm>
            <a:off x="479656" y="269695"/>
            <a:ext cx="646331" cy="646331"/>
          </a:xfrm>
          <a:prstGeom prst="ellipse">
            <a:avLst/>
          </a:prstGeom>
          <a:gradFill flip="none" rotWithShape="1">
            <a:gsLst>
              <a:gs pos="0">
                <a:srgbClr val="DC8665"/>
              </a:gs>
              <a:gs pos="100000">
                <a:srgbClr val="DC8665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13026" y="279557"/>
            <a:ext cx="56829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600" b="1" i="0" u="none" strike="noStrike" cap="none" spc="0" normalizeH="0" baseline="0">
                <a:ln>
                  <a:noFill/>
                </a:ln>
                <a:gradFill flip="none" rotWithShape="1">
                  <a:gsLst>
                    <a:gs pos="51000">
                      <a:srgbClr val="2D673E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51000">
                      <a:srgbClr val="466B66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（二）描写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51000">
                    <a:srgbClr val="466B66"/>
                  </a:gs>
                  <a:gs pos="5172">
                    <a:srgbClr val="ADD2CE"/>
                  </a:gs>
                  <a:gs pos="100000">
                    <a:srgbClr val="ADD2CE"/>
                  </a:gs>
                </a:gsLst>
                <a:lin ang="13500000" scaled="1"/>
                <a:tileRect/>
              </a:gra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" name="文本框 99"/>
          <p:cNvSpPr txBox="1"/>
          <p:nvPr>
            <p:custDataLst>
              <p:tags r:id="rId1"/>
            </p:custDataLst>
          </p:nvPr>
        </p:nvSpPr>
        <p:spPr>
          <a:xfrm>
            <a:off x="8344154" y="236772"/>
            <a:ext cx="3320796" cy="700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0000"/>
              </a:lnSpc>
              <a:defRPr sz="40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3600" b="1" dirty="0">
                <a:solidFill>
                  <a:srgbClr val="BC4940"/>
                </a:solidFill>
                <a:sym typeface="微软雅黑" panose="020B0503020204020204" pitchFamily="34" charset="-122"/>
              </a:rPr>
              <a:t>04</a:t>
            </a: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 </a:t>
            </a: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点面结合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5867412" y="1398270"/>
            <a:ext cx="5484773" cy="2452274"/>
            <a:chOff x="5867412" y="1398270"/>
            <a:chExt cx="5484773" cy="2452274"/>
          </a:xfrm>
        </p:grpSpPr>
        <p:grpSp>
          <p:nvGrpSpPr>
            <p:cNvPr id="10" name="组合 9"/>
            <p:cNvGrpSpPr/>
            <p:nvPr/>
          </p:nvGrpSpPr>
          <p:grpSpPr>
            <a:xfrm>
              <a:off x="5867412" y="1398270"/>
              <a:ext cx="5484773" cy="2452274"/>
              <a:chOff x="6251389" y="579008"/>
              <a:chExt cx="5105696" cy="5707843"/>
            </a:xfrm>
          </p:grpSpPr>
          <p:sp>
            <p:nvSpPr>
              <p:cNvPr id="17" name="缺角矩形 16"/>
              <p:cNvSpPr/>
              <p:nvPr/>
            </p:nvSpPr>
            <p:spPr>
              <a:xfrm>
                <a:off x="6251389" y="579008"/>
                <a:ext cx="5105696" cy="5707843"/>
              </a:xfrm>
              <a:prstGeom prst="plaque">
                <a:avLst>
                  <a:gd name="adj" fmla="val 6731"/>
                </a:avLst>
              </a:prstGeom>
              <a:solidFill>
                <a:srgbClr val="F3F7F3"/>
              </a:solidFill>
              <a:ln w="28575">
                <a:gradFill flip="none" rotWithShape="1">
                  <a:gsLst>
                    <a:gs pos="67220">
                      <a:srgbClr val="DCCAAB"/>
                    </a:gs>
                    <a:gs pos="35600">
                      <a:srgbClr val="2D673E"/>
                    </a:gs>
                    <a:gs pos="0">
                      <a:srgbClr val="DCCAAB"/>
                    </a:gs>
                    <a:gs pos="100000">
                      <a:srgbClr val="2D673E"/>
                    </a:gs>
                  </a:gsLst>
                  <a:lin ang="8100000" scaled="1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缺角矩形 17"/>
              <p:cNvSpPr/>
              <p:nvPr/>
            </p:nvSpPr>
            <p:spPr>
              <a:xfrm>
                <a:off x="6319943" y="752156"/>
                <a:ext cx="4968591" cy="5353284"/>
              </a:xfrm>
              <a:prstGeom prst="plaque">
                <a:avLst>
                  <a:gd name="adj" fmla="val 6527"/>
                </a:avLst>
              </a:prstGeom>
              <a:noFill/>
              <a:ln w="12700">
                <a:gradFill flip="none" rotWithShape="1">
                  <a:gsLst>
                    <a:gs pos="67220">
                      <a:srgbClr val="DCCAAB"/>
                    </a:gs>
                    <a:gs pos="35600">
                      <a:srgbClr val="2D673E"/>
                    </a:gs>
                    <a:gs pos="0">
                      <a:srgbClr val="DCCAAB"/>
                    </a:gs>
                    <a:gs pos="100000">
                      <a:srgbClr val="2D673E"/>
                    </a:gs>
                  </a:gsLst>
                  <a:lin ang="8100000" scaled="1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6" name="文本框 15"/>
            <p:cNvSpPr txBox="1"/>
            <p:nvPr/>
          </p:nvSpPr>
          <p:spPr>
            <a:xfrm>
              <a:off x="6324589" y="1798797"/>
              <a:ext cx="5027596" cy="1651221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just">
                <a:lnSpc>
                  <a:spcPct val="120000"/>
                </a:lnSpc>
                <a:defRPr sz="2800"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b="1" i="0" u="none" strike="noStrike" kern="1200" cap="none" spc="-150" normalizeH="0" baseline="0" noProof="0" dirty="0">
                  <a:ln>
                    <a:noFill/>
                  </a:ln>
                  <a:solidFill>
                    <a:srgbClr val="466B66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例：</a:t>
              </a:r>
              <a:r>
                <a:rPr kumimoji="0" lang="en-US" altLang="zh-CN" sz="3200" i="0" u="none" strike="noStrike" kern="1200" cap="none" spc="-150" normalizeH="0" baseline="0" noProof="0" dirty="0">
                  <a:ln>
                    <a:noFill/>
                  </a:ln>
                  <a:solidFill>
                    <a:srgbClr val="466B66"/>
                  </a:solidFill>
                  <a:effectLst/>
                  <a:uLnTx/>
                  <a:uFillTx/>
                  <a:latin typeface="楷体" panose="02010609060101010101" pitchFamily="49" charset="-122"/>
                  <a:ea typeface="楷体" panose="02010609060101010101" pitchFamily="49" charset="-122"/>
                  <a:cs typeface="+mn-cs"/>
                </a:rPr>
                <a:t>《</a:t>
              </a:r>
              <a:r>
                <a:rPr kumimoji="0" lang="zh-CN" altLang="en-US" sz="3200" i="0" u="none" strike="noStrike" kern="1200" cap="none" spc="-150" normalizeH="0" baseline="0" noProof="0" dirty="0">
                  <a:ln>
                    <a:noFill/>
                  </a:ln>
                  <a:solidFill>
                    <a:srgbClr val="466B66"/>
                  </a:solidFill>
                  <a:effectLst/>
                  <a:uLnTx/>
                  <a:uFillTx/>
                  <a:latin typeface="楷体" panose="02010609060101010101" pitchFamily="49" charset="-122"/>
                  <a:ea typeface="楷体" panose="02010609060101010101" pitchFamily="49" charset="-122"/>
                  <a:cs typeface="+mn-cs"/>
                </a:rPr>
                <a:t>江雪</a:t>
              </a:r>
              <a:r>
                <a:rPr kumimoji="0" lang="en-US" altLang="zh-CN" sz="3200" i="0" u="none" strike="noStrike" kern="1200" cap="none" spc="-150" normalizeH="0" baseline="0" noProof="0" dirty="0">
                  <a:ln>
                    <a:noFill/>
                  </a:ln>
                  <a:solidFill>
                    <a:srgbClr val="466B66"/>
                  </a:solidFill>
                  <a:effectLst/>
                  <a:uLnTx/>
                  <a:uFillTx/>
                  <a:latin typeface="楷体" panose="02010609060101010101" pitchFamily="49" charset="-122"/>
                  <a:ea typeface="楷体" panose="02010609060101010101" pitchFamily="49" charset="-122"/>
                  <a:cs typeface="+mn-cs"/>
                </a:rPr>
                <a:t>》</a:t>
              </a:r>
              <a:r>
                <a:rPr kumimoji="0" lang="zh-CN" altLang="en-US" sz="3200" i="0" u="none" strike="noStrike" kern="1200" cap="none" spc="-150" normalizeH="0" baseline="0" noProof="0" dirty="0">
                  <a:ln>
                    <a:noFill/>
                  </a:ln>
                  <a:solidFill>
                    <a:srgbClr val="466B66"/>
                  </a:solidFill>
                  <a:effectLst/>
                  <a:uLnTx/>
                  <a:uFillTx/>
                  <a:latin typeface="楷体" panose="02010609060101010101" pitchFamily="49" charset="-122"/>
                  <a:ea typeface="楷体" panose="02010609060101010101" pitchFamily="49" charset="-122"/>
                  <a:cs typeface="+mn-cs"/>
                </a:rPr>
                <a:t>柳宗元</a:t>
              </a:r>
              <a:endParaRPr kumimoji="0" lang="zh-CN" altLang="en-US" sz="3200" i="0" u="none" strike="noStrike" kern="1200" cap="none" spc="-15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i="0" u="none" strike="noStrike" kern="1200" cap="none" spc="-150" normalizeH="0" baseline="0" noProof="0" dirty="0">
                  <a:ln>
                    <a:noFill/>
                  </a:ln>
                  <a:solidFill>
                    <a:srgbClr val="466B66"/>
                  </a:solidFill>
                  <a:effectLst/>
                  <a:uLnTx/>
                  <a:uFillTx/>
                  <a:latin typeface="楷体" panose="02010609060101010101" pitchFamily="49" charset="-122"/>
                  <a:ea typeface="楷体" panose="02010609060101010101" pitchFamily="49" charset="-122"/>
                  <a:cs typeface="+mn-cs"/>
                </a:rPr>
                <a:t>千山鸟飞绝，万径人踪灭。</a:t>
              </a:r>
              <a:endParaRPr kumimoji="0" lang="zh-CN" altLang="en-US" sz="3200" i="0" u="none" strike="noStrike" kern="1200" cap="none" spc="-15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i="0" u="none" strike="noStrike" kern="1200" cap="none" spc="-150" normalizeH="0" baseline="0" noProof="0" dirty="0">
                  <a:ln>
                    <a:noFill/>
                  </a:ln>
                  <a:solidFill>
                    <a:srgbClr val="466B66"/>
                  </a:solidFill>
                  <a:effectLst/>
                  <a:uLnTx/>
                  <a:uFillTx/>
                  <a:latin typeface="楷体" panose="02010609060101010101" pitchFamily="49" charset="-122"/>
                  <a:ea typeface="楷体" panose="02010609060101010101" pitchFamily="49" charset="-122"/>
                  <a:cs typeface="+mn-cs"/>
                </a:rPr>
                <a:t>孤舟蓑笠翁，独钓寒江雪。</a:t>
              </a:r>
              <a:endParaRPr kumimoji="0" lang="zh-CN" altLang="en-US" sz="3200" i="0" u="none" strike="noStrike" kern="1200" cap="none" spc="-15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endParaRPr>
            </a:p>
          </p:txBody>
        </p:sp>
      </p:grpSp>
      <p:sp>
        <p:nvSpPr>
          <p:cNvPr id="23" name="文本框 22"/>
          <p:cNvSpPr txBox="1"/>
          <p:nvPr/>
        </p:nvSpPr>
        <p:spPr>
          <a:xfrm>
            <a:off x="5867412" y="4049245"/>
            <a:ext cx="5484773" cy="19721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0000"/>
              </a:lnSpc>
              <a:defRPr sz="2800" b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R="0" lvl="0" indent="711200" algn="just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6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前两句为“面”，千山无鸟飞行的踪迹，万径无人行走的痕迹；后两句为“点”，一个披蓑戴笠的老翁，独自一人在寒冷的江面上垂钓。</a:t>
            </a:r>
            <a:endParaRPr kumimoji="0" lang="zh-CN" altLang="en-US" sz="2600" b="0" i="0" u="none" strike="noStrike" kern="1200" cap="none" spc="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66238" y="2651429"/>
            <a:ext cx="3801062" cy="17182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0000"/>
              </a:lnSpc>
              <a:defRPr sz="2800" b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just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广镜头为面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，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特写镜头为点；粗线条勾勒为面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，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细笔描绘多为点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。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1310742" y="1794024"/>
            <a:ext cx="2775285" cy="630217"/>
            <a:chOff x="705395" y="1214373"/>
            <a:chExt cx="2775285" cy="630217"/>
          </a:xfrm>
        </p:grpSpPr>
        <p:sp>
          <p:nvSpPr>
            <p:cNvPr id="20" name="矩形: 圆角 19"/>
            <p:cNvSpPr/>
            <p:nvPr/>
          </p:nvSpPr>
          <p:spPr>
            <a:xfrm>
              <a:off x="705395" y="1265038"/>
              <a:ext cx="2596025" cy="579552"/>
            </a:xfrm>
            <a:prstGeom prst="roundRect">
              <a:avLst/>
            </a:prstGeom>
            <a:gradFill flip="none" rotWithShape="1">
              <a:gsLst>
                <a:gs pos="0">
                  <a:srgbClr val="466B66"/>
                </a:gs>
                <a:gs pos="99000">
                  <a:srgbClr val="53857A">
                    <a:alpha val="80000"/>
                  </a:srgbClr>
                </a:gs>
              </a:gsLst>
              <a:lin ang="13500000" scaled="1"/>
              <a:tileRect/>
            </a:gradFill>
            <a:ln w="15875">
              <a:gradFill>
                <a:gsLst>
                  <a:gs pos="0">
                    <a:srgbClr val="EAE4B6"/>
                  </a:gs>
                  <a:gs pos="100000">
                    <a:srgbClr val="CD9B58"/>
                  </a:gs>
                </a:gsLst>
                <a:lin ang="5400000" scaled="1"/>
              </a:gradFill>
            </a:ln>
            <a:effectLst>
              <a:outerShdw blurRad="381000" dist="127000" dir="5400000" sx="90000" sy="90000" algn="t" rotWithShape="0">
                <a:srgbClr val="364F50">
                  <a:alpha val="2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文本框 20"/>
            <p:cNvSpPr txBox="1"/>
            <p:nvPr>
              <p:custDataLst>
                <p:tags r:id="rId2"/>
              </p:custDataLst>
            </p:nvPr>
          </p:nvSpPr>
          <p:spPr>
            <a:xfrm>
              <a:off x="778699" y="1214373"/>
              <a:ext cx="2701981" cy="5979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just">
                <a:lnSpc>
                  <a:spcPct val="120000"/>
                </a:lnSpc>
                <a:defRPr sz="2800"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lvl="0" algn="l">
                <a:lnSpc>
                  <a:spcPct val="130000"/>
                </a:lnSpc>
                <a:defRPr/>
              </a:pPr>
              <a:r>
                <a:rPr lang="en-US" altLang="zh-CN" b="1" dirty="0">
                  <a:solidFill>
                    <a:srgbClr val="F7F8EC"/>
                  </a:solidFill>
                  <a:sym typeface="微软雅黑" panose="020B0503020204020204" pitchFamily="34" charset="-122"/>
                </a:rPr>
                <a:t>04 </a:t>
              </a:r>
              <a:r>
                <a:rPr lang="zh-CN" altLang="en-US" b="1" dirty="0">
                  <a:solidFill>
                    <a:srgbClr val="F7F8EC"/>
                  </a:solidFill>
                  <a:sym typeface="微软雅黑" panose="020B0503020204020204" pitchFamily="34" charset="-122"/>
                </a:rPr>
                <a:t>点面结合</a:t>
              </a:r>
              <a:endParaRPr lang="zh-CN" altLang="en-US" b="1" dirty="0">
                <a:solidFill>
                  <a:srgbClr val="F7F8EC"/>
                </a:solidFill>
                <a:sym typeface="微软雅黑" panose="020B0503020204020204" pitchFamily="34" charset="-122"/>
              </a:endParaRPr>
            </a:p>
          </p:txBody>
        </p:sp>
      </p:grpSp>
    </p:spTree>
    <p:custDataLst>
      <p:tags r:id="rId3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0" to="1" calcmode="lin" valueType="num">
                                      <p:cBhvr>
                                        <p:cTn id="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</p:anim>
                                    <p:anim to="" calcmode="lin" valueType="num">
                                      <p:cBhvr>
                                        <p:cTn id="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$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 fmla="$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0" to="1" calcmode="lin" valueType="num">
                                      <p:cBhvr>
                                        <p:cTn id="1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</p:anim>
                                    <p:anim to="" calcmode="lin" valueType="num">
                                      <p:cBhvr>
                                        <p:cTn id="1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$">
                                          <p:val>
                                            <p:strVal val="#ppt_y+.05"/>
                                          </p:val>
                                        </p:tav>
                                        <p:tav tm="100000" fmla="$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482600" y="1062854"/>
            <a:ext cx="11226800" cy="5376046"/>
          </a:xfrm>
          <a:prstGeom prst="roundRect">
            <a:avLst>
              <a:gd name="adj" fmla="val 1807"/>
            </a:avLst>
          </a:prstGeom>
          <a:solidFill>
            <a:srgbClr val="FEFEF6"/>
          </a:solidFill>
          <a:ln w="19050">
            <a:gradFill flip="none" rotWithShape="1">
              <a:gsLst>
                <a:gs pos="67220">
                  <a:srgbClr val="DCCAAB"/>
                </a:gs>
                <a:gs pos="35600">
                  <a:srgbClr val="466B66"/>
                </a:gs>
                <a:gs pos="0">
                  <a:srgbClr val="DCCAAB"/>
                </a:gs>
                <a:gs pos="100000">
                  <a:srgbClr val="466B66"/>
                </a:gs>
              </a:gsLst>
              <a:lin ang="81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pic>
        <p:nvPicPr>
          <p:cNvPr id="12" name="Picture 2" descr="查看图片"/>
          <p:cNvPicPr>
            <a:picLocks noChangeAspect="1" noChangeArrowheads="1"/>
          </p:cNvPicPr>
          <p:nvPr/>
        </p:nvPicPr>
        <p:blipFill rotWithShape="1">
          <a:blip r:embed="rId1">
            <a:alphaModFix amt="70000"/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53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4138"/>
          <a:stretch>
            <a:fillRect/>
          </a:stretch>
        </p:blipFill>
        <p:spPr bwMode="auto">
          <a:xfrm>
            <a:off x="482599" y="3689809"/>
            <a:ext cx="11214101" cy="2749092"/>
          </a:xfrm>
          <a:prstGeom prst="roundRect">
            <a:avLst>
              <a:gd name="adj" fmla="val 3761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组合 2"/>
          <p:cNvGrpSpPr/>
          <p:nvPr/>
        </p:nvGrpSpPr>
        <p:grpSpPr>
          <a:xfrm>
            <a:off x="744925" y="1468021"/>
            <a:ext cx="10702150" cy="1337776"/>
            <a:chOff x="744925" y="1265889"/>
            <a:chExt cx="10702150" cy="1369287"/>
          </a:xfrm>
        </p:grpSpPr>
        <p:sp>
          <p:nvSpPr>
            <p:cNvPr id="8" name="矩形: 圆角 7"/>
            <p:cNvSpPr/>
            <p:nvPr/>
          </p:nvSpPr>
          <p:spPr>
            <a:xfrm>
              <a:off x="744925" y="1265889"/>
              <a:ext cx="10702150" cy="1369287"/>
            </a:xfrm>
            <a:prstGeom prst="roundRect">
              <a:avLst>
                <a:gd name="adj" fmla="val 9077"/>
              </a:avLst>
            </a:prstGeom>
            <a:gradFill flip="none" rotWithShape="1">
              <a:gsLst>
                <a:gs pos="0">
                  <a:srgbClr val="466B66"/>
                </a:gs>
                <a:gs pos="100000">
                  <a:srgbClr val="344B4D"/>
                </a:gs>
              </a:gsLst>
              <a:lin ang="2700000" scaled="1"/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等线"/>
                <a:cs typeface="+mn-cs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146262" y="1363045"/>
              <a:ext cx="9925894" cy="1108171"/>
            </a:xfrm>
            <a:prstGeom prst="rect">
              <a:avLst/>
            </a:prstGeom>
            <a:noFill/>
            <a:ln w="9525">
              <a:noFill/>
            </a:ln>
          </p:spPr>
          <p:txBody>
            <a:bodyPr vert="horz" wrap="square" lIns="91440" tIns="45720" rIns="91440" bIns="45720" rtlCol="0">
              <a:spAutoFit/>
            </a:bodyPr>
            <a:lstStyle>
              <a:lvl1pPr indent="0">
                <a:lnSpc>
                  <a:spcPct val="120000"/>
                </a:lnSpc>
                <a:spcBef>
                  <a:spcPts val="1000"/>
                </a:spcBef>
                <a:buFont typeface="Arial" panose="020B0604020202090204" pitchFamily="34" charset="0"/>
                <a:buNone/>
                <a:defRPr sz="2800"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  <a:lvl2pPr marL="6858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400"/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000"/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5pPr>
              <a:lvl6pPr marL="25146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6pPr>
              <a:lvl7pPr marL="29718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7pPr>
              <a:lvl8pPr marL="34290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8pPr>
              <a:lvl9pPr marL="38862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9pPr>
            </a:lstStyle>
            <a:p>
              <a:pPr marL="0" marR="0" lvl="0" indent="720090" algn="l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90204" pitchFamily="34" charset="0"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F7F8EC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动和静这对矛盾，在诗歌中常表现为相反相成、互相转化、对立统一的关系。</a:t>
              </a:r>
              <a:endPara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7F8EC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5" name="椭圆 4"/>
          <p:cNvSpPr/>
          <p:nvPr/>
        </p:nvSpPr>
        <p:spPr>
          <a:xfrm>
            <a:off x="479656" y="269695"/>
            <a:ext cx="646331" cy="646331"/>
          </a:xfrm>
          <a:prstGeom prst="ellipse">
            <a:avLst/>
          </a:prstGeom>
          <a:gradFill flip="none" rotWithShape="1">
            <a:gsLst>
              <a:gs pos="0">
                <a:srgbClr val="DC8665"/>
              </a:gs>
              <a:gs pos="100000">
                <a:srgbClr val="DC8665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13026" y="279557"/>
            <a:ext cx="56829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600" b="1" i="0" u="none" strike="noStrike" cap="none" spc="0" normalizeH="0" baseline="0">
                <a:ln>
                  <a:noFill/>
                </a:ln>
                <a:gradFill flip="none" rotWithShape="1">
                  <a:gsLst>
                    <a:gs pos="51000">
                      <a:srgbClr val="2D673E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51000">
                      <a:srgbClr val="466B66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（二）描写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51000">
                    <a:srgbClr val="466B66"/>
                  </a:gs>
                  <a:gs pos="5172">
                    <a:srgbClr val="ADD2CE"/>
                  </a:gs>
                  <a:gs pos="100000">
                    <a:srgbClr val="ADD2CE"/>
                  </a:gs>
                </a:gsLst>
                <a:lin ang="13500000" scaled="1"/>
                <a:tileRect/>
              </a:gra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" name="文本框 99"/>
          <p:cNvSpPr txBox="1"/>
          <p:nvPr>
            <p:custDataLst>
              <p:tags r:id="rId3"/>
            </p:custDataLst>
          </p:nvPr>
        </p:nvSpPr>
        <p:spPr>
          <a:xfrm>
            <a:off x="8344154" y="236772"/>
            <a:ext cx="3320796" cy="700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0000"/>
              </a:lnSpc>
              <a:defRPr sz="40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3600" b="1" dirty="0">
                <a:solidFill>
                  <a:srgbClr val="BC4940"/>
                </a:solidFill>
                <a:sym typeface="微软雅黑" panose="020B0503020204020204" pitchFamily="34" charset="-122"/>
              </a:rPr>
              <a:t>05</a:t>
            </a: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 </a:t>
            </a: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动静结合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071806" y="2985569"/>
            <a:ext cx="10048388" cy="2278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0000"/>
              </a:lnSpc>
              <a:defRPr sz="2800" b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R="0" lvl="0" indent="736600" algn="just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我国古代山水诗歌在表现某种山林野趣时，由于一些诗人深受佛道思想的影响，常有追求清幽静谧、远避尘俗的癖好。诗人往往捕捉某种细微的动态物象或声象作反衬，更能显出境界之清静。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</p:spTree>
    <p:custDataLst>
      <p:tags r:id="rId4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482600" y="1062854"/>
            <a:ext cx="11226800" cy="5376046"/>
          </a:xfrm>
          <a:prstGeom prst="roundRect">
            <a:avLst>
              <a:gd name="adj" fmla="val 1807"/>
            </a:avLst>
          </a:prstGeom>
          <a:solidFill>
            <a:srgbClr val="FEFEF6"/>
          </a:solidFill>
          <a:ln w="19050">
            <a:gradFill flip="none" rotWithShape="1">
              <a:gsLst>
                <a:gs pos="67220">
                  <a:srgbClr val="DCCAAB"/>
                </a:gs>
                <a:gs pos="35600">
                  <a:srgbClr val="466B66"/>
                </a:gs>
                <a:gs pos="0">
                  <a:srgbClr val="DCCAAB"/>
                </a:gs>
                <a:gs pos="100000">
                  <a:srgbClr val="466B66"/>
                </a:gs>
              </a:gsLst>
              <a:lin ang="81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pic>
        <p:nvPicPr>
          <p:cNvPr id="1028" name="Picture 4" descr="查看图片"/>
          <p:cNvPicPr>
            <a:picLocks noChangeAspect="1" noChangeArrowheads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73" t="24551" b="13896"/>
          <a:stretch>
            <a:fillRect/>
          </a:stretch>
        </p:blipFill>
        <p:spPr bwMode="auto">
          <a:xfrm flipH="1">
            <a:off x="7411453" y="1062854"/>
            <a:ext cx="4297947" cy="5376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椭圆 4"/>
          <p:cNvSpPr/>
          <p:nvPr/>
        </p:nvSpPr>
        <p:spPr>
          <a:xfrm>
            <a:off x="479656" y="269695"/>
            <a:ext cx="646331" cy="646331"/>
          </a:xfrm>
          <a:prstGeom prst="ellipse">
            <a:avLst/>
          </a:prstGeom>
          <a:gradFill flip="none" rotWithShape="1">
            <a:gsLst>
              <a:gs pos="0">
                <a:srgbClr val="DC8665"/>
              </a:gs>
              <a:gs pos="100000">
                <a:srgbClr val="DC8665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13026" y="279557"/>
            <a:ext cx="56829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600" b="1" i="0" u="none" strike="noStrike" cap="none" spc="0" normalizeH="0" baseline="0">
                <a:ln>
                  <a:noFill/>
                </a:ln>
                <a:gradFill flip="none" rotWithShape="1">
                  <a:gsLst>
                    <a:gs pos="51000">
                      <a:srgbClr val="2D673E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51000">
                      <a:srgbClr val="466B66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（二）描写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51000">
                    <a:srgbClr val="466B66"/>
                  </a:gs>
                  <a:gs pos="5172">
                    <a:srgbClr val="ADD2CE"/>
                  </a:gs>
                  <a:gs pos="100000">
                    <a:srgbClr val="ADD2CE"/>
                  </a:gs>
                </a:gsLst>
                <a:lin ang="13500000" scaled="1"/>
                <a:tileRect/>
              </a:gra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" name="文本框 99"/>
          <p:cNvSpPr txBox="1"/>
          <p:nvPr>
            <p:custDataLst>
              <p:tags r:id="rId2"/>
            </p:custDataLst>
          </p:nvPr>
        </p:nvSpPr>
        <p:spPr>
          <a:xfrm>
            <a:off x="8344154" y="236772"/>
            <a:ext cx="3320796" cy="700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0000"/>
              </a:lnSpc>
              <a:defRPr sz="40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3600" b="1" dirty="0">
                <a:solidFill>
                  <a:srgbClr val="BC4940"/>
                </a:solidFill>
                <a:sym typeface="微软雅黑" panose="020B0503020204020204" pitchFamily="34" charset="-122"/>
              </a:rPr>
              <a:t>05</a:t>
            </a: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 </a:t>
            </a: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动静结合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125988" y="2321425"/>
            <a:ext cx="5813828" cy="33986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0000"/>
              </a:lnSpc>
              <a:defRPr sz="2800" b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R="0" lvl="0" indent="736600" algn="just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李白的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《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望庐山瀑布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》“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遥看瀑布挂前川”一句，将富于动态的瀑布化为静态来写，一个“挂”字，惟妙惟肖地表现出倾泻的瀑布在“遥看”中的形象，包含着诗人对大自然神奇伟大的赞颂。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888276" y="1385286"/>
            <a:ext cx="10404743" cy="628437"/>
            <a:chOff x="705395" y="1216153"/>
            <a:chExt cx="10404743" cy="628437"/>
          </a:xfrm>
        </p:grpSpPr>
        <p:sp>
          <p:nvSpPr>
            <p:cNvPr id="10" name="矩形: 圆角 9"/>
            <p:cNvSpPr/>
            <p:nvPr/>
          </p:nvSpPr>
          <p:spPr>
            <a:xfrm>
              <a:off x="705395" y="1265038"/>
              <a:ext cx="10404743" cy="579552"/>
            </a:xfrm>
            <a:prstGeom prst="roundRect">
              <a:avLst/>
            </a:prstGeom>
            <a:gradFill flip="none" rotWithShape="1">
              <a:gsLst>
                <a:gs pos="0">
                  <a:srgbClr val="466B66"/>
                </a:gs>
                <a:gs pos="99000">
                  <a:srgbClr val="53857A">
                    <a:alpha val="80000"/>
                  </a:srgbClr>
                </a:gs>
              </a:gsLst>
              <a:lin ang="13500000" scaled="1"/>
              <a:tileRect/>
            </a:gradFill>
            <a:ln w="15875">
              <a:gradFill>
                <a:gsLst>
                  <a:gs pos="0">
                    <a:srgbClr val="EAE4B6"/>
                  </a:gs>
                  <a:gs pos="100000">
                    <a:srgbClr val="CD9B58"/>
                  </a:gs>
                </a:gsLst>
                <a:lin ang="5400000" scaled="1"/>
              </a:gradFill>
            </a:ln>
            <a:effectLst>
              <a:outerShdw blurRad="381000" dist="127000" dir="5400000" sx="90000" sy="90000" algn="t" rotWithShape="0">
                <a:srgbClr val="364F50">
                  <a:alpha val="2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文本框 12"/>
            <p:cNvSpPr txBox="1"/>
            <p:nvPr>
              <p:custDataLst>
                <p:tags r:id="rId3"/>
              </p:custDataLst>
            </p:nvPr>
          </p:nvSpPr>
          <p:spPr>
            <a:xfrm>
              <a:off x="837397" y="1216153"/>
              <a:ext cx="9647721" cy="5979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just">
                <a:lnSpc>
                  <a:spcPct val="120000"/>
                </a:lnSpc>
                <a:defRPr sz="2800"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lvl="0" algn="l">
                <a:lnSpc>
                  <a:spcPct val="130000"/>
                </a:lnSpc>
                <a:defRPr/>
              </a:pPr>
              <a:r>
                <a:rPr lang="zh-CN" altLang="en-US" b="1" dirty="0">
                  <a:solidFill>
                    <a:srgbClr val="F7F8EC"/>
                  </a:solidFill>
                  <a:sym typeface="微软雅黑" panose="020B0503020204020204" pitchFamily="34" charset="-122"/>
                </a:rPr>
                <a:t>（</a:t>
              </a:r>
              <a:r>
                <a:rPr lang="en-US" altLang="zh-CN" b="1" dirty="0">
                  <a:solidFill>
                    <a:srgbClr val="F7F8EC"/>
                  </a:solidFill>
                  <a:sym typeface="微软雅黑" panose="020B0503020204020204" pitchFamily="34" charset="-122"/>
                </a:rPr>
                <a:t>1</a:t>
              </a:r>
              <a:r>
                <a:rPr lang="zh-CN" altLang="en-US" b="1" dirty="0">
                  <a:solidFill>
                    <a:srgbClr val="F7F8EC"/>
                  </a:solidFill>
                  <a:sym typeface="微软雅黑" panose="020B0503020204020204" pitchFamily="34" charset="-122"/>
                </a:rPr>
                <a:t>）化动为静</a:t>
              </a:r>
              <a:r>
                <a:rPr lang="en-US" altLang="zh-CN" b="1" dirty="0">
                  <a:solidFill>
                    <a:srgbClr val="F7F8EC"/>
                  </a:solidFill>
                  <a:sym typeface="微软雅黑" panose="020B0503020204020204" pitchFamily="34" charset="-122"/>
                </a:rPr>
                <a:t>——</a:t>
              </a:r>
              <a:r>
                <a:rPr lang="zh-CN" altLang="en-US" b="1" dirty="0">
                  <a:solidFill>
                    <a:srgbClr val="F7F8EC"/>
                  </a:solidFill>
                  <a:sym typeface="微软雅黑" panose="020B0503020204020204" pitchFamily="34" charset="-122"/>
                </a:rPr>
                <a:t>在诗中将动景化为静景来写。</a:t>
              </a:r>
              <a:endParaRPr lang="zh-CN" altLang="en-US" b="1" dirty="0">
                <a:solidFill>
                  <a:srgbClr val="F7F8EC"/>
                </a:solidFill>
                <a:sym typeface="微软雅黑" panose="020B0503020204020204" pitchFamily="34" charset="-122"/>
              </a:endParaRPr>
            </a:p>
          </p:txBody>
        </p:sp>
      </p:grpSp>
    </p:spTree>
    <p:custDataLst>
      <p:tags r:id="rId4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482600" y="1062854"/>
            <a:ext cx="11226800" cy="5376046"/>
          </a:xfrm>
          <a:prstGeom prst="roundRect">
            <a:avLst>
              <a:gd name="adj" fmla="val 1807"/>
            </a:avLst>
          </a:prstGeom>
          <a:solidFill>
            <a:srgbClr val="FEFEF6"/>
          </a:solidFill>
          <a:ln w="19050">
            <a:gradFill flip="none" rotWithShape="1">
              <a:gsLst>
                <a:gs pos="67220">
                  <a:srgbClr val="DCCAAB"/>
                </a:gs>
                <a:gs pos="35600">
                  <a:srgbClr val="466B66"/>
                </a:gs>
                <a:gs pos="0">
                  <a:srgbClr val="DCCAAB"/>
                </a:gs>
                <a:gs pos="100000">
                  <a:srgbClr val="466B66"/>
                </a:gs>
              </a:gsLst>
              <a:lin ang="81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1">
            <a:alphaModFix amt="85000"/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5900"/>
                    </a14:imgEffect>
                    <a14:imgEffect>
                      <a14:saturation sat="7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930"/>
          <a:stretch>
            <a:fillRect/>
          </a:stretch>
        </p:blipFill>
        <p:spPr>
          <a:xfrm>
            <a:off x="500226" y="1062854"/>
            <a:ext cx="8944280" cy="5376046"/>
          </a:xfrm>
          <a:prstGeom prst="roundRect">
            <a:avLst>
              <a:gd name="adj" fmla="val 1814"/>
            </a:avLst>
          </a:prstGeom>
        </p:spPr>
      </p:pic>
      <p:sp>
        <p:nvSpPr>
          <p:cNvPr id="5" name="椭圆 4"/>
          <p:cNvSpPr/>
          <p:nvPr/>
        </p:nvSpPr>
        <p:spPr>
          <a:xfrm>
            <a:off x="479656" y="269695"/>
            <a:ext cx="646331" cy="646331"/>
          </a:xfrm>
          <a:prstGeom prst="ellipse">
            <a:avLst/>
          </a:prstGeom>
          <a:gradFill flip="none" rotWithShape="1">
            <a:gsLst>
              <a:gs pos="0">
                <a:srgbClr val="DC8665"/>
              </a:gs>
              <a:gs pos="100000">
                <a:srgbClr val="DC8665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13026" y="279557"/>
            <a:ext cx="56829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600" b="1" i="0" u="none" strike="noStrike" cap="none" spc="0" normalizeH="0" baseline="0">
                <a:ln>
                  <a:noFill/>
                </a:ln>
                <a:gradFill flip="none" rotWithShape="1">
                  <a:gsLst>
                    <a:gs pos="51000">
                      <a:srgbClr val="2D673E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51000">
                      <a:srgbClr val="466B66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（二）描写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51000">
                    <a:srgbClr val="466B66"/>
                  </a:gs>
                  <a:gs pos="5172">
                    <a:srgbClr val="ADD2CE"/>
                  </a:gs>
                  <a:gs pos="100000">
                    <a:srgbClr val="ADD2CE"/>
                  </a:gs>
                </a:gsLst>
                <a:lin ang="13500000" scaled="1"/>
                <a:tileRect/>
              </a:gra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" name="文本框 99"/>
          <p:cNvSpPr txBox="1"/>
          <p:nvPr>
            <p:custDataLst>
              <p:tags r:id="rId3"/>
            </p:custDataLst>
          </p:nvPr>
        </p:nvSpPr>
        <p:spPr>
          <a:xfrm>
            <a:off x="8344154" y="236772"/>
            <a:ext cx="3320796" cy="700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0000"/>
              </a:lnSpc>
              <a:defRPr sz="40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3600" b="1" dirty="0">
                <a:solidFill>
                  <a:srgbClr val="BC4940"/>
                </a:solidFill>
                <a:sym typeface="微软雅黑" panose="020B0503020204020204" pitchFamily="34" charset="-122"/>
              </a:rPr>
              <a:t>05</a:t>
            </a: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 </a:t>
            </a: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动静结合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299318" y="2710424"/>
            <a:ext cx="5116927" cy="28385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0000"/>
              </a:lnSpc>
              <a:defRPr sz="2800" b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R="0" lvl="0" indent="736600" algn="just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诗歌中所写景物如花落、月出、鸟鸣等都是动景，“鸟鸣山更幽”，通过这些动景，动中见静，愈见其静。更加突出显示了春涧的幽静。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746482" y="1291137"/>
            <a:ext cx="10688332" cy="1127094"/>
            <a:chOff x="563601" y="1247133"/>
            <a:chExt cx="10688332" cy="1127094"/>
          </a:xfrm>
        </p:grpSpPr>
        <p:sp>
          <p:nvSpPr>
            <p:cNvPr id="10" name="矩形: 圆角 9"/>
            <p:cNvSpPr/>
            <p:nvPr/>
          </p:nvSpPr>
          <p:spPr>
            <a:xfrm>
              <a:off x="563601" y="1265038"/>
              <a:ext cx="10688332" cy="1109189"/>
            </a:xfrm>
            <a:prstGeom prst="roundRect">
              <a:avLst>
                <a:gd name="adj" fmla="val 11460"/>
              </a:avLst>
            </a:prstGeom>
            <a:gradFill flip="none" rotWithShape="1">
              <a:gsLst>
                <a:gs pos="0">
                  <a:srgbClr val="466B66"/>
                </a:gs>
                <a:gs pos="99000">
                  <a:srgbClr val="53857A"/>
                </a:gs>
              </a:gsLst>
              <a:lin ang="13500000" scaled="1"/>
              <a:tileRect/>
            </a:gradFill>
            <a:ln w="15875">
              <a:gradFill>
                <a:gsLst>
                  <a:gs pos="0">
                    <a:srgbClr val="EAE4B6"/>
                  </a:gs>
                  <a:gs pos="100000">
                    <a:srgbClr val="CD9B58"/>
                  </a:gs>
                </a:gsLst>
                <a:lin ang="5400000" scaled="1"/>
              </a:gradFill>
            </a:ln>
            <a:effectLst>
              <a:outerShdw blurRad="381000" dist="127000" dir="5400000" sx="90000" sy="90000" algn="t" rotWithShape="0">
                <a:srgbClr val="364F50">
                  <a:alpha val="2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文本框 12"/>
            <p:cNvSpPr txBox="1"/>
            <p:nvPr>
              <p:custDataLst>
                <p:tags r:id="rId4"/>
              </p:custDataLst>
            </p:nvPr>
          </p:nvSpPr>
          <p:spPr>
            <a:xfrm>
              <a:off x="811886" y="1247133"/>
              <a:ext cx="10374630" cy="11245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just">
                <a:lnSpc>
                  <a:spcPct val="120000"/>
                </a:lnSpc>
                <a:defRPr sz="2800"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lvl="0" algn="l">
                <a:defRPr/>
              </a:pPr>
              <a:r>
                <a:rPr lang="en-US" altLang="zh-CN" b="1" dirty="0">
                  <a:solidFill>
                    <a:srgbClr val="F7F8EC"/>
                  </a:solidFill>
                  <a:sym typeface="微软雅黑" panose="020B0503020204020204" pitchFamily="34" charset="-122"/>
                </a:rPr>
                <a:t>(2</a:t>
              </a:r>
              <a:r>
                <a:rPr lang="zh-CN" altLang="en-US" b="1" dirty="0">
                  <a:solidFill>
                    <a:srgbClr val="F7F8EC"/>
                  </a:solidFill>
                  <a:sym typeface="微软雅黑" panose="020B0503020204020204" pitchFamily="34" charset="-122"/>
                </a:rPr>
                <a:t>）以动衬静</a:t>
              </a:r>
              <a:r>
                <a:rPr lang="en-US" altLang="zh-CN" b="1" dirty="0">
                  <a:solidFill>
                    <a:srgbClr val="F7F8EC"/>
                  </a:solidFill>
                  <a:sym typeface="微软雅黑" panose="020B0503020204020204" pitchFamily="34" charset="-122"/>
                </a:rPr>
                <a:t>——</a:t>
              </a:r>
              <a:r>
                <a:rPr lang="zh-CN" altLang="en-US" b="1" dirty="0">
                  <a:solidFill>
                    <a:srgbClr val="F7F8EC"/>
                  </a:solidFill>
                  <a:sym typeface="微软雅黑" panose="020B0503020204020204" pitchFamily="34" charset="-122"/>
                </a:rPr>
                <a:t>属于反衬手法中的一种，即通过对动态的描写，渲染、反衬出静态。</a:t>
              </a:r>
              <a:endParaRPr lang="zh-CN" altLang="en-US" b="1" dirty="0">
                <a:solidFill>
                  <a:srgbClr val="F7F8EC"/>
                </a:solidFill>
                <a:sym typeface="微软雅黑" panose="020B0503020204020204" pitchFamily="34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5755" y="2737411"/>
            <a:ext cx="5230409" cy="2838533"/>
            <a:chOff x="6251389" y="579008"/>
            <a:chExt cx="5105696" cy="5707843"/>
          </a:xfrm>
        </p:grpSpPr>
        <p:sp>
          <p:nvSpPr>
            <p:cNvPr id="8" name="缺角矩形 7"/>
            <p:cNvSpPr/>
            <p:nvPr/>
          </p:nvSpPr>
          <p:spPr>
            <a:xfrm>
              <a:off x="6251389" y="579008"/>
              <a:ext cx="5105696" cy="5707843"/>
            </a:xfrm>
            <a:prstGeom prst="plaque">
              <a:avLst>
                <a:gd name="adj" fmla="val 6731"/>
              </a:avLst>
            </a:prstGeom>
            <a:solidFill>
              <a:srgbClr val="F3F7F3"/>
            </a:solidFill>
            <a:ln w="28575">
              <a:gradFill flip="none" rotWithShape="1">
                <a:gsLst>
                  <a:gs pos="67220">
                    <a:srgbClr val="DCCAAB"/>
                  </a:gs>
                  <a:gs pos="35600">
                    <a:srgbClr val="2D673E"/>
                  </a:gs>
                  <a:gs pos="0">
                    <a:srgbClr val="DCCAAB"/>
                  </a:gs>
                  <a:gs pos="100000">
                    <a:srgbClr val="2D673E"/>
                  </a:gs>
                </a:gsLst>
                <a:lin ang="81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1" name="缺角矩形 10"/>
            <p:cNvSpPr/>
            <p:nvPr/>
          </p:nvSpPr>
          <p:spPr>
            <a:xfrm>
              <a:off x="6319943" y="752156"/>
              <a:ext cx="4968591" cy="5353284"/>
            </a:xfrm>
            <a:prstGeom prst="plaque">
              <a:avLst>
                <a:gd name="adj" fmla="val 6527"/>
              </a:avLst>
            </a:prstGeom>
            <a:noFill/>
            <a:ln w="12700">
              <a:gradFill flip="none" rotWithShape="1">
                <a:gsLst>
                  <a:gs pos="67220">
                    <a:srgbClr val="DCCAAB"/>
                  </a:gs>
                  <a:gs pos="35600">
                    <a:srgbClr val="2D673E"/>
                  </a:gs>
                  <a:gs pos="0">
                    <a:srgbClr val="DCCAAB"/>
                  </a:gs>
                  <a:gs pos="100000">
                    <a:srgbClr val="2D673E"/>
                  </a:gs>
                </a:gsLst>
                <a:lin ang="81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943456" y="3052762"/>
            <a:ext cx="5027596" cy="2192908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algn="just">
              <a:lnSpc>
                <a:spcPct val="120000"/>
              </a:lnSpc>
              <a:defRPr sz="2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-15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例：</a:t>
            </a:r>
            <a:r>
              <a:rPr lang="en-US" altLang="zh-CN" sz="3200" spc="-150" dirty="0">
                <a:solidFill>
                  <a:srgbClr val="466B66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《</a:t>
            </a:r>
            <a:r>
              <a:rPr lang="zh-CN" altLang="en-US" sz="3200" spc="-150" dirty="0">
                <a:solidFill>
                  <a:srgbClr val="466B66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鸟鸣涧</a:t>
            </a:r>
            <a:r>
              <a:rPr lang="en-US" altLang="zh-CN" sz="3200" spc="-150" dirty="0">
                <a:solidFill>
                  <a:srgbClr val="466B66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》</a:t>
            </a:r>
            <a:endParaRPr lang="en-US" altLang="zh-CN" sz="3200" spc="-150" dirty="0">
              <a:solidFill>
                <a:srgbClr val="466B66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i="0" u="none" strike="noStrike" kern="1200" cap="none" spc="-15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王维</a:t>
            </a:r>
            <a:endParaRPr kumimoji="0" lang="zh-CN" altLang="en-US" sz="3200" i="0" u="none" strike="noStrike" kern="1200" cap="none" spc="-15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i="0" u="none" strike="noStrike" kern="1200" cap="none" spc="-15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人闲桂花落，夜静春山空。</a:t>
            </a:r>
            <a:endParaRPr kumimoji="0" lang="zh-CN" altLang="en-US" sz="3200" i="0" u="none" strike="noStrike" kern="1200" cap="none" spc="-15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i="0" u="none" strike="noStrike" kern="1200" cap="none" spc="-15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月出惊山鸟，时鸣春涧中。</a:t>
            </a:r>
            <a:endParaRPr kumimoji="0" lang="zh-CN" altLang="en-US" sz="3200" i="0" u="none" strike="noStrike" kern="1200" cap="none" spc="-15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custDataLst>
      <p:tags r:id="rId5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482600" y="1062854"/>
            <a:ext cx="11226800" cy="5376046"/>
          </a:xfrm>
          <a:prstGeom prst="roundRect">
            <a:avLst>
              <a:gd name="adj" fmla="val 1807"/>
            </a:avLst>
          </a:prstGeom>
          <a:solidFill>
            <a:srgbClr val="FEFEF6"/>
          </a:solidFill>
          <a:ln w="19050">
            <a:gradFill flip="none" rotWithShape="1">
              <a:gsLst>
                <a:gs pos="67220">
                  <a:srgbClr val="DCCAAB"/>
                </a:gs>
                <a:gs pos="35600">
                  <a:srgbClr val="466B66"/>
                </a:gs>
                <a:gs pos="0">
                  <a:srgbClr val="DCCAAB"/>
                </a:gs>
                <a:gs pos="100000">
                  <a:srgbClr val="466B66"/>
                </a:gs>
              </a:gsLst>
              <a:lin ang="81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 rotWithShape="1">
          <a:blip r:embed="rId1">
            <a:alphaModFix amt="70000"/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56" t="22693" r="23160" b="10803"/>
          <a:stretch>
            <a:fillRect/>
          </a:stretch>
        </p:blipFill>
        <p:spPr>
          <a:xfrm>
            <a:off x="7137400" y="3945524"/>
            <a:ext cx="4572000" cy="2493376"/>
          </a:xfrm>
          <a:prstGeom prst="rect">
            <a:avLst/>
          </a:prstGeom>
        </p:spPr>
      </p:pic>
      <p:sp>
        <p:nvSpPr>
          <p:cNvPr id="5" name="椭圆 4"/>
          <p:cNvSpPr/>
          <p:nvPr/>
        </p:nvSpPr>
        <p:spPr>
          <a:xfrm>
            <a:off x="479656" y="269695"/>
            <a:ext cx="646331" cy="646331"/>
          </a:xfrm>
          <a:prstGeom prst="ellipse">
            <a:avLst/>
          </a:prstGeom>
          <a:gradFill flip="none" rotWithShape="1">
            <a:gsLst>
              <a:gs pos="0">
                <a:srgbClr val="DC8665"/>
              </a:gs>
              <a:gs pos="100000">
                <a:srgbClr val="DC8665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13026" y="279557"/>
            <a:ext cx="56829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600" b="1" i="0" u="none" strike="noStrike" cap="none" spc="0" normalizeH="0" baseline="0">
                <a:ln>
                  <a:noFill/>
                </a:ln>
                <a:gradFill flip="none" rotWithShape="1">
                  <a:gsLst>
                    <a:gs pos="51000">
                      <a:srgbClr val="2D673E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51000">
                      <a:srgbClr val="466B66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（二）描写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51000">
                    <a:srgbClr val="466B66"/>
                  </a:gs>
                  <a:gs pos="5172">
                    <a:srgbClr val="ADD2CE"/>
                  </a:gs>
                  <a:gs pos="100000">
                    <a:srgbClr val="ADD2CE"/>
                  </a:gs>
                </a:gsLst>
                <a:lin ang="13500000" scaled="1"/>
                <a:tileRect/>
              </a:gra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" name="文本框 99"/>
          <p:cNvSpPr txBox="1"/>
          <p:nvPr>
            <p:custDataLst>
              <p:tags r:id="rId2"/>
            </p:custDataLst>
          </p:nvPr>
        </p:nvSpPr>
        <p:spPr>
          <a:xfrm>
            <a:off x="8344154" y="236772"/>
            <a:ext cx="3320796" cy="700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0000"/>
              </a:lnSpc>
              <a:defRPr sz="40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3600" b="1" dirty="0">
                <a:solidFill>
                  <a:srgbClr val="BC4940"/>
                </a:solidFill>
                <a:sym typeface="微软雅黑" panose="020B0503020204020204" pitchFamily="34" charset="-122"/>
              </a:rPr>
              <a:t>05</a:t>
            </a: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 </a:t>
            </a: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动静结合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299319" y="2835551"/>
            <a:ext cx="4766694" cy="2278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0000"/>
              </a:lnSpc>
              <a:defRPr sz="2800" b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R="0" lvl="0" indent="736600" algn="just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全诗用白描手法，写出了诗人夜晚在船上见到的景色，前两句写静态，后两句写动态。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746482" y="1308282"/>
            <a:ext cx="10688332" cy="1109949"/>
            <a:chOff x="563601" y="1264278"/>
            <a:chExt cx="10688332" cy="1109949"/>
          </a:xfrm>
        </p:grpSpPr>
        <p:sp>
          <p:nvSpPr>
            <p:cNvPr id="10" name="矩形: 圆角 9"/>
            <p:cNvSpPr/>
            <p:nvPr/>
          </p:nvSpPr>
          <p:spPr>
            <a:xfrm>
              <a:off x="563601" y="1265038"/>
              <a:ext cx="10688332" cy="1109189"/>
            </a:xfrm>
            <a:prstGeom prst="roundRect">
              <a:avLst>
                <a:gd name="adj" fmla="val 11460"/>
              </a:avLst>
            </a:prstGeom>
            <a:gradFill flip="none" rotWithShape="1">
              <a:gsLst>
                <a:gs pos="0">
                  <a:srgbClr val="466B66"/>
                </a:gs>
                <a:gs pos="99000">
                  <a:srgbClr val="53857A">
                    <a:alpha val="80000"/>
                  </a:srgbClr>
                </a:gs>
              </a:gsLst>
              <a:lin ang="13500000" scaled="1"/>
              <a:tileRect/>
            </a:gradFill>
            <a:ln w="15875">
              <a:gradFill>
                <a:gsLst>
                  <a:gs pos="0">
                    <a:srgbClr val="EAE4B6"/>
                  </a:gs>
                  <a:gs pos="100000">
                    <a:srgbClr val="CD9B58"/>
                  </a:gs>
                </a:gsLst>
                <a:lin ang="5400000" scaled="1"/>
              </a:gradFill>
            </a:ln>
            <a:effectLst>
              <a:outerShdw blurRad="381000" dist="127000" dir="5400000" sx="90000" sy="90000" algn="t" rotWithShape="0">
                <a:srgbClr val="364F50">
                  <a:alpha val="2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文本框 12"/>
            <p:cNvSpPr txBox="1"/>
            <p:nvPr>
              <p:custDataLst>
                <p:tags r:id="rId3"/>
              </p:custDataLst>
            </p:nvPr>
          </p:nvSpPr>
          <p:spPr>
            <a:xfrm>
              <a:off x="943106" y="1264278"/>
              <a:ext cx="9940025" cy="10826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just">
                <a:lnSpc>
                  <a:spcPct val="120000"/>
                </a:lnSpc>
                <a:defRPr sz="2800"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lvl="0" algn="l">
                <a:defRPr/>
              </a:pPr>
              <a:r>
                <a:rPr lang="en-US" altLang="zh-CN" b="1" dirty="0">
                  <a:solidFill>
                    <a:srgbClr val="F7F8EC"/>
                  </a:solidFill>
                  <a:sym typeface="微软雅黑" panose="020B0503020204020204" pitchFamily="34" charset="-122"/>
                </a:rPr>
                <a:t>(3</a:t>
              </a:r>
              <a:r>
                <a:rPr lang="zh-CN" altLang="en-US" b="1" dirty="0">
                  <a:solidFill>
                    <a:srgbClr val="F7F8EC"/>
                  </a:solidFill>
                  <a:sym typeface="微软雅黑" panose="020B0503020204020204" pitchFamily="34" charset="-122"/>
                </a:rPr>
                <a:t>）动静结合</a:t>
              </a:r>
              <a:r>
                <a:rPr lang="en-US" altLang="zh-CN" b="1" dirty="0">
                  <a:solidFill>
                    <a:srgbClr val="F7F8EC"/>
                  </a:solidFill>
                  <a:sym typeface="微软雅黑" panose="020B0503020204020204" pitchFamily="34" charset="-122"/>
                </a:rPr>
                <a:t>——</a:t>
              </a:r>
              <a:r>
                <a:rPr lang="zh-CN" altLang="en-US" b="1" dirty="0">
                  <a:solidFill>
                    <a:srgbClr val="F7F8EC"/>
                  </a:solidFill>
                  <a:sym typeface="微软雅黑" panose="020B0503020204020204" pitchFamily="34" charset="-122"/>
                </a:rPr>
                <a:t>在诗中将人、事、物的动与静有机地结合起来描写的方法。</a:t>
              </a:r>
              <a:endParaRPr lang="zh-CN" altLang="en-US" b="1" dirty="0">
                <a:solidFill>
                  <a:srgbClr val="F7F8EC"/>
                </a:solidFill>
                <a:sym typeface="微软雅黑" panose="020B0503020204020204" pitchFamily="34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75755" y="2737412"/>
            <a:ext cx="5230409" cy="3057734"/>
            <a:chOff x="6251389" y="579008"/>
            <a:chExt cx="5105696" cy="5707843"/>
          </a:xfrm>
        </p:grpSpPr>
        <p:sp>
          <p:nvSpPr>
            <p:cNvPr id="8" name="缺角矩形 7"/>
            <p:cNvSpPr/>
            <p:nvPr/>
          </p:nvSpPr>
          <p:spPr>
            <a:xfrm>
              <a:off x="6251389" y="579008"/>
              <a:ext cx="5105696" cy="5707843"/>
            </a:xfrm>
            <a:prstGeom prst="plaque">
              <a:avLst>
                <a:gd name="adj" fmla="val 6731"/>
              </a:avLst>
            </a:prstGeom>
            <a:solidFill>
              <a:srgbClr val="F3F7F3"/>
            </a:solidFill>
            <a:ln w="28575">
              <a:gradFill flip="none" rotWithShape="1">
                <a:gsLst>
                  <a:gs pos="67220">
                    <a:srgbClr val="DCCAAB"/>
                  </a:gs>
                  <a:gs pos="35600">
                    <a:srgbClr val="2D673E"/>
                  </a:gs>
                  <a:gs pos="0">
                    <a:srgbClr val="DCCAAB"/>
                  </a:gs>
                  <a:gs pos="100000">
                    <a:srgbClr val="2D673E"/>
                  </a:gs>
                </a:gsLst>
                <a:lin ang="81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1" name="缺角矩形 10"/>
            <p:cNvSpPr/>
            <p:nvPr/>
          </p:nvSpPr>
          <p:spPr>
            <a:xfrm>
              <a:off x="6319943" y="752156"/>
              <a:ext cx="4968591" cy="5353284"/>
            </a:xfrm>
            <a:prstGeom prst="plaque">
              <a:avLst>
                <a:gd name="adj" fmla="val 6527"/>
              </a:avLst>
            </a:prstGeom>
            <a:noFill/>
            <a:ln w="12700">
              <a:gradFill flip="none" rotWithShape="1">
                <a:gsLst>
                  <a:gs pos="67220">
                    <a:srgbClr val="DCCAAB"/>
                  </a:gs>
                  <a:gs pos="35600">
                    <a:srgbClr val="2D673E"/>
                  </a:gs>
                  <a:gs pos="0">
                    <a:srgbClr val="DCCAAB"/>
                  </a:gs>
                  <a:gs pos="100000">
                    <a:srgbClr val="2D673E"/>
                  </a:gs>
                </a:gsLst>
                <a:lin ang="81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943456" y="3052762"/>
            <a:ext cx="5027596" cy="2192908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algn="just">
              <a:lnSpc>
                <a:spcPct val="120000"/>
              </a:lnSpc>
              <a:defRPr sz="2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-15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例：</a:t>
            </a:r>
            <a:r>
              <a:rPr kumimoji="0" lang="en-US" altLang="zh-CN" sz="3200" i="0" u="none" strike="noStrike" kern="1200" cap="none" spc="-15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《</a:t>
            </a:r>
            <a:r>
              <a:rPr kumimoji="0" lang="zh-CN" altLang="en-US" sz="3200" i="0" u="none" strike="noStrike" kern="1200" cap="none" spc="-15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舟夜书所见</a:t>
            </a:r>
            <a:r>
              <a:rPr kumimoji="0" lang="en-US" altLang="zh-CN" sz="3200" i="0" u="none" strike="noStrike" kern="1200" cap="none" spc="-15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》</a:t>
            </a:r>
            <a:endParaRPr kumimoji="0" lang="en-US" altLang="zh-CN" sz="3200" i="0" u="none" strike="noStrike" kern="1200" cap="none" spc="-15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i="0" u="none" strike="noStrike" kern="1200" cap="none" spc="-15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 </a:t>
            </a:r>
            <a:r>
              <a:rPr kumimoji="0" lang="zh-CN" altLang="en-US" sz="3200" i="0" u="none" strike="noStrike" kern="1200" cap="none" spc="-15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查慎行</a:t>
            </a:r>
            <a:endParaRPr kumimoji="0" lang="zh-CN" altLang="en-US" sz="3200" i="0" u="none" strike="noStrike" kern="1200" cap="none" spc="-15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i="0" u="none" strike="noStrike" kern="1200" cap="none" spc="-15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月黑见渔灯，孤光一点萤。</a:t>
            </a:r>
            <a:endParaRPr kumimoji="0" lang="zh-CN" altLang="en-US" sz="3200" i="0" u="none" strike="noStrike" kern="1200" cap="none" spc="-15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i="0" u="none" strike="noStrike" kern="1200" cap="none" spc="-15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微微风簇浪，散作满天星。</a:t>
            </a:r>
            <a:endParaRPr kumimoji="0" lang="zh-CN" altLang="en-US" sz="3200" i="0" u="none" strike="noStrike" kern="1200" cap="none" spc="-15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</p:spTree>
    <p:custDataLst>
      <p:tags r:id="rId4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482600" y="1062854"/>
            <a:ext cx="11226800" cy="5376046"/>
          </a:xfrm>
          <a:prstGeom prst="roundRect">
            <a:avLst>
              <a:gd name="adj" fmla="val 1807"/>
            </a:avLst>
          </a:prstGeom>
          <a:solidFill>
            <a:srgbClr val="FEFEF6"/>
          </a:solidFill>
          <a:ln w="19050">
            <a:gradFill flip="none" rotWithShape="1">
              <a:gsLst>
                <a:gs pos="67220">
                  <a:srgbClr val="DCCAAB"/>
                </a:gs>
                <a:gs pos="35600">
                  <a:srgbClr val="466B66"/>
                </a:gs>
                <a:gs pos="0">
                  <a:srgbClr val="DCCAAB"/>
                </a:gs>
                <a:gs pos="100000">
                  <a:srgbClr val="466B66"/>
                </a:gs>
              </a:gsLst>
              <a:lin ang="81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744925" y="1320399"/>
            <a:ext cx="10702150" cy="2452169"/>
            <a:chOff x="744925" y="1202118"/>
            <a:chExt cx="10702150" cy="1433058"/>
          </a:xfrm>
        </p:grpSpPr>
        <p:sp>
          <p:nvSpPr>
            <p:cNvPr id="8" name="矩形: 圆角 7"/>
            <p:cNvSpPr/>
            <p:nvPr/>
          </p:nvSpPr>
          <p:spPr>
            <a:xfrm>
              <a:off x="744925" y="1202118"/>
              <a:ext cx="10702150" cy="1433058"/>
            </a:xfrm>
            <a:prstGeom prst="roundRect">
              <a:avLst>
                <a:gd name="adj" fmla="val 3470"/>
              </a:avLst>
            </a:prstGeom>
            <a:gradFill flip="none" rotWithShape="1">
              <a:gsLst>
                <a:gs pos="0">
                  <a:srgbClr val="466B66"/>
                </a:gs>
                <a:gs pos="100000">
                  <a:srgbClr val="344B4D"/>
                </a:gs>
              </a:gsLst>
              <a:lin ang="2700000" scaled="1"/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等线"/>
                <a:cs typeface="+mn-cs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953518" y="1289919"/>
              <a:ext cx="10311382" cy="1237066"/>
            </a:xfrm>
            <a:prstGeom prst="rect">
              <a:avLst/>
            </a:prstGeom>
            <a:noFill/>
            <a:ln w="9525">
              <a:noFill/>
            </a:ln>
          </p:spPr>
          <p:txBody>
            <a:bodyPr vert="horz" wrap="square" lIns="91440" tIns="45720" rIns="91440" bIns="45720" rtlCol="0">
              <a:spAutoFit/>
            </a:bodyPr>
            <a:lstStyle>
              <a:lvl1pPr indent="0">
                <a:lnSpc>
                  <a:spcPct val="120000"/>
                </a:lnSpc>
                <a:spcBef>
                  <a:spcPts val="1000"/>
                </a:spcBef>
                <a:buFont typeface="Arial" panose="020B0604020202090204" pitchFamily="34" charset="0"/>
                <a:buNone/>
                <a:defRPr sz="2800"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  <a:lvl2pPr marL="6858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400"/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000"/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5pPr>
              <a:lvl6pPr marL="25146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6pPr>
              <a:lvl7pPr marL="29718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7pPr>
              <a:lvl8pPr marL="34290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8pPr>
              <a:lvl9pPr marL="38862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9pPr>
            </a:lstStyle>
            <a:p>
              <a:pPr marL="0" marR="0" lvl="0" indent="720090" algn="l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90204" pitchFamily="34" charset="0"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F7F8EC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意象组合，又叫蒙太奇式的画面组合。蒙太奇是电影艺术的表现形式和方法，主要是指由镜头组接成生活的片断和场景，场景随着剧情发展而时时变化，给人以鲜明的形象感。古代诗歌语句凝炼，有时</a:t>
              </a:r>
              <a:r>
                <a:rPr lang="zh-CN" altLang="en-US" b="1" dirty="0">
                  <a:solidFill>
                    <a:schemeClr val="accent4">
                      <a:lumMod val="40000"/>
                      <a:lumOff val="60000"/>
                    </a:schemeClr>
                  </a:solidFill>
                </a:rPr>
                <a:t>一句或接连几句都由名词组成</a:t>
              </a: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F7F8EC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，构成意象组合。</a:t>
              </a:r>
              <a:endPara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7F8EC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5" name="椭圆 4"/>
          <p:cNvSpPr/>
          <p:nvPr/>
        </p:nvSpPr>
        <p:spPr>
          <a:xfrm>
            <a:off x="479656" y="269695"/>
            <a:ext cx="646331" cy="646331"/>
          </a:xfrm>
          <a:prstGeom prst="ellipse">
            <a:avLst/>
          </a:prstGeom>
          <a:gradFill flip="none" rotWithShape="1">
            <a:gsLst>
              <a:gs pos="0">
                <a:srgbClr val="DC8665"/>
              </a:gs>
              <a:gs pos="100000">
                <a:srgbClr val="DC8665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13026" y="279557"/>
            <a:ext cx="28499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600" b="1" i="0" u="none" strike="noStrike" cap="none" spc="0" normalizeH="0" baseline="0">
                <a:ln>
                  <a:noFill/>
                </a:ln>
                <a:gradFill flip="none" rotWithShape="1">
                  <a:gsLst>
                    <a:gs pos="51000">
                      <a:srgbClr val="2D673E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51000">
                      <a:srgbClr val="466B66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（二）描写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51000">
                    <a:srgbClr val="466B66"/>
                  </a:gs>
                  <a:gs pos="5172">
                    <a:srgbClr val="ADD2CE"/>
                  </a:gs>
                  <a:gs pos="100000">
                    <a:srgbClr val="ADD2CE"/>
                  </a:gs>
                </a:gsLst>
                <a:lin ang="13500000" scaled="1"/>
                <a:tileRect/>
              </a:gra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" name="文本框 99"/>
          <p:cNvSpPr txBox="1"/>
          <p:nvPr>
            <p:custDataLst>
              <p:tags r:id="rId1"/>
            </p:custDataLst>
          </p:nvPr>
        </p:nvSpPr>
        <p:spPr>
          <a:xfrm>
            <a:off x="8344154" y="236772"/>
            <a:ext cx="3320796" cy="700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0000"/>
              </a:lnSpc>
              <a:defRPr sz="40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3600" b="1" dirty="0">
                <a:solidFill>
                  <a:srgbClr val="BC4940"/>
                </a:solidFill>
                <a:sym typeface="微软雅黑" panose="020B0503020204020204" pitchFamily="34" charset="-122"/>
              </a:rPr>
              <a:t>06</a:t>
            </a: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 </a:t>
            </a: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意象组合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927100" y="3868819"/>
            <a:ext cx="10337800" cy="2278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0000"/>
              </a:lnSpc>
              <a:defRPr sz="2800" b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R="0" lvl="0" indent="736600" algn="just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如马致远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《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秋思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》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中出现了“枯藤”“老树”“昏鸦”“小桥”“流水”“人家”“古道”“西风”“瘦马”等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9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个意象，它们巧妙地组合在一个画面里，渲染出一派凄凉萧瑟的晚秋气氛，含蓄地烘托出旅人的哀愁。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0" to="1" calcmode="lin" valueType="num">
                                      <p:cBhvr>
                                        <p:cTn id="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</p:anim>
                                    <p:anim to="" calcmode="lin" valueType="num">
                                      <p:cBhvr>
                                        <p:cTn id="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$">
                                          <p:val>
                                            <p:strVal val="#ppt_y+.05"/>
                                          </p:val>
                                        </p:tav>
                                        <p:tav tm="100000" fmla="$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482600" y="1062854"/>
            <a:ext cx="11226800" cy="5376046"/>
          </a:xfrm>
          <a:prstGeom prst="roundRect">
            <a:avLst>
              <a:gd name="adj" fmla="val 1807"/>
            </a:avLst>
          </a:prstGeom>
          <a:solidFill>
            <a:srgbClr val="FEFEF6"/>
          </a:solidFill>
          <a:ln w="19050">
            <a:gradFill flip="none" rotWithShape="1">
              <a:gsLst>
                <a:gs pos="67220">
                  <a:srgbClr val="DCCAAB"/>
                </a:gs>
                <a:gs pos="35600">
                  <a:srgbClr val="466B66"/>
                </a:gs>
                <a:gs pos="0">
                  <a:srgbClr val="DCCAAB"/>
                </a:gs>
                <a:gs pos="100000">
                  <a:srgbClr val="466B66"/>
                </a:gs>
              </a:gsLst>
              <a:lin ang="81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744925" y="1316632"/>
            <a:ext cx="10702150" cy="1753742"/>
            <a:chOff x="744925" y="1199916"/>
            <a:chExt cx="10702150" cy="1024894"/>
          </a:xfrm>
        </p:grpSpPr>
        <p:sp>
          <p:nvSpPr>
            <p:cNvPr id="8" name="矩形: 圆角 7"/>
            <p:cNvSpPr/>
            <p:nvPr/>
          </p:nvSpPr>
          <p:spPr>
            <a:xfrm>
              <a:off x="744925" y="1202118"/>
              <a:ext cx="10702150" cy="1022692"/>
            </a:xfrm>
            <a:prstGeom prst="roundRect">
              <a:avLst>
                <a:gd name="adj" fmla="val 3470"/>
              </a:avLst>
            </a:prstGeom>
            <a:gradFill flip="none" rotWithShape="1">
              <a:gsLst>
                <a:gs pos="0">
                  <a:srgbClr val="466B66"/>
                </a:gs>
                <a:gs pos="100000">
                  <a:srgbClr val="344B4D"/>
                </a:gs>
              </a:gsLst>
              <a:lin ang="2700000" scaled="1"/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等线"/>
                <a:cs typeface="+mn-cs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953518" y="1199916"/>
              <a:ext cx="10311382" cy="934891"/>
            </a:xfrm>
            <a:prstGeom prst="rect">
              <a:avLst/>
            </a:prstGeom>
            <a:noFill/>
            <a:ln w="9525">
              <a:noFill/>
            </a:ln>
          </p:spPr>
          <p:txBody>
            <a:bodyPr vert="horz" wrap="square" lIns="91440" tIns="45720" rIns="91440" bIns="45720" rtlCol="0">
              <a:spAutoFit/>
            </a:bodyPr>
            <a:lstStyle>
              <a:lvl1pPr indent="0">
                <a:lnSpc>
                  <a:spcPct val="120000"/>
                </a:lnSpc>
                <a:spcBef>
                  <a:spcPts val="1000"/>
                </a:spcBef>
                <a:buFont typeface="Arial" panose="020B0604020202090204" pitchFamily="34" charset="0"/>
                <a:buNone/>
                <a:defRPr sz="2800"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  <a:lvl2pPr marL="6858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400"/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000"/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5pPr>
              <a:lvl6pPr marL="25146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6pPr>
              <a:lvl7pPr marL="29718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7pPr>
              <a:lvl8pPr marL="34290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8pPr>
              <a:lvl9pPr marL="38862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9pPr>
            </a:lstStyle>
            <a:p>
              <a:pPr marL="0" marR="0" lvl="0" indent="720090" algn="l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90204" pitchFamily="34" charset="0"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FFE699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一切景语皆情语。</a:t>
              </a: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F7F8EC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古诗词中常会借用外在的所见、所闻与所思之物来表达内在的感受，描写之景与作者想表达之情不一致，即以乐景写哀情，如此一来，便可倍增其哀。</a:t>
              </a:r>
              <a:endPara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7F8EC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5" name="椭圆 4"/>
          <p:cNvSpPr/>
          <p:nvPr/>
        </p:nvSpPr>
        <p:spPr>
          <a:xfrm>
            <a:off x="479656" y="269695"/>
            <a:ext cx="646331" cy="646331"/>
          </a:xfrm>
          <a:prstGeom prst="ellipse">
            <a:avLst/>
          </a:prstGeom>
          <a:gradFill flip="none" rotWithShape="1">
            <a:gsLst>
              <a:gs pos="0">
                <a:srgbClr val="DC8665"/>
              </a:gs>
              <a:gs pos="100000">
                <a:srgbClr val="DC8665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13026" y="279557"/>
            <a:ext cx="28499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600" b="1" i="0" u="none" strike="noStrike" cap="none" spc="0" normalizeH="0" baseline="0">
                <a:ln>
                  <a:noFill/>
                </a:ln>
                <a:gradFill flip="none" rotWithShape="1">
                  <a:gsLst>
                    <a:gs pos="51000">
                      <a:srgbClr val="2D673E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51000">
                      <a:srgbClr val="466B66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（二）描写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51000">
                    <a:srgbClr val="466B66"/>
                  </a:gs>
                  <a:gs pos="5172">
                    <a:srgbClr val="ADD2CE"/>
                  </a:gs>
                  <a:gs pos="100000">
                    <a:srgbClr val="ADD2CE"/>
                  </a:gs>
                </a:gsLst>
                <a:lin ang="13500000" scaled="1"/>
                <a:tileRect/>
              </a:gra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" name="文本框 99"/>
          <p:cNvSpPr txBox="1"/>
          <p:nvPr>
            <p:custDataLst>
              <p:tags r:id="rId1"/>
            </p:custDataLst>
          </p:nvPr>
        </p:nvSpPr>
        <p:spPr>
          <a:xfrm>
            <a:off x="7661708" y="236772"/>
            <a:ext cx="4003241" cy="700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0000"/>
              </a:lnSpc>
              <a:defRPr sz="40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srgbClr val="BC49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07</a:t>
            </a: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 </a:t>
            </a: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以乐景写哀情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93420" y="3070225"/>
            <a:ext cx="10840085" cy="3449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0000"/>
              </a:lnSpc>
              <a:defRPr sz="2800" b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R="0" lvl="0" indent="723900" algn="just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例如：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杜甫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《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绝句二首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》“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江碧鸟逾白，山青花欲燃。今春看又过，何日是归年。”江水碧波浩荡，衬托水鸟雪白羽毛，山峦郁郁苍苍，红花相映，如火一般。表现了春日阳光普照，四野青绿，溪水映日的秀丽景色，可惜岁月荏苒，归期遥遥，并没有游玩的兴致，反而勾起了漂泊的感伤。极言春光融洽，更加衬托出诗人归心殷切。</a:t>
            </a:r>
            <a:endParaRPr kumimoji="0" lang="zh-CN" altLang="en-US" b="0" i="0" u="none" strike="noStrike" kern="1200" cap="none" spc="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0" to="1" calcmode="lin" valueType="num">
                                      <p:cBhvr>
                                        <p:cTn id="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</p:anim>
                                    <p:anim to="" calcmode="lin" valueType="num">
                                      <p:cBhvr>
                                        <p:cTn id="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$">
                                          <p:val>
                                            <p:strVal val="#ppt_y+.05"/>
                                          </p:val>
                                        </p:tav>
                                        <p:tav tm="100000" fmla="$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5000"/>
                    </a14:imgEffect>
                    <a14:imgEffect>
                      <a14:saturation sat="7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3" r="18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4" name="Picture 10" descr="查看图片"/>
          <p:cNvPicPr>
            <a:picLocks noChangeAspect="1" noChangeArrowheads="1"/>
          </p:cNvPicPr>
          <p:nvPr/>
        </p:nvPicPr>
        <p:blipFill>
          <a:blip r:embed="rId3">
            <a:alphaModFix amt="8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2666208" y="-2667793"/>
            <a:ext cx="6857998" cy="121935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组合 6"/>
          <p:cNvGrpSpPr/>
          <p:nvPr/>
        </p:nvGrpSpPr>
        <p:grpSpPr>
          <a:xfrm>
            <a:off x="1524000" y="2018756"/>
            <a:ext cx="9144000" cy="2143128"/>
            <a:chOff x="1524000" y="2451100"/>
            <a:chExt cx="9144000" cy="1816100"/>
          </a:xfrm>
        </p:grpSpPr>
        <p:sp>
          <p:nvSpPr>
            <p:cNvPr id="5" name="十字形 4"/>
            <p:cNvSpPr/>
            <p:nvPr/>
          </p:nvSpPr>
          <p:spPr>
            <a:xfrm>
              <a:off x="1524000" y="2451100"/>
              <a:ext cx="9144000" cy="1816100"/>
            </a:xfrm>
            <a:prstGeom prst="plus">
              <a:avLst>
                <a:gd name="adj" fmla="val 9922"/>
              </a:avLst>
            </a:prstGeom>
            <a:gradFill flip="none" rotWithShape="1">
              <a:gsLst>
                <a:gs pos="0">
                  <a:srgbClr val="1C5056"/>
                </a:gs>
                <a:gs pos="100000">
                  <a:srgbClr val="588F81"/>
                </a:gs>
              </a:gsLst>
              <a:lin ang="13500000" scaled="1"/>
              <a:tileRect/>
            </a:gradFill>
            <a:ln w="15875">
              <a:gradFill>
                <a:gsLst>
                  <a:gs pos="0">
                    <a:srgbClr val="EAE4B6"/>
                  </a:gs>
                  <a:gs pos="100000">
                    <a:srgbClr val="CD9B58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等线"/>
                <a:cs typeface="+mn-cs"/>
              </a:endParaRPr>
            </a:p>
          </p:txBody>
        </p:sp>
        <p:sp>
          <p:nvSpPr>
            <p:cNvPr id="6" name="十字形 5"/>
            <p:cNvSpPr/>
            <p:nvPr/>
          </p:nvSpPr>
          <p:spPr>
            <a:xfrm>
              <a:off x="1659467" y="2573866"/>
              <a:ext cx="8873067" cy="1570568"/>
            </a:xfrm>
            <a:prstGeom prst="plus">
              <a:avLst>
                <a:gd name="adj" fmla="val 10170"/>
              </a:avLst>
            </a:prstGeom>
            <a:gradFill flip="none" rotWithShape="1">
              <a:gsLst>
                <a:gs pos="0">
                  <a:srgbClr val="E6F3E9"/>
                </a:gs>
                <a:gs pos="100000">
                  <a:srgbClr val="F5F6DC"/>
                </a:gs>
              </a:gsLst>
              <a:lin ang="2700000" scaled="1"/>
              <a:tileRect/>
            </a:gradFill>
            <a:ln w="38100">
              <a:gradFill flip="none" rotWithShape="1">
                <a:gsLst>
                  <a:gs pos="0">
                    <a:srgbClr val="EAE4B6"/>
                  </a:gs>
                  <a:gs pos="95977">
                    <a:srgbClr val="D9BB7A"/>
                  </a:gs>
                  <a:gs pos="80000">
                    <a:srgbClr val="F0E3C8"/>
                  </a:gs>
                  <a:gs pos="65000">
                    <a:srgbClr val="D9BB7A"/>
                  </a:gs>
                  <a:gs pos="46000">
                    <a:srgbClr val="EAE4B6"/>
                  </a:gs>
                  <a:gs pos="24000">
                    <a:srgbClr val="CD9B58"/>
                  </a:gs>
                </a:gsLst>
                <a:lin ang="8100000" scaled="1"/>
                <a:tileRect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等线"/>
                <a:cs typeface="+mn-cs"/>
              </a:endParaRPr>
            </a:p>
          </p:txBody>
        </p:sp>
      </p:grpSp>
      <p:pic>
        <p:nvPicPr>
          <p:cNvPr id="11" name="图片 10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Blur/>
                    </a14:imgEffect>
                    <a14:imgEffect>
                      <a14:brightnessContrast bright="-30000" contrast="5000"/>
                    </a14:imgEffect>
                    <a14:imgEffect>
                      <a14:colorTemperature colorTemp="5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267" b="26058"/>
          <a:stretch>
            <a:fillRect/>
          </a:stretch>
        </p:blipFill>
        <p:spPr>
          <a:xfrm>
            <a:off x="0" y="4627752"/>
            <a:ext cx="4419600" cy="2230249"/>
          </a:xfrm>
          <a:custGeom>
            <a:avLst/>
            <a:gdLst>
              <a:gd name="connsiteX0" fmla="*/ 0 w 3853716"/>
              <a:gd name="connsiteY0" fmla="*/ 0 h 1944689"/>
              <a:gd name="connsiteX1" fmla="*/ 3853716 w 3853716"/>
              <a:gd name="connsiteY1" fmla="*/ 0 h 1944689"/>
              <a:gd name="connsiteX2" fmla="*/ 3853716 w 3853716"/>
              <a:gd name="connsiteY2" fmla="*/ 1944689 h 1944689"/>
              <a:gd name="connsiteX3" fmla="*/ 0 w 3853716"/>
              <a:gd name="connsiteY3" fmla="*/ 1944689 h 1944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53716" h="1944689">
                <a:moveTo>
                  <a:pt x="0" y="0"/>
                </a:moveTo>
                <a:lnTo>
                  <a:pt x="3853716" y="0"/>
                </a:lnTo>
                <a:lnTo>
                  <a:pt x="3853716" y="1944689"/>
                </a:lnTo>
                <a:lnTo>
                  <a:pt x="0" y="1944689"/>
                </a:lnTo>
                <a:close/>
              </a:path>
            </a:pathLst>
          </a:cu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Blur/>
                    </a14:imgEffect>
                    <a14:imgEffect>
                      <a14:brightnessContrast bright="-20000"/>
                    </a14:imgEffect>
                    <a14:imgEffect>
                      <a14:colorTemperature colorTemp="72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384" b="28097"/>
          <a:stretch>
            <a:fillRect/>
          </a:stretch>
        </p:blipFill>
        <p:spPr>
          <a:xfrm>
            <a:off x="7912100" y="4249007"/>
            <a:ext cx="4279901" cy="2608993"/>
          </a:xfrm>
          <a:custGeom>
            <a:avLst/>
            <a:gdLst>
              <a:gd name="connsiteX0" fmla="*/ 0 w 2603465"/>
              <a:gd name="connsiteY0" fmla="*/ 0 h 1587051"/>
              <a:gd name="connsiteX1" fmla="*/ 2603465 w 2603465"/>
              <a:gd name="connsiteY1" fmla="*/ 0 h 1587051"/>
              <a:gd name="connsiteX2" fmla="*/ 2603465 w 2603465"/>
              <a:gd name="connsiteY2" fmla="*/ 1587051 h 1587051"/>
              <a:gd name="connsiteX3" fmla="*/ 0 w 2603465"/>
              <a:gd name="connsiteY3" fmla="*/ 1587051 h 15870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03465" h="1587051">
                <a:moveTo>
                  <a:pt x="0" y="0"/>
                </a:moveTo>
                <a:lnTo>
                  <a:pt x="2603465" y="0"/>
                </a:lnTo>
                <a:lnTo>
                  <a:pt x="2603465" y="1587051"/>
                </a:lnTo>
                <a:lnTo>
                  <a:pt x="0" y="1587051"/>
                </a:lnTo>
                <a:close/>
              </a:path>
            </a:pathLst>
          </a:custGeom>
        </p:spPr>
      </p:pic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colorTemperature colorTemp="8800"/>
                    </a14:imgEffect>
                    <a14:imgEffect>
                      <a14:saturation sat="50000"/>
                    </a14:imgEffect>
                  </a14:imgLayer>
                </a14:imgProps>
              </a:ext>
            </a:extLst>
          </a:blip>
          <a:srcRect t="9170" b="34316"/>
          <a:stretch>
            <a:fillRect/>
          </a:stretch>
        </p:blipFill>
        <p:spPr>
          <a:xfrm>
            <a:off x="7046223" y="5165955"/>
            <a:ext cx="1091882" cy="285790"/>
          </a:xfrm>
          <a:prstGeom prst="rect">
            <a:avLst/>
          </a:prstGeom>
          <a:effectLst>
            <a:reflection blurRad="6350" stA="50000" endA="300" endPos="55000" dir="5400000" sy="-100000" algn="bl" rotWithShape="0"/>
          </a:effectLst>
        </p:spPr>
      </p:pic>
      <p:sp>
        <p:nvSpPr>
          <p:cNvPr id="2" name="文本框-2" hidden="1"/>
          <p:cNvSpPr txBox="1"/>
          <p:nvPr/>
        </p:nvSpPr>
        <p:spPr>
          <a:xfrm>
            <a:off x="2679443" y="2436668"/>
            <a:ext cx="6811690" cy="1569660"/>
          </a:xfrm>
          <a:prstGeom prst="rect">
            <a:avLst/>
          </a:prstGeom>
          <a:noFill/>
          <a:ln w="12700">
            <a:noFill/>
            <a:prstDash val="lgDash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1" sz="7200" b="0" i="0" u="none" strike="noStrike" cap="none" spc="0" normalizeH="0" baseline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鸿雷行书简体" panose="00000505000000000000" pitchFamily="2" charset="-122"/>
                <a:ea typeface="鸿雷行书简体" panose="00000505000000000000" pitchFamily="2" charset="-122"/>
                <a:cs typeface="+mn-ea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96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鸿雷行书简体" panose="00000505000000000000" pitchFamily="2" charset="-122"/>
                <a:ea typeface="鸿雷行书简体" panose="00000505000000000000" pitchFamily="2" charset="-122"/>
              </a:rPr>
              <a:t>句式特点</a:t>
            </a:r>
            <a:endParaRPr kumimoji="1" lang="zh-CN" altLang="en-US" sz="9600" b="0" i="0" u="none" strike="noStrike" kern="1200" cap="none" spc="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鸿雷行书简体" panose="00000505000000000000" pitchFamily="2" charset="-122"/>
              <a:ea typeface="鸿雷行书简体" panose="00000505000000000000" pitchFamily="2" charset="-122"/>
            </a:endParaRPr>
          </a:p>
        </p:txBody>
      </p:sp>
      <p:pic>
        <p:nvPicPr>
          <p:cNvPr id="26" name="Picture 6" descr="查看图片"/>
          <p:cNvPicPr>
            <a:picLocks noChangeAspect="1" noChangeArrowheads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rightnessContrast bright="20000"/>
                    </a14:imgEffect>
                    <a14:imgEffect>
                      <a14:colorTemperature colorTemp="11200"/>
                    </a14:imgEffect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384" t="40158" r="35446" b="34646"/>
          <a:stretch>
            <a:fillRect/>
          </a:stretch>
        </p:blipFill>
        <p:spPr bwMode="auto">
          <a:xfrm>
            <a:off x="1324829" y="2780443"/>
            <a:ext cx="619120" cy="619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6" descr="查看图片"/>
          <p:cNvPicPr>
            <a:picLocks noChangeAspect="1" noChangeArrowheads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rightnessContrast bright="20000"/>
                    </a14:imgEffect>
                    <a14:imgEffect>
                      <a14:colorTemperature colorTemp="11200"/>
                    </a14:imgEffect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384" t="40158" r="35446" b="34646"/>
          <a:stretch>
            <a:fillRect/>
          </a:stretch>
        </p:blipFill>
        <p:spPr bwMode="auto">
          <a:xfrm>
            <a:off x="10222973" y="2780443"/>
            <a:ext cx="619120" cy="619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/>
          <p:cNvSpPr txBox="1"/>
          <p:nvPr/>
        </p:nvSpPr>
        <p:spPr>
          <a:xfrm>
            <a:off x="954813" y="-3629176"/>
            <a:ext cx="10308167" cy="3046988"/>
          </a:xfrm>
          <a:prstGeom prst="rect">
            <a:avLst/>
          </a:prstGeom>
          <a:noFill/>
          <a:ln w="12700">
            <a:noFill/>
            <a:prstDash val="lgDash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1" sz="7200" b="0" i="0" u="none" strike="noStrike" cap="none" spc="0" normalizeH="0" baseline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鸿雷行书简体" panose="00000505000000000000" pitchFamily="2" charset="-122"/>
                <a:ea typeface="鸿雷行书简体" panose="00000505000000000000" pitchFamily="2" charset="-122"/>
                <a:cs typeface="+mn-ea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96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鸿雷行书简体" panose="00000505000000000000" pitchFamily="2" charset="-122"/>
                <a:ea typeface="鸿雷行书简体" panose="00000505000000000000" pitchFamily="2" charset="-122"/>
              </a:rPr>
              <a:t>掌握诗歌表达方式的相关知识点</a:t>
            </a:r>
            <a:endParaRPr kumimoji="1" lang="zh-CN" altLang="en-US" sz="9600" b="0" i="0" u="none" strike="noStrike" kern="1200" cap="none" spc="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鸿雷行书简体" panose="00000505000000000000" pitchFamily="2" charset="-122"/>
              <a:ea typeface="鸿雷行书简体" panose="00000505000000000000" pitchFamily="2" charset="-122"/>
            </a:endParaRPr>
          </a:p>
        </p:txBody>
      </p:sp>
      <p:sp>
        <p:nvSpPr>
          <p:cNvPr id="16" name="TextBox 13"/>
          <p:cNvSpPr txBox="1"/>
          <p:nvPr>
            <p:custDataLst>
              <p:tags r:id="rId13"/>
            </p:custDataLst>
          </p:nvPr>
        </p:nvSpPr>
        <p:spPr>
          <a:xfrm>
            <a:off x="3569530" y="2311651"/>
            <a:ext cx="5007211" cy="1584564"/>
          </a:xfrm>
          <a:custGeom>
            <a:avLst/>
            <a:gdLst/>
            <a:ahLst/>
            <a:cxnLst/>
            <a:rect l="l" t="t" r="r" b="b"/>
            <a:pathLst>
              <a:path w="5007211" h="1584564">
                <a:moveTo>
                  <a:pt x="1386920" y="1438973"/>
                </a:moveTo>
                <a:cubicBezTo>
                  <a:pt x="1404978" y="1438973"/>
                  <a:pt x="1421907" y="1445462"/>
                  <a:pt x="1437708" y="1458441"/>
                </a:cubicBezTo>
                <a:cubicBezTo>
                  <a:pt x="1459716" y="1475935"/>
                  <a:pt x="1475516" y="1494275"/>
                  <a:pt x="1485110" y="1513461"/>
                </a:cubicBezTo>
                <a:lnTo>
                  <a:pt x="1488495" y="1519386"/>
                </a:lnTo>
                <a:cubicBezTo>
                  <a:pt x="1491881" y="1525029"/>
                  <a:pt x="1494703" y="1532930"/>
                  <a:pt x="1496960" y="1543087"/>
                </a:cubicBezTo>
                <a:cubicBezTo>
                  <a:pt x="1498089" y="1545344"/>
                  <a:pt x="1498653" y="1547037"/>
                  <a:pt x="1498653" y="1548166"/>
                </a:cubicBezTo>
                <a:lnTo>
                  <a:pt x="1498653" y="1549012"/>
                </a:lnTo>
                <a:lnTo>
                  <a:pt x="1485110" y="1566788"/>
                </a:lnTo>
                <a:cubicBezTo>
                  <a:pt x="1483981" y="1567352"/>
                  <a:pt x="1483135" y="1568199"/>
                  <a:pt x="1482570" y="1569327"/>
                </a:cubicBezTo>
                <a:cubicBezTo>
                  <a:pt x="1471848" y="1567635"/>
                  <a:pt x="1461832" y="1566506"/>
                  <a:pt x="1452521" y="1565942"/>
                </a:cubicBezTo>
                <a:cubicBezTo>
                  <a:pt x="1443210" y="1565377"/>
                  <a:pt x="1435168" y="1561427"/>
                  <a:pt x="1428397" y="1554091"/>
                </a:cubicBezTo>
                <a:cubicBezTo>
                  <a:pt x="1419932" y="1542805"/>
                  <a:pt x="1413443" y="1530672"/>
                  <a:pt x="1408928" y="1517693"/>
                </a:cubicBezTo>
                <a:cubicBezTo>
                  <a:pt x="1402156" y="1499636"/>
                  <a:pt x="1392281" y="1483553"/>
                  <a:pt x="1379302" y="1469445"/>
                </a:cubicBezTo>
                <a:cubicBezTo>
                  <a:pt x="1370837" y="1460416"/>
                  <a:pt x="1360398" y="1455337"/>
                  <a:pt x="1347983" y="1454209"/>
                </a:cubicBezTo>
                <a:cubicBezTo>
                  <a:pt x="1350240" y="1449130"/>
                  <a:pt x="1354190" y="1445744"/>
                  <a:pt x="1359833" y="1444051"/>
                </a:cubicBezTo>
                <a:cubicBezTo>
                  <a:pt x="1369427" y="1440666"/>
                  <a:pt x="1378456" y="1438973"/>
                  <a:pt x="1386920" y="1438973"/>
                </a:cubicBezTo>
                <a:close/>
                <a:moveTo>
                  <a:pt x="2998571" y="1416118"/>
                </a:moveTo>
                <a:lnTo>
                  <a:pt x="2992645" y="1423736"/>
                </a:lnTo>
                <a:lnTo>
                  <a:pt x="2981641" y="1442358"/>
                </a:lnTo>
                <a:cubicBezTo>
                  <a:pt x="2970355" y="1460416"/>
                  <a:pt x="2956812" y="1476499"/>
                  <a:pt x="2941011" y="1490607"/>
                </a:cubicBezTo>
                <a:cubicBezTo>
                  <a:pt x="2939883" y="1491735"/>
                  <a:pt x="2939036" y="1493005"/>
                  <a:pt x="2938472" y="1494416"/>
                </a:cubicBezTo>
                <a:cubicBezTo>
                  <a:pt x="2937907" y="1495826"/>
                  <a:pt x="2937061" y="1497237"/>
                  <a:pt x="2935933" y="1498648"/>
                </a:cubicBezTo>
                <a:cubicBezTo>
                  <a:pt x="2934804" y="1500059"/>
                  <a:pt x="2933111" y="1500905"/>
                  <a:pt x="2930854" y="1501187"/>
                </a:cubicBezTo>
                <a:cubicBezTo>
                  <a:pt x="2928596" y="1501470"/>
                  <a:pt x="2926339" y="1502316"/>
                  <a:pt x="2924082" y="1503727"/>
                </a:cubicBezTo>
                <a:cubicBezTo>
                  <a:pt x="2921825" y="1505137"/>
                  <a:pt x="2919568" y="1506125"/>
                  <a:pt x="2917310" y="1506689"/>
                </a:cubicBezTo>
                <a:cubicBezTo>
                  <a:pt x="2894738" y="1506689"/>
                  <a:pt x="2875269" y="1500482"/>
                  <a:pt x="2858905" y="1488067"/>
                </a:cubicBezTo>
                <a:cubicBezTo>
                  <a:pt x="2853261" y="1484681"/>
                  <a:pt x="2850440" y="1481013"/>
                  <a:pt x="2850440" y="1477063"/>
                </a:cubicBezTo>
                <a:cubicBezTo>
                  <a:pt x="2850440" y="1473677"/>
                  <a:pt x="2852133" y="1470151"/>
                  <a:pt x="2855519" y="1466483"/>
                </a:cubicBezTo>
                <a:cubicBezTo>
                  <a:pt x="2858905" y="1462815"/>
                  <a:pt x="2862573" y="1459288"/>
                  <a:pt x="2866523" y="1455902"/>
                </a:cubicBezTo>
                <a:cubicBezTo>
                  <a:pt x="2867651" y="1454773"/>
                  <a:pt x="2868780" y="1453786"/>
                  <a:pt x="2869909" y="1452939"/>
                </a:cubicBezTo>
                <a:cubicBezTo>
                  <a:pt x="2871037" y="1452093"/>
                  <a:pt x="2871884" y="1451670"/>
                  <a:pt x="2872448" y="1451670"/>
                </a:cubicBezTo>
                <a:cubicBezTo>
                  <a:pt x="2873012" y="1460134"/>
                  <a:pt x="2876398" y="1464366"/>
                  <a:pt x="2882606" y="1464366"/>
                </a:cubicBezTo>
                <a:lnTo>
                  <a:pt x="2887684" y="1463520"/>
                </a:lnTo>
                <a:cubicBezTo>
                  <a:pt x="2900099" y="1460134"/>
                  <a:pt x="2913642" y="1454209"/>
                  <a:pt x="2928314" y="1445744"/>
                </a:cubicBezTo>
                <a:lnTo>
                  <a:pt x="2978256" y="1421197"/>
                </a:lnTo>
                <a:cubicBezTo>
                  <a:pt x="2984463" y="1418375"/>
                  <a:pt x="2991234" y="1416682"/>
                  <a:pt x="2998571" y="1416118"/>
                </a:cubicBezTo>
                <a:close/>
                <a:moveTo>
                  <a:pt x="3115382" y="1414425"/>
                </a:moveTo>
                <a:lnTo>
                  <a:pt x="3130619" y="1415272"/>
                </a:lnTo>
                <a:lnTo>
                  <a:pt x="3138237" y="1416118"/>
                </a:lnTo>
                <a:lnTo>
                  <a:pt x="3149241" y="1415272"/>
                </a:lnTo>
                <a:cubicBezTo>
                  <a:pt x="3153191" y="1415272"/>
                  <a:pt x="3156718" y="1415836"/>
                  <a:pt x="3159821" y="1416965"/>
                </a:cubicBezTo>
                <a:cubicBezTo>
                  <a:pt x="3162925" y="1418093"/>
                  <a:pt x="3166170" y="1418940"/>
                  <a:pt x="3169556" y="1419504"/>
                </a:cubicBezTo>
                <a:cubicBezTo>
                  <a:pt x="3184227" y="1422326"/>
                  <a:pt x="3195796" y="1427969"/>
                  <a:pt x="3204261" y="1436433"/>
                </a:cubicBezTo>
                <a:cubicBezTo>
                  <a:pt x="3225704" y="1450541"/>
                  <a:pt x="3242633" y="1468599"/>
                  <a:pt x="3255048" y="1490607"/>
                </a:cubicBezTo>
                <a:cubicBezTo>
                  <a:pt x="3259562" y="1498507"/>
                  <a:pt x="3262948" y="1506689"/>
                  <a:pt x="3265206" y="1515154"/>
                </a:cubicBezTo>
                <a:cubicBezTo>
                  <a:pt x="3265206" y="1525876"/>
                  <a:pt x="3262948" y="1532647"/>
                  <a:pt x="3258434" y="1535469"/>
                </a:cubicBezTo>
                <a:cubicBezTo>
                  <a:pt x="3253919" y="1539983"/>
                  <a:pt x="3250251" y="1542805"/>
                  <a:pt x="3247430" y="1543934"/>
                </a:cubicBezTo>
                <a:lnTo>
                  <a:pt x="3244891" y="1543934"/>
                </a:lnTo>
                <a:lnTo>
                  <a:pt x="3241505" y="1543087"/>
                </a:lnTo>
                <a:cubicBezTo>
                  <a:pt x="3238119" y="1540830"/>
                  <a:pt x="3234451" y="1539701"/>
                  <a:pt x="3230501" y="1539701"/>
                </a:cubicBezTo>
                <a:cubicBezTo>
                  <a:pt x="3229372" y="1539701"/>
                  <a:pt x="3228526" y="1539419"/>
                  <a:pt x="3227961" y="1538855"/>
                </a:cubicBezTo>
                <a:cubicBezTo>
                  <a:pt x="3212161" y="1537162"/>
                  <a:pt x="3198053" y="1528274"/>
                  <a:pt x="3185638" y="1512191"/>
                </a:cubicBezTo>
                <a:cubicBezTo>
                  <a:pt x="3173223" y="1496109"/>
                  <a:pt x="3160527" y="1480731"/>
                  <a:pt x="3147548" y="1466059"/>
                </a:cubicBezTo>
                <a:cubicBezTo>
                  <a:pt x="3139647" y="1458159"/>
                  <a:pt x="3131465" y="1450823"/>
                  <a:pt x="3123000" y="1444051"/>
                </a:cubicBezTo>
                <a:lnTo>
                  <a:pt x="3108611" y="1432201"/>
                </a:lnTo>
                <a:cubicBezTo>
                  <a:pt x="3100146" y="1423736"/>
                  <a:pt x="3091117" y="1418940"/>
                  <a:pt x="3081524" y="1417811"/>
                </a:cubicBezTo>
                <a:lnTo>
                  <a:pt x="3085756" y="1416118"/>
                </a:lnTo>
                <a:lnTo>
                  <a:pt x="3086602" y="1416118"/>
                </a:lnTo>
                <a:cubicBezTo>
                  <a:pt x="3095631" y="1414990"/>
                  <a:pt x="3105225" y="1414425"/>
                  <a:pt x="3115382" y="1414425"/>
                </a:cubicBezTo>
                <a:close/>
                <a:moveTo>
                  <a:pt x="4065529" y="1338244"/>
                </a:moveTo>
                <a:lnTo>
                  <a:pt x="4089230" y="1340783"/>
                </a:lnTo>
                <a:cubicBezTo>
                  <a:pt x="4103902" y="1343605"/>
                  <a:pt x="4116034" y="1350376"/>
                  <a:pt x="4125628" y="1361098"/>
                </a:cubicBezTo>
                <a:cubicBezTo>
                  <a:pt x="4147071" y="1379720"/>
                  <a:pt x="4162025" y="1402293"/>
                  <a:pt x="4170490" y="1428815"/>
                </a:cubicBezTo>
                <a:cubicBezTo>
                  <a:pt x="4171618" y="1434458"/>
                  <a:pt x="4172183" y="1439819"/>
                  <a:pt x="4172183" y="1444898"/>
                </a:cubicBezTo>
                <a:cubicBezTo>
                  <a:pt x="4172183" y="1459005"/>
                  <a:pt x="4169079" y="1468599"/>
                  <a:pt x="4162872" y="1473677"/>
                </a:cubicBezTo>
                <a:cubicBezTo>
                  <a:pt x="4159486" y="1477063"/>
                  <a:pt x="4155818" y="1479885"/>
                  <a:pt x="4151868" y="1482142"/>
                </a:cubicBezTo>
                <a:lnTo>
                  <a:pt x="4149328" y="1482142"/>
                </a:lnTo>
                <a:cubicBezTo>
                  <a:pt x="4145943" y="1482706"/>
                  <a:pt x="4142557" y="1482424"/>
                  <a:pt x="4139171" y="1481296"/>
                </a:cubicBezTo>
                <a:lnTo>
                  <a:pt x="4137478" y="1481296"/>
                </a:lnTo>
                <a:cubicBezTo>
                  <a:pt x="4112648" y="1476217"/>
                  <a:pt x="4096283" y="1461263"/>
                  <a:pt x="4088383" y="1436433"/>
                </a:cubicBezTo>
                <a:cubicBezTo>
                  <a:pt x="4082176" y="1417247"/>
                  <a:pt x="4074557" y="1398343"/>
                  <a:pt x="4065529" y="1379720"/>
                </a:cubicBezTo>
                <a:cubicBezTo>
                  <a:pt x="4058193" y="1364484"/>
                  <a:pt x="4045778" y="1353198"/>
                  <a:pt x="4028285" y="1345862"/>
                </a:cubicBezTo>
                <a:lnTo>
                  <a:pt x="4023206" y="1343323"/>
                </a:lnTo>
                <a:lnTo>
                  <a:pt x="4023206" y="1339937"/>
                </a:lnTo>
                <a:close/>
                <a:moveTo>
                  <a:pt x="1342904" y="1334012"/>
                </a:moveTo>
                <a:lnTo>
                  <a:pt x="1329361" y="1334858"/>
                </a:lnTo>
                <a:cubicBezTo>
                  <a:pt x="1317510" y="1335987"/>
                  <a:pt x="1305519" y="1336974"/>
                  <a:pt x="1293386" y="1337821"/>
                </a:cubicBezTo>
                <a:cubicBezTo>
                  <a:pt x="1281254" y="1338667"/>
                  <a:pt x="1262773" y="1341348"/>
                  <a:pt x="1237943" y="1345862"/>
                </a:cubicBezTo>
                <a:lnTo>
                  <a:pt x="1236250" y="1345862"/>
                </a:lnTo>
                <a:cubicBezTo>
                  <a:pt x="1234557" y="1346426"/>
                  <a:pt x="1232582" y="1346709"/>
                  <a:pt x="1230325" y="1346709"/>
                </a:cubicBezTo>
                <a:lnTo>
                  <a:pt x="1215089" y="1345862"/>
                </a:lnTo>
                <a:cubicBezTo>
                  <a:pt x="1209446" y="1345862"/>
                  <a:pt x="1203803" y="1346426"/>
                  <a:pt x="1198160" y="1347555"/>
                </a:cubicBezTo>
                <a:lnTo>
                  <a:pt x="1199853" y="1385646"/>
                </a:lnTo>
                <a:lnTo>
                  <a:pt x="1300581" y="1367870"/>
                </a:lnTo>
                <a:lnTo>
                  <a:pt x="1347137" y="1359405"/>
                </a:lnTo>
                <a:close/>
                <a:moveTo>
                  <a:pt x="3566964" y="1330626"/>
                </a:moveTo>
                <a:lnTo>
                  <a:pt x="3569503" y="1333165"/>
                </a:lnTo>
                <a:lnTo>
                  <a:pt x="3561885" y="1344169"/>
                </a:lnTo>
                <a:lnTo>
                  <a:pt x="3559346" y="1342476"/>
                </a:lnTo>
                <a:close/>
                <a:moveTo>
                  <a:pt x="2018798" y="1325547"/>
                </a:moveTo>
                <a:cubicBezTo>
                  <a:pt x="2004126" y="1326676"/>
                  <a:pt x="1996790" y="1331472"/>
                  <a:pt x="1996790" y="1339937"/>
                </a:cubicBezTo>
                <a:cubicBezTo>
                  <a:pt x="1996790" y="1342194"/>
                  <a:pt x="1997354" y="1344733"/>
                  <a:pt x="1998483" y="1347555"/>
                </a:cubicBezTo>
                <a:cubicBezTo>
                  <a:pt x="2008640" y="1343605"/>
                  <a:pt x="2015412" y="1336269"/>
                  <a:pt x="2018798" y="1325547"/>
                </a:cubicBezTo>
                <a:close/>
                <a:moveTo>
                  <a:pt x="3008728" y="1314543"/>
                </a:moveTo>
                <a:cubicBezTo>
                  <a:pt x="3003085" y="1315672"/>
                  <a:pt x="2997724" y="1317082"/>
                  <a:pt x="2992645" y="1318775"/>
                </a:cubicBezTo>
                <a:cubicBezTo>
                  <a:pt x="2985309" y="1322161"/>
                  <a:pt x="2977409" y="1323854"/>
                  <a:pt x="2968945" y="1323854"/>
                </a:cubicBezTo>
                <a:lnTo>
                  <a:pt x="2963019" y="1323854"/>
                </a:lnTo>
                <a:lnTo>
                  <a:pt x="2963019" y="1327240"/>
                </a:lnTo>
                <a:cubicBezTo>
                  <a:pt x="2965276" y="1333447"/>
                  <a:pt x="2966687" y="1339372"/>
                  <a:pt x="2967252" y="1345016"/>
                </a:cubicBezTo>
                <a:cubicBezTo>
                  <a:pt x="2967252" y="1351223"/>
                  <a:pt x="2965276" y="1357148"/>
                  <a:pt x="2961326" y="1362791"/>
                </a:cubicBezTo>
                <a:lnTo>
                  <a:pt x="2961326" y="1365331"/>
                </a:lnTo>
                <a:cubicBezTo>
                  <a:pt x="2971484" y="1363638"/>
                  <a:pt x="2982770" y="1362791"/>
                  <a:pt x="2995185" y="1362791"/>
                </a:cubicBezTo>
                <a:cubicBezTo>
                  <a:pt x="3001956" y="1362227"/>
                  <a:pt x="3005907" y="1359405"/>
                  <a:pt x="3007035" y="1354327"/>
                </a:cubicBezTo>
                <a:cubicBezTo>
                  <a:pt x="3009857" y="1344733"/>
                  <a:pt x="3011268" y="1335140"/>
                  <a:pt x="3011268" y="1325547"/>
                </a:cubicBezTo>
                <a:cubicBezTo>
                  <a:pt x="3011268" y="1318775"/>
                  <a:pt x="3010985" y="1315248"/>
                  <a:pt x="3010421" y="1314966"/>
                </a:cubicBezTo>
                <a:cubicBezTo>
                  <a:pt x="3009857" y="1314684"/>
                  <a:pt x="3009292" y="1314543"/>
                  <a:pt x="3008728" y="1314543"/>
                </a:cubicBezTo>
                <a:close/>
                <a:moveTo>
                  <a:pt x="1939231" y="1244287"/>
                </a:moveTo>
                <a:cubicBezTo>
                  <a:pt x="1935845" y="1244287"/>
                  <a:pt x="1924277" y="1249366"/>
                  <a:pt x="1904526" y="1259523"/>
                </a:cubicBezTo>
                <a:cubicBezTo>
                  <a:pt x="1888161" y="1265730"/>
                  <a:pt x="1877721" y="1270245"/>
                  <a:pt x="1873207" y="1273066"/>
                </a:cubicBezTo>
                <a:lnTo>
                  <a:pt x="1864742" y="1275606"/>
                </a:lnTo>
                <a:cubicBezTo>
                  <a:pt x="1873207" y="1284070"/>
                  <a:pt x="1881107" y="1290842"/>
                  <a:pt x="1888443" y="1295921"/>
                </a:cubicBezTo>
                <a:lnTo>
                  <a:pt x="1888443" y="1296767"/>
                </a:lnTo>
                <a:cubicBezTo>
                  <a:pt x="1895215" y="1301282"/>
                  <a:pt x="1899306" y="1304809"/>
                  <a:pt x="1900717" y="1307348"/>
                </a:cubicBezTo>
                <a:cubicBezTo>
                  <a:pt x="1902127" y="1309887"/>
                  <a:pt x="1902833" y="1313697"/>
                  <a:pt x="1902833" y="1318775"/>
                </a:cubicBezTo>
                <a:cubicBezTo>
                  <a:pt x="1902833" y="1331754"/>
                  <a:pt x="1896061" y="1345016"/>
                  <a:pt x="1882518" y="1358559"/>
                </a:cubicBezTo>
                <a:lnTo>
                  <a:pt x="1875746" y="1366177"/>
                </a:lnTo>
                <a:lnTo>
                  <a:pt x="1929073" y="1374642"/>
                </a:lnTo>
                <a:lnTo>
                  <a:pt x="1933305" y="1375488"/>
                </a:lnTo>
                <a:lnTo>
                  <a:pt x="1935845" y="1348401"/>
                </a:lnTo>
                <a:cubicBezTo>
                  <a:pt x="1935845" y="1337680"/>
                  <a:pt x="1938102" y="1321597"/>
                  <a:pt x="1942616" y="1300153"/>
                </a:cubicBezTo>
                <a:cubicBezTo>
                  <a:pt x="1944874" y="1289996"/>
                  <a:pt x="1946285" y="1279556"/>
                  <a:pt x="1946849" y="1268834"/>
                </a:cubicBezTo>
                <a:cubicBezTo>
                  <a:pt x="1946849" y="1264320"/>
                  <a:pt x="1947131" y="1260087"/>
                  <a:pt x="1947695" y="1256137"/>
                </a:cubicBezTo>
                <a:cubicBezTo>
                  <a:pt x="1947695" y="1248237"/>
                  <a:pt x="1944874" y="1244287"/>
                  <a:pt x="1939231" y="1244287"/>
                </a:cubicBezTo>
                <a:close/>
                <a:moveTo>
                  <a:pt x="3028197" y="1220586"/>
                </a:moveTo>
                <a:lnTo>
                  <a:pt x="3015500" y="1224818"/>
                </a:lnTo>
                <a:lnTo>
                  <a:pt x="3007882" y="1228204"/>
                </a:lnTo>
                <a:cubicBezTo>
                  <a:pt x="2993774" y="1231590"/>
                  <a:pt x="2980230" y="1236669"/>
                  <a:pt x="2967252" y="1243440"/>
                </a:cubicBezTo>
                <a:lnTo>
                  <a:pt x="2965559" y="1243440"/>
                </a:lnTo>
                <a:cubicBezTo>
                  <a:pt x="2957658" y="1247391"/>
                  <a:pt x="2953144" y="1253034"/>
                  <a:pt x="2952015" y="1260370"/>
                </a:cubicBezTo>
                <a:lnTo>
                  <a:pt x="2952015" y="1267141"/>
                </a:lnTo>
                <a:cubicBezTo>
                  <a:pt x="2952015" y="1276170"/>
                  <a:pt x="2953708" y="1283506"/>
                  <a:pt x="2957094" y="1289149"/>
                </a:cubicBezTo>
                <a:cubicBezTo>
                  <a:pt x="2958787" y="1289149"/>
                  <a:pt x="2960198" y="1288867"/>
                  <a:pt x="2961326" y="1288303"/>
                </a:cubicBezTo>
                <a:cubicBezTo>
                  <a:pt x="2964712" y="1288303"/>
                  <a:pt x="2967816" y="1287738"/>
                  <a:pt x="2970637" y="1286610"/>
                </a:cubicBezTo>
                <a:cubicBezTo>
                  <a:pt x="2974588" y="1286610"/>
                  <a:pt x="2983616" y="1284070"/>
                  <a:pt x="2997724" y="1278992"/>
                </a:cubicBezTo>
                <a:cubicBezTo>
                  <a:pt x="3003931" y="1276734"/>
                  <a:pt x="3009151" y="1274336"/>
                  <a:pt x="3013384" y="1271797"/>
                </a:cubicBezTo>
                <a:cubicBezTo>
                  <a:pt x="3017616" y="1269257"/>
                  <a:pt x="3019732" y="1264320"/>
                  <a:pt x="3019732" y="1256984"/>
                </a:cubicBezTo>
                <a:cubicBezTo>
                  <a:pt x="3019732" y="1256419"/>
                  <a:pt x="3020014" y="1255714"/>
                  <a:pt x="3020579" y="1254868"/>
                </a:cubicBezTo>
                <a:cubicBezTo>
                  <a:pt x="3021143" y="1254021"/>
                  <a:pt x="3023682" y="1242594"/>
                  <a:pt x="3028197" y="1220586"/>
                </a:cubicBezTo>
                <a:close/>
                <a:moveTo>
                  <a:pt x="2865676" y="1203657"/>
                </a:moveTo>
                <a:lnTo>
                  <a:pt x="2862291" y="1212121"/>
                </a:lnTo>
                <a:lnTo>
                  <a:pt x="2814042" y="1309464"/>
                </a:lnTo>
                <a:cubicBezTo>
                  <a:pt x="2805013" y="1325829"/>
                  <a:pt x="2796267" y="1343041"/>
                  <a:pt x="2787802" y="1361098"/>
                </a:cubicBezTo>
                <a:lnTo>
                  <a:pt x="2787802" y="1361945"/>
                </a:lnTo>
                <a:cubicBezTo>
                  <a:pt x="2781595" y="1375488"/>
                  <a:pt x="2774541" y="1388749"/>
                  <a:pt x="2766641" y="1401728"/>
                </a:cubicBezTo>
                <a:lnTo>
                  <a:pt x="2749711" y="1431354"/>
                </a:lnTo>
                <a:cubicBezTo>
                  <a:pt x="2740118" y="1449412"/>
                  <a:pt x="2731089" y="1463238"/>
                  <a:pt x="2722625" y="1472831"/>
                </a:cubicBezTo>
                <a:lnTo>
                  <a:pt x="2715853" y="1480449"/>
                </a:lnTo>
                <a:cubicBezTo>
                  <a:pt x="2710210" y="1487785"/>
                  <a:pt x="2703720" y="1493993"/>
                  <a:pt x="2696384" y="1499071"/>
                </a:cubicBezTo>
                <a:lnTo>
                  <a:pt x="2691306" y="1501611"/>
                </a:lnTo>
                <a:lnTo>
                  <a:pt x="2687920" y="1501611"/>
                </a:lnTo>
                <a:cubicBezTo>
                  <a:pt x="2686791" y="1501611"/>
                  <a:pt x="2685662" y="1501328"/>
                  <a:pt x="2684534" y="1500764"/>
                </a:cubicBezTo>
                <a:cubicBezTo>
                  <a:pt x="2683405" y="1500200"/>
                  <a:pt x="2682277" y="1499777"/>
                  <a:pt x="2681148" y="1499495"/>
                </a:cubicBezTo>
                <a:cubicBezTo>
                  <a:pt x="2680019" y="1499212"/>
                  <a:pt x="2679173" y="1499071"/>
                  <a:pt x="2678609" y="1499071"/>
                </a:cubicBezTo>
                <a:lnTo>
                  <a:pt x="2672684" y="1499918"/>
                </a:lnTo>
                <a:cubicBezTo>
                  <a:pt x="2669298" y="1499918"/>
                  <a:pt x="2665912" y="1498789"/>
                  <a:pt x="2662526" y="1496532"/>
                </a:cubicBezTo>
                <a:cubicBezTo>
                  <a:pt x="2659140" y="1494275"/>
                  <a:pt x="2656036" y="1491453"/>
                  <a:pt x="2653215" y="1488067"/>
                </a:cubicBezTo>
                <a:cubicBezTo>
                  <a:pt x="2650393" y="1484681"/>
                  <a:pt x="2647854" y="1482142"/>
                  <a:pt x="2645597" y="1480449"/>
                </a:cubicBezTo>
                <a:cubicBezTo>
                  <a:pt x="2637132" y="1475370"/>
                  <a:pt x="2632900" y="1469445"/>
                  <a:pt x="2632900" y="1462674"/>
                </a:cubicBezTo>
                <a:cubicBezTo>
                  <a:pt x="2632900" y="1454209"/>
                  <a:pt x="2636145" y="1446591"/>
                  <a:pt x="2642634" y="1439819"/>
                </a:cubicBezTo>
                <a:cubicBezTo>
                  <a:pt x="2649124" y="1433047"/>
                  <a:pt x="2653497" y="1427404"/>
                  <a:pt x="2655754" y="1422890"/>
                </a:cubicBezTo>
                <a:cubicBezTo>
                  <a:pt x="2660269" y="1414425"/>
                  <a:pt x="2666194" y="1406807"/>
                  <a:pt x="2673530" y="1400035"/>
                </a:cubicBezTo>
                <a:cubicBezTo>
                  <a:pt x="2674658" y="1407371"/>
                  <a:pt x="2675223" y="1413861"/>
                  <a:pt x="2675223" y="1419504"/>
                </a:cubicBezTo>
                <a:cubicBezTo>
                  <a:pt x="2685380" y="1413861"/>
                  <a:pt x="2693563" y="1406243"/>
                  <a:pt x="2699770" y="1396650"/>
                </a:cubicBezTo>
                <a:cubicBezTo>
                  <a:pt x="2704285" y="1389314"/>
                  <a:pt x="2708940" y="1382260"/>
                  <a:pt x="2713737" y="1375488"/>
                </a:cubicBezTo>
                <a:cubicBezTo>
                  <a:pt x="2718533" y="1368716"/>
                  <a:pt x="2723189" y="1361945"/>
                  <a:pt x="2727703" y="1355173"/>
                </a:cubicBezTo>
                <a:cubicBezTo>
                  <a:pt x="2736168" y="1341630"/>
                  <a:pt x="2746043" y="1328933"/>
                  <a:pt x="2757330" y="1317082"/>
                </a:cubicBezTo>
                <a:cubicBezTo>
                  <a:pt x="2758458" y="1315954"/>
                  <a:pt x="2759304" y="1314402"/>
                  <a:pt x="2759869" y="1312427"/>
                </a:cubicBezTo>
                <a:cubicBezTo>
                  <a:pt x="2760433" y="1310452"/>
                  <a:pt x="2761562" y="1308900"/>
                  <a:pt x="2763255" y="1307771"/>
                </a:cubicBezTo>
                <a:cubicBezTo>
                  <a:pt x="2769462" y="1302128"/>
                  <a:pt x="2775387" y="1296062"/>
                  <a:pt x="2781030" y="1289572"/>
                </a:cubicBezTo>
                <a:cubicBezTo>
                  <a:pt x="2786673" y="1283083"/>
                  <a:pt x="2792599" y="1277299"/>
                  <a:pt x="2798806" y="1272220"/>
                </a:cubicBezTo>
                <a:lnTo>
                  <a:pt x="2808964" y="1260370"/>
                </a:lnTo>
                <a:lnTo>
                  <a:pt x="2859751" y="1207043"/>
                </a:lnTo>
                <a:close/>
                <a:moveTo>
                  <a:pt x="3128079" y="1196039"/>
                </a:moveTo>
                <a:cubicBezTo>
                  <a:pt x="3122436" y="1196039"/>
                  <a:pt x="3108328" y="1198860"/>
                  <a:pt x="3085756" y="1204503"/>
                </a:cubicBezTo>
                <a:lnTo>
                  <a:pt x="3072213" y="1207043"/>
                </a:lnTo>
                <a:lnTo>
                  <a:pt x="3067980" y="1251059"/>
                </a:lnTo>
                <a:lnTo>
                  <a:pt x="3073059" y="1251059"/>
                </a:lnTo>
                <a:lnTo>
                  <a:pt x="3109457" y="1241747"/>
                </a:lnTo>
                <a:cubicBezTo>
                  <a:pt x="3112843" y="1241747"/>
                  <a:pt x="3114818" y="1242594"/>
                  <a:pt x="3115382" y="1244287"/>
                </a:cubicBezTo>
                <a:cubicBezTo>
                  <a:pt x="3119896" y="1251059"/>
                  <a:pt x="3125822" y="1256984"/>
                  <a:pt x="3133158" y="1262063"/>
                </a:cubicBezTo>
                <a:cubicBezTo>
                  <a:pt x="3134286" y="1263191"/>
                  <a:pt x="3134992" y="1264461"/>
                  <a:pt x="3135274" y="1265872"/>
                </a:cubicBezTo>
                <a:cubicBezTo>
                  <a:pt x="3135556" y="1267282"/>
                  <a:pt x="3135979" y="1268270"/>
                  <a:pt x="3136544" y="1268834"/>
                </a:cubicBezTo>
                <a:cubicBezTo>
                  <a:pt x="3128643" y="1275606"/>
                  <a:pt x="3118768" y="1278992"/>
                  <a:pt x="3106918" y="1278992"/>
                </a:cubicBezTo>
                <a:cubicBezTo>
                  <a:pt x="3097324" y="1278992"/>
                  <a:pt x="3088013" y="1280685"/>
                  <a:pt x="3078984" y="1284070"/>
                </a:cubicBezTo>
                <a:cubicBezTo>
                  <a:pt x="3076727" y="1285199"/>
                  <a:pt x="3074188" y="1286045"/>
                  <a:pt x="3071366" y="1286610"/>
                </a:cubicBezTo>
                <a:cubicBezTo>
                  <a:pt x="3065723" y="1287738"/>
                  <a:pt x="3062902" y="1291124"/>
                  <a:pt x="3062902" y="1296767"/>
                </a:cubicBezTo>
                <a:lnTo>
                  <a:pt x="3058669" y="1328086"/>
                </a:lnTo>
                <a:cubicBezTo>
                  <a:pt x="3057541" y="1334294"/>
                  <a:pt x="3056976" y="1340501"/>
                  <a:pt x="3056976" y="1346709"/>
                </a:cubicBezTo>
                <a:lnTo>
                  <a:pt x="3056976" y="1347555"/>
                </a:lnTo>
                <a:lnTo>
                  <a:pt x="3065441" y="1348401"/>
                </a:lnTo>
                <a:lnTo>
                  <a:pt x="3068827" y="1348401"/>
                </a:lnTo>
                <a:cubicBezTo>
                  <a:pt x="3072213" y="1348401"/>
                  <a:pt x="3076445" y="1347555"/>
                  <a:pt x="3081524" y="1345862"/>
                </a:cubicBezTo>
                <a:cubicBezTo>
                  <a:pt x="3094503" y="1340219"/>
                  <a:pt x="3108328" y="1337397"/>
                  <a:pt x="3123000" y="1337397"/>
                </a:cubicBezTo>
                <a:cubicBezTo>
                  <a:pt x="3134851" y="1301282"/>
                  <a:pt x="3141622" y="1279556"/>
                  <a:pt x="3143315" y="1272220"/>
                </a:cubicBezTo>
                <a:cubicBezTo>
                  <a:pt x="3147265" y="1264320"/>
                  <a:pt x="3152908" y="1242594"/>
                  <a:pt x="3160245" y="1207043"/>
                </a:cubicBezTo>
                <a:cubicBezTo>
                  <a:pt x="3160245" y="1202528"/>
                  <a:pt x="3159116" y="1199989"/>
                  <a:pt x="3156859" y="1199424"/>
                </a:cubicBezTo>
                <a:cubicBezTo>
                  <a:pt x="3154601" y="1198860"/>
                  <a:pt x="3152626" y="1198155"/>
                  <a:pt x="3150934" y="1197308"/>
                </a:cubicBezTo>
                <a:cubicBezTo>
                  <a:pt x="3149241" y="1196462"/>
                  <a:pt x="3147265" y="1196039"/>
                  <a:pt x="3145008" y="1196039"/>
                </a:cubicBezTo>
                <a:cubicBezTo>
                  <a:pt x="3142751" y="1196039"/>
                  <a:pt x="3140494" y="1196885"/>
                  <a:pt x="3138237" y="1198578"/>
                </a:cubicBezTo>
                <a:cubicBezTo>
                  <a:pt x="3135979" y="1198578"/>
                  <a:pt x="3134286" y="1198155"/>
                  <a:pt x="3133158" y="1197308"/>
                </a:cubicBezTo>
                <a:cubicBezTo>
                  <a:pt x="3132029" y="1196462"/>
                  <a:pt x="3130336" y="1196039"/>
                  <a:pt x="3128079" y="1196039"/>
                </a:cubicBezTo>
                <a:close/>
                <a:moveTo>
                  <a:pt x="3909780" y="1176570"/>
                </a:moveTo>
                <a:lnTo>
                  <a:pt x="3876768" y="1187574"/>
                </a:lnTo>
                <a:cubicBezTo>
                  <a:pt x="3861532" y="1189831"/>
                  <a:pt x="3850246" y="1198578"/>
                  <a:pt x="3842910" y="1213814"/>
                </a:cubicBezTo>
                <a:cubicBezTo>
                  <a:pt x="3835574" y="1229051"/>
                  <a:pt x="3828520" y="1244569"/>
                  <a:pt x="3821748" y="1260370"/>
                </a:cubicBezTo>
                <a:lnTo>
                  <a:pt x="3825134" y="1260370"/>
                </a:lnTo>
                <a:cubicBezTo>
                  <a:pt x="3832470" y="1260370"/>
                  <a:pt x="3838678" y="1258677"/>
                  <a:pt x="3843756" y="1255291"/>
                </a:cubicBezTo>
                <a:cubicBezTo>
                  <a:pt x="3858428" y="1248519"/>
                  <a:pt x="3879025" y="1241465"/>
                  <a:pt x="3905548" y="1234129"/>
                </a:cubicBezTo>
                <a:cubicBezTo>
                  <a:pt x="3910627" y="1233001"/>
                  <a:pt x="3915423" y="1231590"/>
                  <a:pt x="3919938" y="1229897"/>
                </a:cubicBezTo>
                <a:lnTo>
                  <a:pt x="3921631" y="1211275"/>
                </a:lnTo>
                <a:cubicBezTo>
                  <a:pt x="3921631" y="1196603"/>
                  <a:pt x="3917680" y="1185035"/>
                  <a:pt x="3909780" y="1176570"/>
                </a:cubicBezTo>
                <a:close/>
                <a:moveTo>
                  <a:pt x="1316664" y="1156255"/>
                </a:moveTo>
                <a:cubicBezTo>
                  <a:pt x="1323436" y="1156255"/>
                  <a:pt x="1329361" y="1159923"/>
                  <a:pt x="1334440" y="1167259"/>
                </a:cubicBezTo>
                <a:cubicBezTo>
                  <a:pt x="1343469" y="1175724"/>
                  <a:pt x="1349394" y="1180520"/>
                  <a:pt x="1352215" y="1181649"/>
                </a:cubicBezTo>
                <a:lnTo>
                  <a:pt x="1348829" y="1188420"/>
                </a:lnTo>
                <a:cubicBezTo>
                  <a:pt x="1345444" y="1195192"/>
                  <a:pt x="1340647" y="1198578"/>
                  <a:pt x="1334440" y="1198578"/>
                </a:cubicBezTo>
                <a:lnTo>
                  <a:pt x="1320050" y="1197732"/>
                </a:lnTo>
                <a:cubicBezTo>
                  <a:pt x="1314971" y="1197732"/>
                  <a:pt x="1310174" y="1198296"/>
                  <a:pt x="1305660" y="1199424"/>
                </a:cubicBezTo>
                <a:lnTo>
                  <a:pt x="1276880" y="1204503"/>
                </a:lnTo>
                <a:lnTo>
                  <a:pt x="1249794" y="1212121"/>
                </a:lnTo>
                <a:cubicBezTo>
                  <a:pt x="1248101" y="1212686"/>
                  <a:pt x="1246126" y="1212968"/>
                  <a:pt x="1243868" y="1212968"/>
                </a:cubicBezTo>
                <a:lnTo>
                  <a:pt x="1237097" y="1212121"/>
                </a:lnTo>
                <a:cubicBezTo>
                  <a:pt x="1231454" y="1212121"/>
                  <a:pt x="1226375" y="1212968"/>
                  <a:pt x="1221860" y="1214661"/>
                </a:cubicBezTo>
                <a:lnTo>
                  <a:pt x="1218475" y="1214661"/>
                </a:lnTo>
                <a:cubicBezTo>
                  <a:pt x="1214525" y="1214661"/>
                  <a:pt x="1210856" y="1213814"/>
                  <a:pt x="1207471" y="1212121"/>
                </a:cubicBezTo>
                <a:cubicBezTo>
                  <a:pt x="1206906" y="1211557"/>
                  <a:pt x="1206060" y="1210852"/>
                  <a:pt x="1204931" y="1210005"/>
                </a:cubicBezTo>
                <a:cubicBezTo>
                  <a:pt x="1203803" y="1209159"/>
                  <a:pt x="1203238" y="1207607"/>
                  <a:pt x="1203238" y="1205350"/>
                </a:cubicBezTo>
                <a:cubicBezTo>
                  <a:pt x="1203238" y="1203092"/>
                  <a:pt x="1205214" y="1201117"/>
                  <a:pt x="1209164" y="1199424"/>
                </a:cubicBezTo>
                <a:cubicBezTo>
                  <a:pt x="1213114" y="1197732"/>
                  <a:pt x="1217064" y="1196321"/>
                  <a:pt x="1221014" y="1195192"/>
                </a:cubicBezTo>
                <a:cubicBezTo>
                  <a:pt x="1230043" y="1191242"/>
                  <a:pt x="1235968" y="1187856"/>
                  <a:pt x="1238790" y="1185035"/>
                </a:cubicBezTo>
                <a:cubicBezTo>
                  <a:pt x="1246126" y="1181085"/>
                  <a:pt x="1253744" y="1177699"/>
                  <a:pt x="1261644" y="1174877"/>
                </a:cubicBezTo>
                <a:cubicBezTo>
                  <a:pt x="1266159" y="1173184"/>
                  <a:pt x="1270532" y="1171491"/>
                  <a:pt x="1274764" y="1169798"/>
                </a:cubicBezTo>
                <a:cubicBezTo>
                  <a:pt x="1278997" y="1168105"/>
                  <a:pt x="1283793" y="1166695"/>
                  <a:pt x="1289154" y="1165566"/>
                </a:cubicBezTo>
                <a:cubicBezTo>
                  <a:pt x="1294515" y="1164437"/>
                  <a:pt x="1298324" y="1163027"/>
                  <a:pt x="1300581" y="1161334"/>
                </a:cubicBezTo>
                <a:cubicBezTo>
                  <a:pt x="1305660" y="1157948"/>
                  <a:pt x="1311021" y="1156255"/>
                  <a:pt x="1316664" y="1156255"/>
                </a:cubicBezTo>
                <a:close/>
                <a:moveTo>
                  <a:pt x="2696384" y="1155409"/>
                </a:moveTo>
                <a:cubicBezTo>
                  <a:pt x="2711056" y="1155409"/>
                  <a:pt x="2722625" y="1161052"/>
                  <a:pt x="2731089" y="1172338"/>
                </a:cubicBezTo>
                <a:cubicBezTo>
                  <a:pt x="2746890" y="1191524"/>
                  <a:pt x="2757330" y="1204503"/>
                  <a:pt x="2762408" y="1211275"/>
                </a:cubicBezTo>
                <a:cubicBezTo>
                  <a:pt x="2767487" y="1218047"/>
                  <a:pt x="2770026" y="1223972"/>
                  <a:pt x="2770026" y="1229051"/>
                </a:cubicBezTo>
                <a:cubicBezTo>
                  <a:pt x="2770026" y="1234694"/>
                  <a:pt x="2766217" y="1241042"/>
                  <a:pt x="2758599" y="1248096"/>
                </a:cubicBezTo>
                <a:cubicBezTo>
                  <a:pt x="2750981" y="1255150"/>
                  <a:pt x="2741529" y="1259523"/>
                  <a:pt x="2730243" y="1261216"/>
                </a:cubicBezTo>
                <a:lnTo>
                  <a:pt x="2729396" y="1261216"/>
                </a:lnTo>
                <a:lnTo>
                  <a:pt x="2726011" y="1254444"/>
                </a:lnTo>
                <a:cubicBezTo>
                  <a:pt x="2724318" y="1249366"/>
                  <a:pt x="2722342" y="1244428"/>
                  <a:pt x="2720085" y="1239631"/>
                </a:cubicBezTo>
                <a:cubicBezTo>
                  <a:pt x="2717828" y="1234835"/>
                  <a:pt x="2714160" y="1231590"/>
                  <a:pt x="2709081" y="1229897"/>
                </a:cubicBezTo>
                <a:cubicBezTo>
                  <a:pt x="2697231" y="1225947"/>
                  <a:pt x="2688484" y="1222561"/>
                  <a:pt x="2682841" y="1219740"/>
                </a:cubicBezTo>
                <a:lnTo>
                  <a:pt x="2677762" y="1218047"/>
                </a:lnTo>
                <a:cubicBezTo>
                  <a:pt x="2672119" y="1214661"/>
                  <a:pt x="2666194" y="1212121"/>
                  <a:pt x="2659987" y="1210428"/>
                </a:cubicBezTo>
                <a:cubicBezTo>
                  <a:pt x="2646443" y="1208171"/>
                  <a:pt x="2636004" y="1200271"/>
                  <a:pt x="2628668" y="1186728"/>
                </a:cubicBezTo>
                <a:cubicBezTo>
                  <a:pt x="2628668" y="1184470"/>
                  <a:pt x="2632053" y="1181085"/>
                  <a:pt x="2638825" y="1176570"/>
                </a:cubicBezTo>
                <a:cubicBezTo>
                  <a:pt x="2642211" y="1174313"/>
                  <a:pt x="2645315" y="1171491"/>
                  <a:pt x="2648136" y="1168105"/>
                </a:cubicBezTo>
                <a:cubicBezTo>
                  <a:pt x="2649265" y="1166977"/>
                  <a:pt x="2650393" y="1166271"/>
                  <a:pt x="2651522" y="1165989"/>
                </a:cubicBezTo>
                <a:cubicBezTo>
                  <a:pt x="2652650" y="1165707"/>
                  <a:pt x="2653497" y="1165566"/>
                  <a:pt x="2654061" y="1165566"/>
                </a:cubicBezTo>
                <a:cubicBezTo>
                  <a:pt x="2664219" y="1165566"/>
                  <a:pt x="2671555" y="1163309"/>
                  <a:pt x="2676069" y="1158794"/>
                </a:cubicBezTo>
                <a:cubicBezTo>
                  <a:pt x="2682841" y="1156537"/>
                  <a:pt x="2689613" y="1155409"/>
                  <a:pt x="2696384" y="1155409"/>
                </a:cubicBezTo>
                <a:close/>
                <a:moveTo>
                  <a:pt x="1344597" y="1100389"/>
                </a:moveTo>
                <a:cubicBezTo>
                  <a:pt x="1336697" y="1100389"/>
                  <a:pt x="1326257" y="1102364"/>
                  <a:pt x="1313278" y="1106314"/>
                </a:cubicBezTo>
                <a:lnTo>
                  <a:pt x="1304814" y="1108853"/>
                </a:lnTo>
                <a:cubicBezTo>
                  <a:pt x="1295785" y="1110546"/>
                  <a:pt x="1287320" y="1113650"/>
                  <a:pt x="1279420" y="1118164"/>
                </a:cubicBezTo>
                <a:lnTo>
                  <a:pt x="1276034" y="1119011"/>
                </a:lnTo>
                <a:cubicBezTo>
                  <a:pt x="1272648" y="1121268"/>
                  <a:pt x="1269262" y="1122961"/>
                  <a:pt x="1265876" y="1124090"/>
                </a:cubicBezTo>
                <a:cubicBezTo>
                  <a:pt x="1258541" y="1125218"/>
                  <a:pt x="1253462" y="1128322"/>
                  <a:pt x="1250640" y="1133401"/>
                </a:cubicBezTo>
                <a:cubicBezTo>
                  <a:pt x="1250640" y="1133965"/>
                  <a:pt x="1250076" y="1134247"/>
                  <a:pt x="1248947" y="1134247"/>
                </a:cubicBezTo>
                <a:lnTo>
                  <a:pt x="1246408" y="1135093"/>
                </a:lnTo>
                <a:cubicBezTo>
                  <a:pt x="1242458" y="1136222"/>
                  <a:pt x="1229761" y="1148073"/>
                  <a:pt x="1208317" y="1170645"/>
                </a:cubicBezTo>
                <a:cubicBezTo>
                  <a:pt x="1203238" y="1175724"/>
                  <a:pt x="1200135" y="1186728"/>
                  <a:pt x="1199006" y="1203657"/>
                </a:cubicBezTo>
                <a:lnTo>
                  <a:pt x="1199006" y="1267141"/>
                </a:lnTo>
                <a:lnTo>
                  <a:pt x="1199853" y="1275606"/>
                </a:lnTo>
                <a:cubicBezTo>
                  <a:pt x="1204367" y="1274477"/>
                  <a:pt x="1208317" y="1272643"/>
                  <a:pt x="1211703" y="1270104"/>
                </a:cubicBezTo>
                <a:cubicBezTo>
                  <a:pt x="1215089" y="1267564"/>
                  <a:pt x="1219039" y="1265730"/>
                  <a:pt x="1223553" y="1264602"/>
                </a:cubicBezTo>
                <a:cubicBezTo>
                  <a:pt x="1228068" y="1263473"/>
                  <a:pt x="1233147" y="1261075"/>
                  <a:pt x="1238790" y="1257407"/>
                </a:cubicBezTo>
                <a:cubicBezTo>
                  <a:pt x="1244433" y="1253739"/>
                  <a:pt x="1247537" y="1251905"/>
                  <a:pt x="1248101" y="1251905"/>
                </a:cubicBezTo>
                <a:lnTo>
                  <a:pt x="1257412" y="1246826"/>
                </a:lnTo>
                <a:cubicBezTo>
                  <a:pt x="1261926" y="1245133"/>
                  <a:pt x="1264325" y="1243722"/>
                  <a:pt x="1264607" y="1242594"/>
                </a:cubicBezTo>
                <a:cubicBezTo>
                  <a:pt x="1264889" y="1241465"/>
                  <a:pt x="1265312" y="1240619"/>
                  <a:pt x="1265876" y="1240055"/>
                </a:cubicBezTo>
                <a:lnTo>
                  <a:pt x="1270955" y="1240901"/>
                </a:lnTo>
                <a:cubicBezTo>
                  <a:pt x="1274905" y="1240901"/>
                  <a:pt x="1277445" y="1239772"/>
                  <a:pt x="1278573" y="1237515"/>
                </a:cubicBezTo>
                <a:cubicBezTo>
                  <a:pt x="1281395" y="1233001"/>
                  <a:pt x="1285627" y="1230743"/>
                  <a:pt x="1291270" y="1230743"/>
                </a:cubicBezTo>
                <a:lnTo>
                  <a:pt x="1297195" y="1231590"/>
                </a:lnTo>
                <a:cubicBezTo>
                  <a:pt x="1300017" y="1231590"/>
                  <a:pt x="1302274" y="1231167"/>
                  <a:pt x="1303967" y="1230320"/>
                </a:cubicBezTo>
                <a:cubicBezTo>
                  <a:pt x="1305660" y="1229474"/>
                  <a:pt x="1307917" y="1229051"/>
                  <a:pt x="1310739" y="1229051"/>
                </a:cubicBezTo>
                <a:cubicBezTo>
                  <a:pt x="1324282" y="1230179"/>
                  <a:pt x="1335568" y="1236669"/>
                  <a:pt x="1344597" y="1248519"/>
                </a:cubicBezTo>
                <a:cubicBezTo>
                  <a:pt x="1339518" y="1253598"/>
                  <a:pt x="1334440" y="1257266"/>
                  <a:pt x="1329361" y="1259523"/>
                </a:cubicBezTo>
                <a:lnTo>
                  <a:pt x="1305660" y="1265448"/>
                </a:lnTo>
                <a:cubicBezTo>
                  <a:pt x="1283088" y="1272220"/>
                  <a:pt x="1266723" y="1276734"/>
                  <a:pt x="1256565" y="1278992"/>
                </a:cubicBezTo>
                <a:cubicBezTo>
                  <a:pt x="1246408" y="1281249"/>
                  <a:pt x="1237661" y="1283788"/>
                  <a:pt x="1230325" y="1286610"/>
                </a:cubicBezTo>
                <a:lnTo>
                  <a:pt x="1227786" y="1287456"/>
                </a:lnTo>
                <a:cubicBezTo>
                  <a:pt x="1223271" y="1289149"/>
                  <a:pt x="1217910" y="1289996"/>
                  <a:pt x="1211703" y="1289996"/>
                </a:cubicBezTo>
                <a:cubicBezTo>
                  <a:pt x="1207189" y="1289996"/>
                  <a:pt x="1202674" y="1287456"/>
                  <a:pt x="1198160" y="1282378"/>
                </a:cubicBezTo>
                <a:lnTo>
                  <a:pt x="1197313" y="1307771"/>
                </a:lnTo>
                <a:cubicBezTo>
                  <a:pt x="1197313" y="1315672"/>
                  <a:pt x="1198160" y="1323854"/>
                  <a:pt x="1199853" y="1332319"/>
                </a:cubicBezTo>
                <a:lnTo>
                  <a:pt x="1216782" y="1325547"/>
                </a:lnTo>
                <a:cubicBezTo>
                  <a:pt x="1228632" y="1319904"/>
                  <a:pt x="1240483" y="1315107"/>
                  <a:pt x="1252333" y="1311157"/>
                </a:cubicBezTo>
                <a:cubicBezTo>
                  <a:pt x="1260798" y="1308900"/>
                  <a:pt x="1268698" y="1306078"/>
                  <a:pt x="1276034" y="1302693"/>
                </a:cubicBezTo>
                <a:cubicBezTo>
                  <a:pt x="1286191" y="1298178"/>
                  <a:pt x="1296349" y="1295074"/>
                  <a:pt x="1306506" y="1293382"/>
                </a:cubicBezTo>
                <a:cubicBezTo>
                  <a:pt x="1311021" y="1292253"/>
                  <a:pt x="1315535" y="1291689"/>
                  <a:pt x="1320050" y="1291689"/>
                </a:cubicBezTo>
                <a:cubicBezTo>
                  <a:pt x="1327950" y="1291689"/>
                  <a:pt x="1335568" y="1293946"/>
                  <a:pt x="1342904" y="1298460"/>
                </a:cubicBezTo>
                <a:lnTo>
                  <a:pt x="1345444" y="1299307"/>
                </a:lnTo>
                <a:cubicBezTo>
                  <a:pt x="1346572" y="1297049"/>
                  <a:pt x="1347137" y="1294510"/>
                  <a:pt x="1347137" y="1291689"/>
                </a:cubicBezTo>
                <a:cubicBezTo>
                  <a:pt x="1347137" y="1288867"/>
                  <a:pt x="1347419" y="1286045"/>
                  <a:pt x="1347983" y="1283224"/>
                </a:cubicBezTo>
                <a:cubicBezTo>
                  <a:pt x="1347983" y="1267988"/>
                  <a:pt x="1348548" y="1256984"/>
                  <a:pt x="1349676" y="1250212"/>
                </a:cubicBezTo>
                <a:cubicBezTo>
                  <a:pt x="1349676" y="1241183"/>
                  <a:pt x="1349958" y="1234976"/>
                  <a:pt x="1350522" y="1231590"/>
                </a:cubicBezTo>
                <a:cubicBezTo>
                  <a:pt x="1351087" y="1228204"/>
                  <a:pt x="1351651" y="1225383"/>
                  <a:pt x="1352215" y="1223125"/>
                </a:cubicBezTo>
                <a:cubicBezTo>
                  <a:pt x="1353344" y="1217482"/>
                  <a:pt x="1353908" y="1205914"/>
                  <a:pt x="1353908" y="1188420"/>
                </a:cubicBezTo>
                <a:cubicBezTo>
                  <a:pt x="1354473" y="1184470"/>
                  <a:pt x="1354755" y="1179109"/>
                  <a:pt x="1354755" y="1172338"/>
                </a:cubicBezTo>
                <a:cubicBezTo>
                  <a:pt x="1354755" y="1161052"/>
                  <a:pt x="1355883" y="1148637"/>
                  <a:pt x="1358141" y="1135093"/>
                </a:cubicBezTo>
                <a:lnTo>
                  <a:pt x="1358987" y="1116471"/>
                </a:lnTo>
                <a:cubicBezTo>
                  <a:pt x="1358987" y="1113650"/>
                  <a:pt x="1358282" y="1110687"/>
                  <a:pt x="1356871" y="1107584"/>
                </a:cubicBezTo>
                <a:cubicBezTo>
                  <a:pt x="1355460" y="1104480"/>
                  <a:pt x="1353626" y="1102505"/>
                  <a:pt x="1351369" y="1101658"/>
                </a:cubicBezTo>
                <a:cubicBezTo>
                  <a:pt x="1349112" y="1100812"/>
                  <a:pt x="1346854" y="1100389"/>
                  <a:pt x="1344597" y="1100389"/>
                </a:cubicBezTo>
                <a:close/>
                <a:moveTo>
                  <a:pt x="2004408" y="1042829"/>
                </a:moveTo>
                <a:lnTo>
                  <a:pt x="1975628" y="1062298"/>
                </a:lnTo>
                <a:lnTo>
                  <a:pt x="1975628" y="1060605"/>
                </a:lnTo>
                <a:lnTo>
                  <a:pt x="1977321" y="1052987"/>
                </a:lnTo>
                <a:cubicBezTo>
                  <a:pt x="1977321" y="1051858"/>
                  <a:pt x="1976475" y="1050730"/>
                  <a:pt x="1974782" y="1049601"/>
                </a:cubicBezTo>
                <a:lnTo>
                  <a:pt x="1968010" y="1052140"/>
                </a:lnTo>
                <a:cubicBezTo>
                  <a:pt x="1962367" y="1054962"/>
                  <a:pt x="1956865" y="1057642"/>
                  <a:pt x="1951504" y="1060182"/>
                </a:cubicBezTo>
                <a:cubicBezTo>
                  <a:pt x="1946143" y="1062721"/>
                  <a:pt x="1940359" y="1063991"/>
                  <a:pt x="1934152" y="1063991"/>
                </a:cubicBezTo>
                <a:cubicBezTo>
                  <a:pt x="1930766" y="1063991"/>
                  <a:pt x="1926816" y="1062862"/>
                  <a:pt x="1922301" y="1060605"/>
                </a:cubicBezTo>
                <a:cubicBezTo>
                  <a:pt x="1922301" y="1060041"/>
                  <a:pt x="1922019" y="1059759"/>
                  <a:pt x="1921455" y="1059759"/>
                </a:cubicBezTo>
                <a:lnTo>
                  <a:pt x="1918069" y="1060605"/>
                </a:lnTo>
                <a:lnTo>
                  <a:pt x="1918916" y="1085152"/>
                </a:lnTo>
                <a:lnTo>
                  <a:pt x="1918916" y="1097849"/>
                </a:lnTo>
                <a:cubicBezTo>
                  <a:pt x="1918916" y="1106878"/>
                  <a:pt x="1920609" y="1115343"/>
                  <a:pt x="1923994" y="1123243"/>
                </a:cubicBezTo>
                <a:lnTo>
                  <a:pt x="1924841" y="1123243"/>
                </a:lnTo>
                <a:lnTo>
                  <a:pt x="1923148" y="1126629"/>
                </a:lnTo>
                <a:lnTo>
                  <a:pt x="1928227" y="1123243"/>
                </a:lnTo>
                <a:cubicBezTo>
                  <a:pt x="1928791" y="1123243"/>
                  <a:pt x="1929496" y="1123666"/>
                  <a:pt x="1930343" y="1124513"/>
                </a:cubicBezTo>
                <a:cubicBezTo>
                  <a:pt x="1931189" y="1125359"/>
                  <a:pt x="1931753" y="1126347"/>
                  <a:pt x="1932036" y="1127475"/>
                </a:cubicBezTo>
                <a:cubicBezTo>
                  <a:pt x="1932318" y="1128604"/>
                  <a:pt x="1932741" y="1129450"/>
                  <a:pt x="1933305" y="1130015"/>
                </a:cubicBezTo>
                <a:cubicBezTo>
                  <a:pt x="1935563" y="1128322"/>
                  <a:pt x="1938102" y="1126770"/>
                  <a:pt x="1940924" y="1125359"/>
                </a:cubicBezTo>
                <a:cubicBezTo>
                  <a:pt x="1943745" y="1123948"/>
                  <a:pt x="1946285" y="1122114"/>
                  <a:pt x="1948542" y="1119857"/>
                </a:cubicBezTo>
                <a:cubicBezTo>
                  <a:pt x="1950799" y="1117600"/>
                  <a:pt x="1952210" y="1114214"/>
                  <a:pt x="1952774" y="1109700"/>
                </a:cubicBezTo>
                <a:lnTo>
                  <a:pt x="1961239" y="1114778"/>
                </a:lnTo>
                <a:cubicBezTo>
                  <a:pt x="1962367" y="1113650"/>
                  <a:pt x="1963496" y="1111957"/>
                  <a:pt x="1964624" y="1109700"/>
                </a:cubicBezTo>
                <a:cubicBezTo>
                  <a:pt x="1965753" y="1107442"/>
                  <a:pt x="1967446" y="1105467"/>
                  <a:pt x="1969703" y="1103774"/>
                </a:cubicBezTo>
                <a:cubicBezTo>
                  <a:pt x="1975911" y="1100389"/>
                  <a:pt x="1980707" y="1098696"/>
                  <a:pt x="1984093" y="1098696"/>
                </a:cubicBezTo>
                <a:cubicBezTo>
                  <a:pt x="1990865" y="1097003"/>
                  <a:pt x="1995097" y="1092770"/>
                  <a:pt x="1996790" y="1085999"/>
                </a:cubicBezTo>
                <a:lnTo>
                  <a:pt x="1996790" y="1084306"/>
                </a:lnTo>
                <a:cubicBezTo>
                  <a:pt x="2001869" y="1065119"/>
                  <a:pt x="2004408" y="1051294"/>
                  <a:pt x="2004408" y="1042829"/>
                </a:cubicBezTo>
                <a:close/>
                <a:moveTo>
                  <a:pt x="2893610" y="1035211"/>
                </a:moveTo>
                <a:cubicBezTo>
                  <a:pt x="2896995" y="1035211"/>
                  <a:pt x="2900945" y="1036622"/>
                  <a:pt x="2905460" y="1039444"/>
                </a:cubicBezTo>
                <a:lnTo>
                  <a:pt x="2908846" y="1040290"/>
                </a:lnTo>
                <a:lnTo>
                  <a:pt x="2908846" y="1041983"/>
                </a:lnTo>
                <a:lnTo>
                  <a:pt x="2899535" y="1041983"/>
                </a:lnTo>
                <a:lnTo>
                  <a:pt x="2897842" y="1045369"/>
                </a:lnTo>
                <a:cubicBezTo>
                  <a:pt x="2892763" y="1051576"/>
                  <a:pt x="2889659" y="1059194"/>
                  <a:pt x="2888531" y="1068223"/>
                </a:cubicBezTo>
                <a:cubicBezTo>
                  <a:pt x="2887402" y="1079509"/>
                  <a:pt x="2885427" y="1090513"/>
                  <a:pt x="2882606" y="1101235"/>
                </a:cubicBezTo>
                <a:cubicBezTo>
                  <a:pt x="2880913" y="1107442"/>
                  <a:pt x="2880066" y="1113650"/>
                  <a:pt x="2880066" y="1119857"/>
                </a:cubicBezTo>
                <a:cubicBezTo>
                  <a:pt x="2880066" y="1123807"/>
                  <a:pt x="2880207" y="1127193"/>
                  <a:pt x="2880489" y="1130015"/>
                </a:cubicBezTo>
                <a:cubicBezTo>
                  <a:pt x="2880771" y="1132836"/>
                  <a:pt x="2881054" y="1134952"/>
                  <a:pt x="2881336" y="1136363"/>
                </a:cubicBezTo>
                <a:cubicBezTo>
                  <a:pt x="2881618" y="1137774"/>
                  <a:pt x="2881759" y="1138761"/>
                  <a:pt x="2881759" y="1139326"/>
                </a:cubicBezTo>
                <a:cubicBezTo>
                  <a:pt x="2881759" y="1144405"/>
                  <a:pt x="2879784" y="1150894"/>
                  <a:pt x="2875834" y="1158794"/>
                </a:cubicBezTo>
                <a:cubicBezTo>
                  <a:pt x="2873577" y="1161052"/>
                  <a:pt x="2872448" y="1163168"/>
                  <a:pt x="2872448" y="1165143"/>
                </a:cubicBezTo>
                <a:cubicBezTo>
                  <a:pt x="2872448" y="1167118"/>
                  <a:pt x="2871743" y="1168529"/>
                  <a:pt x="2870332" y="1169375"/>
                </a:cubicBezTo>
                <a:cubicBezTo>
                  <a:pt x="2868921" y="1170222"/>
                  <a:pt x="2867934" y="1170645"/>
                  <a:pt x="2867369" y="1170645"/>
                </a:cubicBezTo>
                <a:cubicBezTo>
                  <a:pt x="2865112" y="1170081"/>
                  <a:pt x="2862714" y="1169798"/>
                  <a:pt x="2860174" y="1169798"/>
                </a:cubicBezTo>
                <a:cubicBezTo>
                  <a:pt x="2857635" y="1169798"/>
                  <a:pt x="2855237" y="1169375"/>
                  <a:pt x="2852980" y="1168529"/>
                </a:cubicBezTo>
                <a:cubicBezTo>
                  <a:pt x="2850722" y="1167682"/>
                  <a:pt x="2848465" y="1165848"/>
                  <a:pt x="2846208" y="1163027"/>
                </a:cubicBezTo>
                <a:cubicBezTo>
                  <a:pt x="2843950" y="1160205"/>
                  <a:pt x="2840847" y="1157666"/>
                  <a:pt x="2836897" y="1155409"/>
                </a:cubicBezTo>
                <a:cubicBezTo>
                  <a:pt x="2831254" y="1151458"/>
                  <a:pt x="2828432" y="1146662"/>
                  <a:pt x="2828432" y="1141019"/>
                </a:cubicBezTo>
                <a:cubicBezTo>
                  <a:pt x="2828432" y="1137069"/>
                  <a:pt x="2829561" y="1132836"/>
                  <a:pt x="2831818" y="1128322"/>
                </a:cubicBezTo>
                <a:cubicBezTo>
                  <a:pt x="2837461" y="1106878"/>
                  <a:pt x="2842822" y="1093053"/>
                  <a:pt x="2847901" y="1086845"/>
                </a:cubicBezTo>
                <a:cubicBezTo>
                  <a:pt x="2849029" y="1085717"/>
                  <a:pt x="2849876" y="1084729"/>
                  <a:pt x="2850440" y="1083883"/>
                </a:cubicBezTo>
                <a:cubicBezTo>
                  <a:pt x="2851004" y="1083036"/>
                  <a:pt x="2851569" y="1082613"/>
                  <a:pt x="2852133" y="1082613"/>
                </a:cubicBezTo>
                <a:lnTo>
                  <a:pt x="2852133" y="1081767"/>
                </a:lnTo>
                <a:cubicBezTo>
                  <a:pt x="2852697" y="1076123"/>
                  <a:pt x="2855801" y="1069916"/>
                  <a:pt x="2861444" y="1063144"/>
                </a:cubicBezTo>
                <a:cubicBezTo>
                  <a:pt x="2863701" y="1060887"/>
                  <a:pt x="2865676" y="1058348"/>
                  <a:pt x="2867369" y="1055526"/>
                </a:cubicBezTo>
                <a:cubicBezTo>
                  <a:pt x="2872448" y="1047062"/>
                  <a:pt x="2879784" y="1040572"/>
                  <a:pt x="2889377" y="1036058"/>
                </a:cubicBezTo>
                <a:cubicBezTo>
                  <a:pt x="2890506" y="1035493"/>
                  <a:pt x="2891917" y="1035211"/>
                  <a:pt x="2893610" y="1035211"/>
                </a:cubicBezTo>
                <a:close/>
                <a:moveTo>
                  <a:pt x="2775105" y="970880"/>
                </a:moveTo>
                <a:cubicBezTo>
                  <a:pt x="2778491" y="970880"/>
                  <a:pt x="2782723" y="972291"/>
                  <a:pt x="2787802" y="975113"/>
                </a:cubicBezTo>
                <a:cubicBezTo>
                  <a:pt x="2792881" y="977934"/>
                  <a:pt x="2797677" y="982449"/>
                  <a:pt x="2802192" y="988656"/>
                </a:cubicBezTo>
                <a:cubicBezTo>
                  <a:pt x="2803320" y="989220"/>
                  <a:pt x="2804167" y="990067"/>
                  <a:pt x="2804731" y="991195"/>
                </a:cubicBezTo>
                <a:lnTo>
                  <a:pt x="2817428" y="1005585"/>
                </a:lnTo>
                <a:lnTo>
                  <a:pt x="2836050" y="1028440"/>
                </a:lnTo>
                <a:cubicBezTo>
                  <a:pt x="2837179" y="1031825"/>
                  <a:pt x="2837743" y="1035493"/>
                  <a:pt x="2837743" y="1039444"/>
                </a:cubicBezTo>
                <a:lnTo>
                  <a:pt x="2838590" y="1042829"/>
                </a:lnTo>
                <a:cubicBezTo>
                  <a:pt x="2838590" y="1046215"/>
                  <a:pt x="2837743" y="1048190"/>
                  <a:pt x="2836050" y="1048755"/>
                </a:cubicBezTo>
                <a:cubicBezTo>
                  <a:pt x="2834357" y="1049319"/>
                  <a:pt x="2832382" y="1051576"/>
                  <a:pt x="2830125" y="1055526"/>
                </a:cubicBezTo>
                <a:cubicBezTo>
                  <a:pt x="2825611" y="1062298"/>
                  <a:pt x="2819403" y="1065684"/>
                  <a:pt x="2811503" y="1065684"/>
                </a:cubicBezTo>
                <a:lnTo>
                  <a:pt x="2791188" y="1067377"/>
                </a:lnTo>
                <a:cubicBezTo>
                  <a:pt x="2790623" y="1066248"/>
                  <a:pt x="2790059" y="1065402"/>
                  <a:pt x="2789495" y="1064837"/>
                </a:cubicBezTo>
                <a:cubicBezTo>
                  <a:pt x="2788931" y="1064273"/>
                  <a:pt x="2788649" y="1063426"/>
                  <a:pt x="2788649" y="1062298"/>
                </a:cubicBezTo>
                <a:cubicBezTo>
                  <a:pt x="2787520" y="1052140"/>
                  <a:pt x="2780466" y="1044522"/>
                  <a:pt x="2767487" y="1039444"/>
                </a:cubicBezTo>
                <a:cubicBezTo>
                  <a:pt x="2750558" y="1032107"/>
                  <a:pt x="2732218" y="1027593"/>
                  <a:pt x="2712467" y="1025900"/>
                </a:cubicBezTo>
                <a:cubicBezTo>
                  <a:pt x="2707388" y="1024772"/>
                  <a:pt x="2702310" y="1024207"/>
                  <a:pt x="2697231" y="1024207"/>
                </a:cubicBezTo>
                <a:cubicBezTo>
                  <a:pt x="2694409" y="1023643"/>
                  <a:pt x="2691306" y="1023361"/>
                  <a:pt x="2687920" y="1023361"/>
                </a:cubicBezTo>
                <a:cubicBezTo>
                  <a:pt x="2678327" y="1023361"/>
                  <a:pt x="2671837" y="1029004"/>
                  <a:pt x="2668451" y="1040290"/>
                </a:cubicBezTo>
                <a:cubicBezTo>
                  <a:pt x="2667323" y="1038033"/>
                  <a:pt x="2666758" y="1036058"/>
                  <a:pt x="2666758" y="1034365"/>
                </a:cubicBezTo>
                <a:cubicBezTo>
                  <a:pt x="2666758" y="1029850"/>
                  <a:pt x="2672684" y="1023079"/>
                  <a:pt x="2684534" y="1014050"/>
                </a:cubicBezTo>
                <a:lnTo>
                  <a:pt x="2696384" y="1003892"/>
                </a:lnTo>
                <a:cubicBezTo>
                  <a:pt x="2696384" y="1003328"/>
                  <a:pt x="2696525" y="1002764"/>
                  <a:pt x="2696808" y="1002199"/>
                </a:cubicBezTo>
                <a:cubicBezTo>
                  <a:pt x="2697090" y="1001635"/>
                  <a:pt x="2697372" y="1001212"/>
                  <a:pt x="2697654" y="1000930"/>
                </a:cubicBezTo>
                <a:cubicBezTo>
                  <a:pt x="2697936" y="1000647"/>
                  <a:pt x="2698642" y="999942"/>
                  <a:pt x="2699770" y="998813"/>
                </a:cubicBezTo>
                <a:lnTo>
                  <a:pt x="2734475" y="985270"/>
                </a:lnTo>
                <a:cubicBezTo>
                  <a:pt x="2736168" y="985270"/>
                  <a:pt x="2738284" y="984847"/>
                  <a:pt x="2740824" y="984000"/>
                </a:cubicBezTo>
                <a:cubicBezTo>
                  <a:pt x="2743363" y="983154"/>
                  <a:pt x="2745479" y="981884"/>
                  <a:pt x="2747172" y="980191"/>
                </a:cubicBezTo>
                <a:cubicBezTo>
                  <a:pt x="2751686" y="976805"/>
                  <a:pt x="2756483" y="974830"/>
                  <a:pt x="2761562" y="974266"/>
                </a:cubicBezTo>
                <a:cubicBezTo>
                  <a:pt x="2764383" y="973702"/>
                  <a:pt x="2766923" y="972996"/>
                  <a:pt x="2769180" y="972150"/>
                </a:cubicBezTo>
                <a:cubicBezTo>
                  <a:pt x="2771437" y="971303"/>
                  <a:pt x="2773412" y="970880"/>
                  <a:pt x="2775105" y="970880"/>
                </a:cubicBezTo>
                <a:close/>
                <a:moveTo>
                  <a:pt x="2383622" y="954798"/>
                </a:moveTo>
                <a:cubicBezTo>
                  <a:pt x="2387572" y="954798"/>
                  <a:pt x="2390394" y="956208"/>
                  <a:pt x="2392087" y="959030"/>
                </a:cubicBezTo>
                <a:cubicBezTo>
                  <a:pt x="2399987" y="970880"/>
                  <a:pt x="2409580" y="981602"/>
                  <a:pt x="2420866" y="991195"/>
                </a:cubicBezTo>
                <a:lnTo>
                  <a:pt x="2425099" y="994581"/>
                </a:lnTo>
                <a:cubicBezTo>
                  <a:pt x="2417198" y="1004739"/>
                  <a:pt x="2407605" y="1011510"/>
                  <a:pt x="2396319" y="1014896"/>
                </a:cubicBezTo>
                <a:cubicBezTo>
                  <a:pt x="2376004" y="1019975"/>
                  <a:pt x="2355407" y="1023361"/>
                  <a:pt x="2334527" y="1025054"/>
                </a:cubicBezTo>
                <a:lnTo>
                  <a:pt x="2321831" y="1026747"/>
                </a:lnTo>
                <a:cubicBezTo>
                  <a:pt x="2314495" y="1027875"/>
                  <a:pt x="2307723" y="1029850"/>
                  <a:pt x="2301516" y="1032672"/>
                </a:cubicBezTo>
                <a:cubicBezTo>
                  <a:pt x="2281765" y="1042265"/>
                  <a:pt x="2263425" y="1054115"/>
                  <a:pt x="2246496" y="1068223"/>
                </a:cubicBezTo>
                <a:lnTo>
                  <a:pt x="2238877" y="1076688"/>
                </a:lnTo>
                <a:cubicBezTo>
                  <a:pt x="2235492" y="1081767"/>
                  <a:pt x="2230977" y="1085999"/>
                  <a:pt x="2225334" y="1089385"/>
                </a:cubicBezTo>
                <a:cubicBezTo>
                  <a:pt x="2224770" y="1089949"/>
                  <a:pt x="2224347" y="1090654"/>
                  <a:pt x="2224064" y="1091501"/>
                </a:cubicBezTo>
                <a:cubicBezTo>
                  <a:pt x="2223782" y="1092347"/>
                  <a:pt x="2223500" y="1093335"/>
                  <a:pt x="2223218" y="1094463"/>
                </a:cubicBezTo>
                <a:cubicBezTo>
                  <a:pt x="2222936" y="1095592"/>
                  <a:pt x="2222654" y="1096580"/>
                  <a:pt x="2222372" y="1097426"/>
                </a:cubicBezTo>
                <a:cubicBezTo>
                  <a:pt x="2222089" y="1098272"/>
                  <a:pt x="2221807" y="1099542"/>
                  <a:pt x="2221525" y="1101235"/>
                </a:cubicBezTo>
                <a:cubicBezTo>
                  <a:pt x="2221243" y="1102928"/>
                  <a:pt x="2220255" y="1104621"/>
                  <a:pt x="2218562" y="1106314"/>
                </a:cubicBezTo>
                <a:cubicBezTo>
                  <a:pt x="2214612" y="1110828"/>
                  <a:pt x="2212073" y="1115625"/>
                  <a:pt x="2210944" y="1120704"/>
                </a:cubicBezTo>
                <a:cubicBezTo>
                  <a:pt x="2208123" y="1125218"/>
                  <a:pt x="2206712" y="1130861"/>
                  <a:pt x="2206712" y="1137633"/>
                </a:cubicBezTo>
                <a:cubicBezTo>
                  <a:pt x="2206712" y="1140454"/>
                  <a:pt x="2207276" y="1143840"/>
                  <a:pt x="2208405" y="1147790"/>
                </a:cubicBezTo>
                <a:cubicBezTo>
                  <a:pt x="2208969" y="1147226"/>
                  <a:pt x="2209816" y="1146944"/>
                  <a:pt x="2210944" y="1146944"/>
                </a:cubicBezTo>
                <a:cubicBezTo>
                  <a:pt x="2215459" y="1144687"/>
                  <a:pt x="2219127" y="1141865"/>
                  <a:pt x="2221948" y="1138479"/>
                </a:cubicBezTo>
                <a:cubicBezTo>
                  <a:pt x="2227591" y="1132272"/>
                  <a:pt x="2234363" y="1127758"/>
                  <a:pt x="2242263" y="1124936"/>
                </a:cubicBezTo>
                <a:cubicBezTo>
                  <a:pt x="2243956" y="1124936"/>
                  <a:pt x="2244803" y="1124654"/>
                  <a:pt x="2244803" y="1124090"/>
                </a:cubicBezTo>
                <a:cubicBezTo>
                  <a:pt x="2248189" y="1115625"/>
                  <a:pt x="2255242" y="1111110"/>
                  <a:pt x="2265964" y="1110546"/>
                </a:cubicBezTo>
                <a:lnTo>
                  <a:pt x="2266811" y="1108853"/>
                </a:lnTo>
                <a:lnTo>
                  <a:pt x="2267657" y="1108853"/>
                </a:lnTo>
                <a:cubicBezTo>
                  <a:pt x="2268221" y="1106032"/>
                  <a:pt x="2269350" y="1103916"/>
                  <a:pt x="2271043" y="1102505"/>
                </a:cubicBezTo>
                <a:cubicBezTo>
                  <a:pt x="2272736" y="1101094"/>
                  <a:pt x="2274993" y="1099683"/>
                  <a:pt x="2277815" y="1098272"/>
                </a:cubicBezTo>
                <a:cubicBezTo>
                  <a:pt x="2280636" y="1096862"/>
                  <a:pt x="2282893" y="1094463"/>
                  <a:pt x="2284586" y="1091078"/>
                </a:cubicBezTo>
                <a:lnTo>
                  <a:pt x="2286279" y="1089385"/>
                </a:lnTo>
                <a:cubicBezTo>
                  <a:pt x="2292487" y="1088256"/>
                  <a:pt x="2297847" y="1085999"/>
                  <a:pt x="2302362" y="1082613"/>
                </a:cubicBezTo>
                <a:cubicBezTo>
                  <a:pt x="2310827" y="1075841"/>
                  <a:pt x="2324934" y="1071045"/>
                  <a:pt x="2344685" y="1068223"/>
                </a:cubicBezTo>
                <a:lnTo>
                  <a:pt x="2359075" y="1064837"/>
                </a:lnTo>
                <a:cubicBezTo>
                  <a:pt x="2361332" y="1067095"/>
                  <a:pt x="2363589" y="1070480"/>
                  <a:pt x="2365846" y="1074995"/>
                </a:cubicBezTo>
                <a:cubicBezTo>
                  <a:pt x="2371489" y="1084588"/>
                  <a:pt x="2378967" y="1092629"/>
                  <a:pt x="2388278" y="1099119"/>
                </a:cubicBezTo>
                <a:cubicBezTo>
                  <a:pt x="2397589" y="1105608"/>
                  <a:pt x="2402244" y="1113086"/>
                  <a:pt x="2402244" y="1121550"/>
                </a:cubicBezTo>
                <a:cubicBezTo>
                  <a:pt x="2406759" y="1131143"/>
                  <a:pt x="2409016" y="1140737"/>
                  <a:pt x="2409016" y="1150330"/>
                </a:cubicBezTo>
                <a:lnTo>
                  <a:pt x="2409016" y="1162180"/>
                </a:lnTo>
                <a:cubicBezTo>
                  <a:pt x="2408452" y="1168952"/>
                  <a:pt x="2406618" y="1177981"/>
                  <a:pt x="2403514" y="1189267"/>
                </a:cubicBezTo>
                <a:cubicBezTo>
                  <a:pt x="2400410" y="1200553"/>
                  <a:pt x="2396601" y="1211557"/>
                  <a:pt x="2392087" y="1222279"/>
                </a:cubicBezTo>
                <a:cubicBezTo>
                  <a:pt x="2389265" y="1227358"/>
                  <a:pt x="2387008" y="1232719"/>
                  <a:pt x="2385315" y="1238362"/>
                </a:cubicBezTo>
                <a:cubicBezTo>
                  <a:pt x="2381929" y="1249083"/>
                  <a:pt x="2376568" y="1257830"/>
                  <a:pt x="2369232" y="1264602"/>
                </a:cubicBezTo>
                <a:cubicBezTo>
                  <a:pt x="2360203" y="1273631"/>
                  <a:pt x="2351739" y="1278145"/>
                  <a:pt x="2343839" y="1278145"/>
                </a:cubicBezTo>
                <a:cubicBezTo>
                  <a:pt x="2335938" y="1278145"/>
                  <a:pt x="2328602" y="1274195"/>
                  <a:pt x="2321831" y="1266295"/>
                </a:cubicBezTo>
                <a:cubicBezTo>
                  <a:pt x="2312237" y="1256137"/>
                  <a:pt x="2304337" y="1249648"/>
                  <a:pt x="2298130" y="1246826"/>
                </a:cubicBezTo>
                <a:lnTo>
                  <a:pt x="2293897" y="1245133"/>
                </a:lnTo>
                <a:lnTo>
                  <a:pt x="2276968" y="1295074"/>
                </a:lnTo>
                <a:cubicBezTo>
                  <a:pt x="2283176" y="1296767"/>
                  <a:pt x="2288960" y="1298037"/>
                  <a:pt x="2294321" y="1298884"/>
                </a:cubicBezTo>
                <a:cubicBezTo>
                  <a:pt x="2299682" y="1299730"/>
                  <a:pt x="2304196" y="1300576"/>
                  <a:pt x="2307864" y="1301423"/>
                </a:cubicBezTo>
                <a:cubicBezTo>
                  <a:pt x="2311532" y="1302269"/>
                  <a:pt x="2315059" y="1302693"/>
                  <a:pt x="2318445" y="1302693"/>
                </a:cubicBezTo>
                <a:cubicBezTo>
                  <a:pt x="2331988" y="1302693"/>
                  <a:pt x="2347224" y="1305796"/>
                  <a:pt x="2364154" y="1312004"/>
                </a:cubicBezTo>
                <a:cubicBezTo>
                  <a:pt x="2385597" y="1321597"/>
                  <a:pt x="2406477" y="1345016"/>
                  <a:pt x="2426792" y="1382260"/>
                </a:cubicBezTo>
                <a:cubicBezTo>
                  <a:pt x="2428485" y="1385081"/>
                  <a:pt x="2429472" y="1386915"/>
                  <a:pt x="2429754" y="1387762"/>
                </a:cubicBezTo>
                <a:cubicBezTo>
                  <a:pt x="2430036" y="1388608"/>
                  <a:pt x="2430177" y="1389314"/>
                  <a:pt x="2430177" y="1389878"/>
                </a:cubicBezTo>
                <a:cubicBezTo>
                  <a:pt x="2430177" y="1390442"/>
                  <a:pt x="2430036" y="1391148"/>
                  <a:pt x="2429754" y="1391994"/>
                </a:cubicBezTo>
                <a:cubicBezTo>
                  <a:pt x="2429472" y="1392841"/>
                  <a:pt x="2428908" y="1393969"/>
                  <a:pt x="2428061" y="1395380"/>
                </a:cubicBezTo>
                <a:cubicBezTo>
                  <a:pt x="2427215" y="1396791"/>
                  <a:pt x="2426227" y="1398343"/>
                  <a:pt x="2425099" y="1400035"/>
                </a:cubicBezTo>
                <a:cubicBezTo>
                  <a:pt x="2422277" y="1404550"/>
                  <a:pt x="2419173" y="1407936"/>
                  <a:pt x="2415788" y="1410193"/>
                </a:cubicBezTo>
                <a:cubicBezTo>
                  <a:pt x="2412402" y="1412450"/>
                  <a:pt x="2409298" y="1415272"/>
                  <a:pt x="2406477" y="1418658"/>
                </a:cubicBezTo>
                <a:cubicBezTo>
                  <a:pt x="2401398" y="1413014"/>
                  <a:pt x="2393780" y="1409064"/>
                  <a:pt x="2383622" y="1406807"/>
                </a:cubicBezTo>
                <a:cubicBezTo>
                  <a:pt x="2373465" y="1404550"/>
                  <a:pt x="2366129" y="1401164"/>
                  <a:pt x="2361614" y="1396650"/>
                </a:cubicBezTo>
                <a:cubicBezTo>
                  <a:pt x="2329449" y="1366741"/>
                  <a:pt x="2299823" y="1342758"/>
                  <a:pt x="2272736" y="1324701"/>
                </a:cubicBezTo>
                <a:cubicBezTo>
                  <a:pt x="2271607" y="1323572"/>
                  <a:pt x="2268786" y="1321879"/>
                  <a:pt x="2264271" y="1319622"/>
                </a:cubicBezTo>
                <a:lnTo>
                  <a:pt x="2245649" y="1350941"/>
                </a:lnTo>
                <a:cubicBezTo>
                  <a:pt x="2245085" y="1350941"/>
                  <a:pt x="2244803" y="1351505"/>
                  <a:pt x="2244803" y="1352634"/>
                </a:cubicBezTo>
                <a:cubicBezTo>
                  <a:pt x="2244803" y="1353762"/>
                  <a:pt x="2243815" y="1354468"/>
                  <a:pt x="2241840" y="1354750"/>
                </a:cubicBezTo>
                <a:cubicBezTo>
                  <a:pt x="2239865" y="1355032"/>
                  <a:pt x="2238313" y="1355878"/>
                  <a:pt x="2237185" y="1357289"/>
                </a:cubicBezTo>
                <a:cubicBezTo>
                  <a:pt x="2236056" y="1358700"/>
                  <a:pt x="2234927" y="1360675"/>
                  <a:pt x="2233799" y="1363214"/>
                </a:cubicBezTo>
                <a:cubicBezTo>
                  <a:pt x="2232670" y="1365754"/>
                  <a:pt x="2230413" y="1367588"/>
                  <a:pt x="2227027" y="1368716"/>
                </a:cubicBezTo>
                <a:cubicBezTo>
                  <a:pt x="2222512" y="1368716"/>
                  <a:pt x="2219691" y="1369845"/>
                  <a:pt x="2218562" y="1372102"/>
                </a:cubicBezTo>
                <a:cubicBezTo>
                  <a:pt x="2217434" y="1374359"/>
                  <a:pt x="2216870" y="1377463"/>
                  <a:pt x="2216870" y="1381413"/>
                </a:cubicBezTo>
                <a:lnTo>
                  <a:pt x="2208405" y="1380567"/>
                </a:lnTo>
                <a:cubicBezTo>
                  <a:pt x="2203890" y="1380567"/>
                  <a:pt x="2200787" y="1382824"/>
                  <a:pt x="2199094" y="1387339"/>
                </a:cubicBezTo>
                <a:cubicBezTo>
                  <a:pt x="2194015" y="1388467"/>
                  <a:pt x="2189219" y="1389878"/>
                  <a:pt x="2184704" y="1391571"/>
                </a:cubicBezTo>
                <a:cubicBezTo>
                  <a:pt x="2177368" y="1394957"/>
                  <a:pt x="2169468" y="1396650"/>
                  <a:pt x="2161003" y="1396650"/>
                </a:cubicBezTo>
                <a:cubicBezTo>
                  <a:pt x="2149153" y="1394957"/>
                  <a:pt x="2138431" y="1390160"/>
                  <a:pt x="2128838" y="1382260"/>
                </a:cubicBezTo>
                <a:cubicBezTo>
                  <a:pt x="2126016" y="1379438"/>
                  <a:pt x="2122207" y="1376335"/>
                  <a:pt x="2117410" y="1372949"/>
                </a:cubicBezTo>
                <a:cubicBezTo>
                  <a:pt x="2112614" y="1369563"/>
                  <a:pt x="2110216" y="1365613"/>
                  <a:pt x="2110216" y="1361098"/>
                </a:cubicBezTo>
                <a:lnTo>
                  <a:pt x="2111062" y="1354327"/>
                </a:lnTo>
                <a:cubicBezTo>
                  <a:pt x="2118398" y="1362791"/>
                  <a:pt x="2128273" y="1367024"/>
                  <a:pt x="2140688" y="1367024"/>
                </a:cubicBezTo>
                <a:cubicBezTo>
                  <a:pt x="2161567" y="1367024"/>
                  <a:pt x="2178497" y="1359688"/>
                  <a:pt x="2191476" y="1345016"/>
                </a:cubicBezTo>
                <a:cubicBezTo>
                  <a:pt x="2194862" y="1340501"/>
                  <a:pt x="2198530" y="1336269"/>
                  <a:pt x="2202480" y="1332319"/>
                </a:cubicBezTo>
                <a:cubicBezTo>
                  <a:pt x="2221666" y="1311439"/>
                  <a:pt x="2234927" y="1287174"/>
                  <a:pt x="2242263" y="1259523"/>
                </a:cubicBezTo>
                <a:cubicBezTo>
                  <a:pt x="2243392" y="1253316"/>
                  <a:pt x="2244803" y="1247391"/>
                  <a:pt x="2246496" y="1241747"/>
                </a:cubicBezTo>
                <a:cubicBezTo>
                  <a:pt x="2256089" y="1209018"/>
                  <a:pt x="2260885" y="1186728"/>
                  <a:pt x="2260885" y="1174877"/>
                </a:cubicBezTo>
                <a:cubicBezTo>
                  <a:pt x="2260885" y="1171491"/>
                  <a:pt x="2261732" y="1168670"/>
                  <a:pt x="2263425" y="1166413"/>
                </a:cubicBezTo>
                <a:cubicBezTo>
                  <a:pt x="2266811" y="1161898"/>
                  <a:pt x="2270479" y="1159077"/>
                  <a:pt x="2274429" y="1157948"/>
                </a:cubicBezTo>
                <a:cubicBezTo>
                  <a:pt x="2274429" y="1157384"/>
                  <a:pt x="2275839" y="1157101"/>
                  <a:pt x="2278661" y="1157101"/>
                </a:cubicBezTo>
                <a:cubicBezTo>
                  <a:pt x="2280918" y="1161052"/>
                  <a:pt x="2283599" y="1163873"/>
                  <a:pt x="2286702" y="1165566"/>
                </a:cubicBezTo>
                <a:cubicBezTo>
                  <a:pt x="2289806" y="1167259"/>
                  <a:pt x="2292628" y="1169234"/>
                  <a:pt x="2295167" y="1171491"/>
                </a:cubicBezTo>
                <a:cubicBezTo>
                  <a:pt x="2297706" y="1173748"/>
                  <a:pt x="2298976" y="1176852"/>
                  <a:pt x="2298976" y="1180802"/>
                </a:cubicBezTo>
                <a:lnTo>
                  <a:pt x="2299823" y="1184188"/>
                </a:lnTo>
                <a:cubicBezTo>
                  <a:pt x="2299258" y="1187574"/>
                  <a:pt x="2298976" y="1191242"/>
                  <a:pt x="2298976" y="1195192"/>
                </a:cubicBezTo>
                <a:cubicBezTo>
                  <a:pt x="2298976" y="1199707"/>
                  <a:pt x="2299540" y="1204221"/>
                  <a:pt x="2300669" y="1208736"/>
                </a:cubicBezTo>
                <a:cubicBezTo>
                  <a:pt x="2303491" y="1220586"/>
                  <a:pt x="2307158" y="1229333"/>
                  <a:pt x="2311673" y="1234976"/>
                </a:cubicBezTo>
                <a:cubicBezTo>
                  <a:pt x="2313930" y="1238362"/>
                  <a:pt x="2316470" y="1240055"/>
                  <a:pt x="2319291" y="1240055"/>
                </a:cubicBezTo>
                <a:lnTo>
                  <a:pt x="2322677" y="1240055"/>
                </a:lnTo>
                <a:cubicBezTo>
                  <a:pt x="2325499" y="1238926"/>
                  <a:pt x="2330295" y="1223407"/>
                  <a:pt x="2337067" y="1193499"/>
                </a:cubicBezTo>
                <a:cubicBezTo>
                  <a:pt x="2339888" y="1183906"/>
                  <a:pt x="2341863" y="1174313"/>
                  <a:pt x="2342992" y="1164720"/>
                </a:cubicBezTo>
                <a:cubicBezTo>
                  <a:pt x="2345814" y="1155691"/>
                  <a:pt x="2347224" y="1146662"/>
                  <a:pt x="2347224" y="1137633"/>
                </a:cubicBezTo>
                <a:cubicBezTo>
                  <a:pt x="2347224" y="1130297"/>
                  <a:pt x="2345814" y="1123243"/>
                  <a:pt x="2342992" y="1116471"/>
                </a:cubicBezTo>
                <a:cubicBezTo>
                  <a:pt x="2341299" y="1113086"/>
                  <a:pt x="2338196" y="1111393"/>
                  <a:pt x="2333681" y="1111393"/>
                </a:cubicBezTo>
                <a:cubicBezTo>
                  <a:pt x="2332552" y="1111393"/>
                  <a:pt x="2330859" y="1111816"/>
                  <a:pt x="2328602" y="1112662"/>
                </a:cubicBezTo>
                <a:cubicBezTo>
                  <a:pt x="2326345" y="1113509"/>
                  <a:pt x="2324088" y="1114214"/>
                  <a:pt x="2321831" y="1114778"/>
                </a:cubicBezTo>
                <a:cubicBezTo>
                  <a:pt x="2314495" y="1116471"/>
                  <a:pt x="2307723" y="1119011"/>
                  <a:pt x="2301516" y="1122397"/>
                </a:cubicBezTo>
                <a:cubicBezTo>
                  <a:pt x="2283458" y="1131425"/>
                  <a:pt x="2265118" y="1142712"/>
                  <a:pt x="2246496" y="1156255"/>
                </a:cubicBezTo>
                <a:cubicBezTo>
                  <a:pt x="2218845" y="1177134"/>
                  <a:pt x="2205019" y="1197732"/>
                  <a:pt x="2205019" y="1218047"/>
                </a:cubicBezTo>
                <a:lnTo>
                  <a:pt x="2205866" y="1229051"/>
                </a:lnTo>
                <a:cubicBezTo>
                  <a:pt x="2207558" y="1239208"/>
                  <a:pt x="2208687" y="1249366"/>
                  <a:pt x="2209251" y="1259523"/>
                </a:cubicBezTo>
                <a:cubicBezTo>
                  <a:pt x="2208123" y="1266859"/>
                  <a:pt x="2203608" y="1273066"/>
                  <a:pt x="2195708" y="1278145"/>
                </a:cubicBezTo>
                <a:cubicBezTo>
                  <a:pt x="2194015" y="1279838"/>
                  <a:pt x="2192322" y="1280685"/>
                  <a:pt x="2190629" y="1280685"/>
                </a:cubicBezTo>
                <a:cubicBezTo>
                  <a:pt x="2186679" y="1280685"/>
                  <a:pt x="2183575" y="1280120"/>
                  <a:pt x="2181318" y="1278992"/>
                </a:cubicBezTo>
                <a:cubicBezTo>
                  <a:pt x="2155360" y="1259241"/>
                  <a:pt x="2142381" y="1245415"/>
                  <a:pt x="2142381" y="1237515"/>
                </a:cubicBezTo>
                <a:lnTo>
                  <a:pt x="2143227" y="1232436"/>
                </a:lnTo>
                <a:cubicBezTo>
                  <a:pt x="2144920" y="1225665"/>
                  <a:pt x="2145767" y="1217200"/>
                  <a:pt x="2145767" y="1207043"/>
                </a:cubicBezTo>
                <a:cubicBezTo>
                  <a:pt x="2150281" y="1182213"/>
                  <a:pt x="2153667" y="1168105"/>
                  <a:pt x="2155924" y="1164720"/>
                </a:cubicBezTo>
                <a:lnTo>
                  <a:pt x="2161003" y="1158794"/>
                </a:lnTo>
                <a:lnTo>
                  <a:pt x="2161003" y="1156255"/>
                </a:lnTo>
                <a:cubicBezTo>
                  <a:pt x="2164389" y="1132554"/>
                  <a:pt x="2174547" y="1111957"/>
                  <a:pt x="2191476" y="1094463"/>
                </a:cubicBezTo>
                <a:cubicBezTo>
                  <a:pt x="2208969" y="1073020"/>
                  <a:pt x="2223923" y="1058066"/>
                  <a:pt x="2236338" y="1049601"/>
                </a:cubicBezTo>
                <a:cubicBezTo>
                  <a:pt x="2239724" y="1047908"/>
                  <a:pt x="2252985" y="1038879"/>
                  <a:pt x="2276122" y="1022514"/>
                </a:cubicBezTo>
                <a:cubicBezTo>
                  <a:pt x="2278379" y="1020257"/>
                  <a:pt x="2279508" y="1018846"/>
                  <a:pt x="2279508" y="1018282"/>
                </a:cubicBezTo>
                <a:cubicBezTo>
                  <a:pt x="2278943" y="1017718"/>
                  <a:pt x="2278520" y="1017294"/>
                  <a:pt x="2278238" y="1017012"/>
                </a:cubicBezTo>
                <a:cubicBezTo>
                  <a:pt x="2277956" y="1016730"/>
                  <a:pt x="2277532" y="1016589"/>
                  <a:pt x="2276968" y="1016589"/>
                </a:cubicBezTo>
                <a:lnTo>
                  <a:pt x="2260039" y="1019128"/>
                </a:lnTo>
                <a:cubicBezTo>
                  <a:pt x="2249881" y="1019128"/>
                  <a:pt x="2240570" y="1021950"/>
                  <a:pt x="2232106" y="1027593"/>
                </a:cubicBezTo>
                <a:cubicBezTo>
                  <a:pt x="2230413" y="1028157"/>
                  <a:pt x="2227309" y="1028440"/>
                  <a:pt x="2222795" y="1028440"/>
                </a:cubicBezTo>
                <a:cubicBezTo>
                  <a:pt x="2220538" y="1028440"/>
                  <a:pt x="2219409" y="1028722"/>
                  <a:pt x="2219409" y="1029286"/>
                </a:cubicBezTo>
                <a:cubicBezTo>
                  <a:pt x="2212073" y="1034929"/>
                  <a:pt x="2204173" y="1038033"/>
                  <a:pt x="2195708" y="1038597"/>
                </a:cubicBezTo>
                <a:cubicBezTo>
                  <a:pt x="2190065" y="1039161"/>
                  <a:pt x="2184986" y="1040572"/>
                  <a:pt x="2180472" y="1042829"/>
                </a:cubicBezTo>
                <a:cubicBezTo>
                  <a:pt x="2162978" y="1050730"/>
                  <a:pt x="2148870" y="1056091"/>
                  <a:pt x="2138149" y="1058912"/>
                </a:cubicBezTo>
                <a:cubicBezTo>
                  <a:pt x="2131377" y="1058912"/>
                  <a:pt x="2126581" y="1057501"/>
                  <a:pt x="2123759" y="1054680"/>
                </a:cubicBezTo>
                <a:lnTo>
                  <a:pt x="2107676" y="1036058"/>
                </a:lnTo>
                <a:cubicBezTo>
                  <a:pt x="2106547" y="1035493"/>
                  <a:pt x="2105701" y="1034365"/>
                  <a:pt x="2105137" y="1032672"/>
                </a:cubicBezTo>
                <a:lnTo>
                  <a:pt x="2106830" y="1024207"/>
                </a:lnTo>
                <a:cubicBezTo>
                  <a:pt x="2108523" y="1018000"/>
                  <a:pt x="2111344" y="1014050"/>
                  <a:pt x="2115294" y="1012357"/>
                </a:cubicBezTo>
                <a:lnTo>
                  <a:pt x="2116987" y="1013203"/>
                </a:lnTo>
                <a:cubicBezTo>
                  <a:pt x="2122066" y="1018846"/>
                  <a:pt x="2127145" y="1021668"/>
                  <a:pt x="2132224" y="1021668"/>
                </a:cubicBezTo>
                <a:cubicBezTo>
                  <a:pt x="2136174" y="1021668"/>
                  <a:pt x="2140406" y="1020398"/>
                  <a:pt x="2144920" y="1017859"/>
                </a:cubicBezTo>
                <a:cubicBezTo>
                  <a:pt x="2149435" y="1015319"/>
                  <a:pt x="2154514" y="1012921"/>
                  <a:pt x="2160157" y="1010664"/>
                </a:cubicBezTo>
                <a:cubicBezTo>
                  <a:pt x="2168621" y="1007842"/>
                  <a:pt x="2176522" y="1003892"/>
                  <a:pt x="2183858" y="998813"/>
                </a:cubicBezTo>
                <a:cubicBezTo>
                  <a:pt x="2194579" y="997121"/>
                  <a:pt x="2204314" y="994299"/>
                  <a:pt x="2213060" y="990349"/>
                </a:cubicBezTo>
                <a:cubicBezTo>
                  <a:pt x="2221807" y="986399"/>
                  <a:pt x="2230131" y="983436"/>
                  <a:pt x="2238031" y="981461"/>
                </a:cubicBezTo>
                <a:cubicBezTo>
                  <a:pt x="2245931" y="979486"/>
                  <a:pt x="2253267" y="977652"/>
                  <a:pt x="2260039" y="975959"/>
                </a:cubicBezTo>
                <a:cubicBezTo>
                  <a:pt x="2276968" y="971445"/>
                  <a:pt x="2300669" y="967212"/>
                  <a:pt x="2331142" y="963262"/>
                </a:cubicBezTo>
                <a:cubicBezTo>
                  <a:pt x="2357664" y="959312"/>
                  <a:pt x="2373465" y="956773"/>
                  <a:pt x="2378543" y="955644"/>
                </a:cubicBezTo>
                <a:close/>
                <a:moveTo>
                  <a:pt x="2006101" y="952258"/>
                </a:moveTo>
                <a:cubicBezTo>
                  <a:pt x="1982964" y="956773"/>
                  <a:pt x="1957289" y="966084"/>
                  <a:pt x="1929073" y="980191"/>
                </a:cubicBezTo>
                <a:cubicBezTo>
                  <a:pt x="1925123" y="982449"/>
                  <a:pt x="1921173" y="984141"/>
                  <a:pt x="1917223" y="985270"/>
                </a:cubicBezTo>
                <a:cubicBezTo>
                  <a:pt x="1909887" y="986963"/>
                  <a:pt x="1903397" y="990631"/>
                  <a:pt x="1897754" y="996274"/>
                </a:cubicBezTo>
                <a:lnTo>
                  <a:pt x="1907065" y="1006432"/>
                </a:lnTo>
                <a:cubicBezTo>
                  <a:pt x="1907065" y="1006996"/>
                  <a:pt x="1907488" y="1007701"/>
                  <a:pt x="1908335" y="1008548"/>
                </a:cubicBezTo>
                <a:cubicBezTo>
                  <a:pt x="1909181" y="1009394"/>
                  <a:pt x="1909887" y="1010241"/>
                  <a:pt x="1910451" y="1011087"/>
                </a:cubicBezTo>
                <a:cubicBezTo>
                  <a:pt x="1911015" y="1011934"/>
                  <a:pt x="1911297" y="1012921"/>
                  <a:pt x="1911297" y="1014050"/>
                </a:cubicBezTo>
                <a:lnTo>
                  <a:pt x="1911297" y="1018282"/>
                </a:lnTo>
                <a:cubicBezTo>
                  <a:pt x="1911297" y="1020539"/>
                  <a:pt x="1912003" y="1023643"/>
                  <a:pt x="1913414" y="1027593"/>
                </a:cubicBezTo>
                <a:cubicBezTo>
                  <a:pt x="1914824" y="1031543"/>
                  <a:pt x="1915812" y="1035775"/>
                  <a:pt x="1916376" y="1040290"/>
                </a:cubicBezTo>
                <a:lnTo>
                  <a:pt x="2001022" y="994581"/>
                </a:lnTo>
                <a:lnTo>
                  <a:pt x="2012873" y="1005585"/>
                </a:lnTo>
                <a:cubicBezTo>
                  <a:pt x="2013437" y="1003892"/>
                  <a:pt x="2014283" y="1002058"/>
                  <a:pt x="2015412" y="1000083"/>
                </a:cubicBezTo>
                <a:cubicBezTo>
                  <a:pt x="2016541" y="998108"/>
                  <a:pt x="2017105" y="995710"/>
                  <a:pt x="2017105" y="992888"/>
                </a:cubicBezTo>
                <a:cubicBezTo>
                  <a:pt x="2017669" y="984424"/>
                  <a:pt x="2019644" y="976241"/>
                  <a:pt x="2023030" y="968341"/>
                </a:cubicBezTo>
                <a:cubicBezTo>
                  <a:pt x="2023594" y="967212"/>
                  <a:pt x="2023877" y="964955"/>
                  <a:pt x="2023877" y="961569"/>
                </a:cubicBezTo>
                <a:cubicBezTo>
                  <a:pt x="2023877" y="960441"/>
                  <a:pt x="2022466" y="959312"/>
                  <a:pt x="2019644" y="958183"/>
                </a:cubicBezTo>
                <a:cubicBezTo>
                  <a:pt x="2014566" y="954233"/>
                  <a:pt x="2010051" y="952258"/>
                  <a:pt x="2006101" y="952258"/>
                </a:cubicBezTo>
                <a:close/>
                <a:moveTo>
                  <a:pt x="3624523" y="911628"/>
                </a:moveTo>
                <a:cubicBezTo>
                  <a:pt x="3632424" y="911628"/>
                  <a:pt x="3639477" y="915578"/>
                  <a:pt x="3645685" y="923478"/>
                </a:cubicBezTo>
                <a:cubicBezTo>
                  <a:pt x="3645685" y="925171"/>
                  <a:pt x="3647942" y="927711"/>
                  <a:pt x="3652456" y="931097"/>
                </a:cubicBezTo>
                <a:cubicBezTo>
                  <a:pt x="3656971" y="934482"/>
                  <a:pt x="3660639" y="937868"/>
                  <a:pt x="3663460" y="941254"/>
                </a:cubicBezTo>
                <a:cubicBezTo>
                  <a:pt x="3666282" y="944640"/>
                  <a:pt x="3667693" y="948590"/>
                  <a:pt x="3667693" y="953105"/>
                </a:cubicBezTo>
                <a:lnTo>
                  <a:pt x="3667693" y="956490"/>
                </a:lnTo>
                <a:cubicBezTo>
                  <a:pt x="3667693" y="957619"/>
                  <a:pt x="3668539" y="959453"/>
                  <a:pt x="3670232" y="961992"/>
                </a:cubicBezTo>
                <a:cubicBezTo>
                  <a:pt x="3671925" y="964532"/>
                  <a:pt x="3672771" y="967212"/>
                  <a:pt x="3672771" y="970034"/>
                </a:cubicBezTo>
                <a:cubicBezTo>
                  <a:pt x="3672771" y="972855"/>
                  <a:pt x="3671925" y="975677"/>
                  <a:pt x="3670232" y="978498"/>
                </a:cubicBezTo>
                <a:cubicBezTo>
                  <a:pt x="3661203" y="1001635"/>
                  <a:pt x="3646813" y="1020821"/>
                  <a:pt x="3627063" y="1036058"/>
                </a:cubicBezTo>
                <a:cubicBezTo>
                  <a:pt x="3618034" y="1043394"/>
                  <a:pt x="3609569" y="1051294"/>
                  <a:pt x="3601669" y="1059759"/>
                </a:cubicBezTo>
                <a:cubicBezTo>
                  <a:pt x="3585868" y="1075559"/>
                  <a:pt x="3567528" y="1091078"/>
                  <a:pt x="3546649" y="1106314"/>
                </a:cubicBezTo>
                <a:lnTo>
                  <a:pt x="3541570" y="1110546"/>
                </a:lnTo>
                <a:cubicBezTo>
                  <a:pt x="3533106" y="1116189"/>
                  <a:pt x="3525205" y="1122397"/>
                  <a:pt x="3517869" y="1129168"/>
                </a:cubicBezTo>
                <a:cubicBezTo>
                  <a:pt x="3516176" y="1130861"/>
                  <a:pt x="3514624" y="1131849"/>
                  <a:pt x="3513214" y="1132131"/>
                </a:cubicBezTo>
                <a:cubicBezTo>
                  <a:pt x="3511803" y="1132413"/>
                  <a:pt x="3510815" y="1132836"/>
                  <a:pt x="3510251" y="1133401"/>
                </a:cubicBezTo>
                <a:cubicBezTo>
                  <a:pt x="3501222" y="1135093"/>
                  <a:pt x="3495861" y="1140454"/>
                  <a:pt x="3494168" y="1149483"/>
                </a:cubicBezTo>
                <a:cubicBezTo>
                  <a:pt x="3494733" y="1151741"/>
                  <a:pt x="3497837" y="1153433"/>
                  <a:pt x="3503479" y="1154562"/>
                </a:cubicBezTo>
                <a:lnTo>
                  <a:pt x="3508558" y="1155409"/>
                </a:lnTo>
                <a:cubicBezTo>
                  <a:pt x="3517023" y="1158230"/>
                  <a:pt x="3525205" y="1161334"/>
                  <a:pt x="3533106" y="1164720"/>
                </a:cubicBezTo>
                <a:cubicBezTo>
                  <a:pt x="3541006" y="1168105"/>
                  <a:pt x="3548060" y="1173466"/>
                  <a:pt x="3554267" y="1180802"/>
                </a:cubicBezTo>
                <a:lnTo>
                  <a:pt x="3572043" y="1178263"/>
                </a:lnTo>
                <a:cubicBezTo>
                  <a:pt x="3582764" y="1152869"/>
                  <a:pt x="3596872" y="1127475"/>
                  <a:pt x="3614366" y="1102082"/>
                </a:cubicBezTo>
                <a:cubicBezTo>
                  <a:pt x="3618880" y="1095310"/>
                  <a:pt x="3623395" y="1091924"/>
                  <a:pt x="3627909" y="1091924"/>
                </a:cubicBezTo>
                <a:cubicBezTo>
                  <a:pt x="3632424" y="1091924"/>
                  <a:pt x="3636656" y="1094604"/>
                  <a:pt x="3640606" y="1099965"/>
                </a:cubicBezTo>
                <a:cubicBezTo>
                  <a:pt x="3644556" y="1105326"/>
                  <a:pt x="3649494" y="1109841"/>
                  <a:pt x="3655419" y="1113509"/>
                </a:cubicBezTo>
                <a:cubicBezTo>
                  <a:pt x="3661344" y="1117177"/>
                  <a:pt x="3664307" y="1122679"/>
                  <a:pt x="3664307" y="1130015"/>
                </a:cubicBezTo>
                <a:lnTo>
                  <a:pt x="3662614" y="1141019"/>
                </a:lnTo>
                <a:cubicBezTo>
                  <a:pt x="3659792" y="1150612"/>
                  <a:pt x="3656125" y="1157384"/>
                  <a:pt x="3651610" y="1161334"/>
                </a:cubicBezTo>
                <a:cubicBezTo>
                  <a:pt x="3650481" y="1161898"/>
                  <a:pt x="3648788" y="1164437"/>
                  <a:pt x="3646531" y="1168952"/>
                </a:cubicBezTo>
                <a:cubicBezTo>
                  <a:pt x="3639195" y="1185317"/>
                  <a:pt x="3630166" y="1200553"/>
                  <a:pt x="3619444" y="1214661"/>
                </a:cubicBezTo>
                <a:lnTo>
                  <a:pt x="3614366" y="1223972"/>
                </a:lnTo>
                <a:lnTo>
                  <a:pt x="3616905" y="1226511"/>
                </a:lnTo>
                <a:lnTo>
                  <a:pt x="3650764" y="1210428"/>
                </a:lnTo>
                <a:cubicBezTo>
                  <a:pt x="3655842" y="1216636"/>
                  <a:pt x="3661485" y="1222843"/>
                  <a:pt x="3667693" y="1229051"/>
                </a:cubicBezTo>
                <a:lnTo>
                  <a:pt x="3671925" y="1234976"/>
                </a:lnTo>
                <a:cubicBezTo>
                  <a:pt x="3670232" y="1238362"/>
                  <a:pt x="3667410" y="1242030"/>
                  <a:pt x="3663460" y="1245980"/>
                </a:cubicBezTo>
                <a:cubicBezTo>
                  <a:pt x="3632988" y="1271374"/>
                  <a:pt x="3603644" y="1298178"/>
                  <a:pt x="3575429" y="1326393"/>
                </a:cubicBezTo>
                <a:lnTo>
                  <a:pt x="3569503" y="1328086"/>
                </a:lnTo>
                <a:cubicBezTo>
                  <a:pt x="3577968" y="1317365"/>
                  <a:pt x="3585586" y="1307207"/>
                  <a:pt x="3592358" y="1297614"/>
                </a:cubicBezTo>
                <a:lnTo>
                  <a:pt x="3600822" y="1286610"/>
                </a:lnTo>
                <a:cubicBezTo>
                  <a:pt x="3599129" y="1284917"/>
                  <a:pt x="3597437" y="1284070"/>
                  <a:pt x="3595744" y="1284070"/>
                </a:cubicBezTo>
                <a:cubicBezTo>
                  <a:pt x="3592922" y="1284070"/>
                  <a:pt x="3590665" y="1284917"/>
                  <a:pt x="3588972" y="1286610"/>
                </a:cubicBezTo>
                <a:cubicBezTo>
                  <a:pt x="3563578" y="1301282"/>
                  <a:pt x="3537620" y="1314543"/>
                  <a:pt x="3511098" y="1326393"/>
                </a:cubicBezTo>
                <a:cubicBezTo>
                  <a:pt x="3507712" y="1328651"/>
                  <a:pt x="3502915" y="1330908"/>
                  <a:pt x="3496708" y="1333165"/>
                </a:cubicBezTo>
                <a:lnTo>
                  <a:pt x="3493322" y="1334012"/>
                </a:lnTo>
                <a:cubicBezTo>
                  <a:pt x="3490500" y="1334012"/>
                  <a:pt x="3485704" y="1330626"/>
                  <a:pt x="3478932" y="1323854"/>
                </a:cubicBezTo>
                <a:lnTo>
                  <a:pt x="3471314" y="1317929"/>
                </a:lnTo>
                <a:cubicBezTo>
                  <a:pt x="3473007" y="1315672"/>
                  <a:pt x="3478368" y="1310029"/>
                  <a:pt x="3487397" y="1301000"/>
                </a:cubicBezTo>
                <a:lnTo>
                  <a:pt x="3494168" y="1293382"/>
                </a:lnTo>
                <a:cubicBezTo>
                  <a:pt x="3506019" y="1280402"/>
                  <a:pt x="3517305" y="1267423"/>
                  <a:pt x="3528027" y="1254444"/>
                </a:cubicBezTo>
                <a:cubicBezTo>
                  <a:pt x="3531977" y="1249366"/>
                  <a:pt x="3533952" y="1243440"/>
                  <a:pt x="3533952" y="1236669"/>
                </a:cubicBezTo>
                <a:cubicBezTo>
                  <a:pt x="3533952" y="1227075"/>
                  <a:pt x="3531695" y="1220022"/>
                  <a:pt x="3527180" y="1215507"/>
                </a:cubicBezTo>
                <a:cubicBezTo>
                  <a:pt x="3524359" y="1212686"/>
                  <a:pt x="3521255" y="1210146"/>
                  <a:pt x="3517869" y="1207889"/>
                </a:cubicBezTo>
                <a:lnTo>
                  <a:pt x="3511944" y="1204503"/>
                </a:lnTo>
                <a:lnTo>
                  <a:pt x="3477239" y="1182495"/>
                </a:lnTo>
                <a:cubicBezTo>
                  <a:pt x="3473853" y="1180802"/>
                  <a:pt x="3470185" y="1179674"/>
                  <a:pt x="3466235" y="1179109"/>
                </a:cubicBezTo>
                <a:cubicBezTo>
                  <a:pt x="3460028" y="1178545"/>
                  <a:pt x="3454667" y="1176429"/>
                  <a:pt x="3450152" y="1172761"/>
                </a:cubicBezTo>
                <a:cubicBezTo>
                  <a:pt x="3445638" y="1169093"/>
                  <a:pt x="3440277" y="1163309"/>
                  <a:pt x="3434070" y="1155409"/>
                </a:cubicBezTo>
                <a:lnTo>
                  <a:pt x="3458617" y="1139326"/>
                </a:lnTo>
                <a:cubicBezTo>
                  <a:pt x="3466517" y="1135376"/>
                  <a:pt x="3479214" y="1127758"/>
                  <a:pt x="3496708" y="1116471"/>
                </a:cubicBezTo>
                <a:cubicBezTo>
                  <a:pt x="3499529" y="1114214"/>
                  <a:pt x="3501928" y="1111957"/>
                  <a:pt x="3503903" y="1109700"/>
                </a:cubicBezTo>
                <a:cubicBezTo>
                  <a:pt x="3505878" y="1107442"/>
                  <a:pt x="3507712" y="1105467"/>
                  <a:pt x="3509405" y="1103774"/>
                </a:cubicBezTo>
                <a:cubicBezTo>
                  <a:pt x="3548906" y="1067095"/>
                  <a:pt x="3583611" y="1026464"/>
                  <a:pt x="3613519" y="981884"/>
                </a:cubicBezTo>
                <a:cubicBezTo>
                  <a:pt x="3616905" y="975677"/>
                  <a:pt x="3620009" y="969187"/>
                  <a:pt x="3622830" y="962416"/>
                </a:cubicBezTo>
                <a:cubicBezTo>
                  <a:pt x="3623959" y="958465"/>
                  <a:pt x="3625370" y="954656"/>
                  <a:pt x="3627063" y="950988"/>
                </a:cubicBezTo>
                <a:cubicBezTo>
                  <a:pt x="3628756" y="947320"/>
                  <a:pt x="3629602" y="944076"/>
                  <a:pt x="3629602" y="941254"/>
                </a:cubicBezTo>
                <a:cubicBezTo>
                  <a:pt x="3629602" y="936175"/>
                  <a:pt x="3626498" y="931661"/>
                  <a:pt x="3620291" y="927711"/>
                </a:cubicBezTo>
                <a:lnTo>
                  <a:pt x="3610980" y="920939"/>
                </a:lnTo>
                <a:lnTo>
                  <a:pt x="3607594" y="917553"/>
                </a:lnTo>
                <a:cubicBezTo>
                  <a:pt x="3613802" y="913603"/>
                  <a:pt x="3619444" y="911628"/>
                  <a:pt x="3624523" y="911628"/>
                </a:cubicBezTo>
                <a:close/>
                <a:moveTo>
                  <a:pt x="2041652" y="905703"/>
                </a:moveTo>
                <a:cubicBezTo>
                  <a:pt x="2048424" y="905703"/>
                  <a:pt x="2054772" y="908806"/>
                  <a:pt x="2060698" y="915014"/>
                </a:cubicBezTo>
                <a:cubicBezTo>
                  <a:pt x="2066623" y="921221"/>
                  <a:pt x="2072407" y="927711"/>
                  <a:pt x="2078050" y="934482"/>
                </a:cubicBezTo>
                <a:cubicBezTo>
                  <a:pt x="2080307" y="936740"/>
                  <a:pt x="2082565" y="939279"/>
                  <a:pt x="2084822" y="942101"/>
                </a:cubicBezTo>
                <a:cubicBezTo>
                  <a:pt x="2087079" y="944922"/>
                  <a:pt x="2088208" y="948026"/>
                  <a:pt x="2088208" y="951412"/>
                </a:cubicBezTo>
                <a:cubicBezTo>
                  <a:pt x="2088208" y="955362"/>
                  <a:pt x="2087079" y="959594"/>
                  <a:pt x="2084822" y="964109"/>
                </a:cubicBezTo>
                <a:lnTo>
                  <a:pt x="2083975" y="966648"/>
                </a:lnTo>
                <a:lnTo>
                  <a:pt x="2078050" y="980191"/>
                </a:lnTo>
                <a:cubicBezTo>
                  <a:pt x="2074664" y="986963"/>
                  <a:pt x="2071843" y="993735"/>
                  <a:pt x="2069585" y="1000506"/>
                </a:cubicBezTo>
                <a:cubicBezTo>
                  <a:pt x="2064507" y="1016871"/>
                  <a:pt x="2058864" y="1032390"/>
                  <a:pt x="2052656" y="1047062"/>
                </a:cubicBezTo>
                <a:lnTo>
                  <a:pt x="2046731" y="1062298"/>
                </a:lnTo>
                <a:cubicBezTo>
                  <a:pt x="2042217" y="1071327"/>
                  <a:pt x="2038831" y="1080920"/>
                  <a:pt x="2036574" y="1091078"/>
                </a:cubicBezTo>
                <a:cubicBezTo>
                  <a:pt x="2036574" y="1092206"/>
                  <a:pt x="2034881" y="1094181"/>
                  <a:pt x="2031495" y="1097003"/>
                </a:cubicBezTo>
                <a:lnTo>
                  <a:pt x="2048424" y="1109700"/>
                </a:lnTo>
                <a:cubicBezTo>
                  <a:pt x="2046167" y="1116471"/>
                  <a:pt x="2042781" y="1121550"/>
                  <a:pt x="2038266" y="1124936"/>
                </a:cubicBezTo>
                <a:cubicBezTo>
                  <a:pt x="2030366" y="1130579"/>
                  <a:pt x="2023594" y="1134247"/>
                  <a:pt x="2017951" y="1135940"/>
                </a:cubicBezTo>
                <a:cubicBezTo>
                  <a:pt x="1995379" y="1148919"/>
                  <a:pt x="1973936" y="1163591"/>
                  <a:pt x="1953620" y="1179956"/>
                </a:cubicBezTo>
                <a:cubicBezTo>
                  <a:pt x="1944027" y="1188985"/>
                  <a:pt x="1933305" y="1196885"/>
                  <a:pt x="1921455" y="1203657"/>
                </a:cubicBezTo>
                <a:cubicBezTo>
                  <a:pt x="1912990" y="1209300"/>
                  <a:pt x="1908194" y="1214096"/>
                  <a:pt x="1907065" y="1218047"/>
                </a:cubicBezTo>
                <a:lnTo>
                  <a:pt x="1916376" y="1214661"/>
                </a:lnTo>
                <a:cubicBezTo>
                  <a:pt x="1964342" y="1198860"/>
                  <a:pt x="2011744" y="1180520"/>
                  <a:pt x="2058581" y="1159641"/>
                </a:cubicBezTo>
                <a:cubicBezTo>
                  <a:pt x="2061403" y="1160769"/>
                  <a:pt x="2063096" y="1162180"/>
                  <a:pt x="2063660" y="1163873"/>
                </a:cubicBezTo>
                <a:cubicBezTo>
                  <a:pt x="2069303" y="1173466"/>
                  <a:pt x="2076921" y="1181649"/>
                  <a:pt x="2086515" y="1188420"/>
                </a:cubicBezTo>
                <a:cubicBezTo>
                  <a:pt x="2089901" y="1190678"/>
                  <a:pt x="2091593" y="1193217"/>
                  <a:pt x="2091593" y="1196039"/>
                </a:cubicBezTo>
                <a:cubicBezTo>
                  <a:pt x="2091593" y="1198860"/>
                  <a:pt x="2089901" y="1201682"/>
                  <a:pt x="2086515" y="1204503"/>
                </a:cubicBezTo>
                <a:cubicBezTo>
                  <a:pt x="2074100" y="1216918"/>
                  <a:pt x="2061403" y="1223125"/>
                  <a:pt x="2048424" y="1223125"/>
                </a:cubicBezTo>
                <a:cubicBezTo>
                  <a:pt x="2039959" y="1223125"/>
                  <a:pt x="2031495" y="1224818"/>
                  <a:pt x="2023030" y="1228204"/>
                </a:cubicBezTo>
                <a:lnTo>
                  <a:pt x="2012873" y="1231590"/>
                </a:lnTo>
                <a:cubicBezTo>
                  <a:pt x="1996508" y="1234411"/>
                  <a:pt x="1988325" y="1240337"/>
                  <a:pt x="1988325" y="1249366"/>
                </a:cubicBezTo>
                <a:cubicBezTo>
                  <a:pt x="1988325" y="1263473"/>
                  <a:pt x="1990018" y="1275042"/>
                  <a:pt x="1993404" y="1284070"/>
                </a:cubicBezTo>
                <a:lnTo>
                  <a:pt x="1998483" y="1289149"/>
                </a:lnTo>
                <a:cubicBezTo>
                  <a:pt x="2014848" y="1283506"/>
                  <a:pt x="2026557" y="1278427"/>
                  <a:pt x="2033611" y="1273913"/>
                </a:cubicBezTo>
                <a:cubicBezTo>
                  <a:pt x="2040665" y="1269398"/>
                  <a:pt x="2048706" y="1265448"/>
                  <a:pt x="2057735" y="1262063"/>
                </a:cubicBezTo>
                <a:cubicBezTo>
                  <a:pt x="2063378" y="1260370"/>
                  <a:pt x="2069021" y="1257830"/>
                  <a:pt x="2074664" y="1254444"/>
                </a:cubicBezTo>
                <a:lnTo>
                  <a:pt x="2084822" y="1251059"/>
                </a:lnTo>
                <a:cubicBezTo>
                  <a:pt x="2090465" y="1249930"/>
                  <a:pt x="2095543" y="1247391"/>
                  <a:pt x="2100058" y="1243440"/>
                </a:cubicBezTo>
                <a:cubicBezTo>
                  <a:pt x="2100622" y="1242876"/>
                  <a:pt x="2101751" y="1242594"/>
                  <a:pt x="2103444" y="1242594"/>
                </a:cubicBezTo>
                <a:cubicBezTo>
                  <a:pt x="2105137" y="1242594"/>
                  <a:pt x="2107535" y="1243440"/>
                  <a:pt x="2110639" y="1245133"/>
                </a:cubicBezTo>
                <a:cubicBezTo>
                  <a:pt x="2113742" y="1246826"/>
                  <a:pt x="2116423" y="1249648"/>
                  <a:pt x="2118680" y="1253598"/>
                </a:cubicBezTo>
                <a:lnTo>
                  <a:pt x="2138149" y="1273913"/>
                </a:lnTo>
                <a:cubicBezTo>
                  <a:pt x="2142099" y="1277863"/>
                  <a:pt x="2144074" y="1281249"/>
                  <a:pt x="2144074" y="1284070"/>
                </a:cubicBezTo>
                <a:cubicBezTo>
                  <a:pt x="2144074" y="1285763"/>
                  <a:pt x="2142663" y="1289714"/>
                  <a:pt x="2139842" y="1295921"/>
                </a:cubicBezTo>
                <a:cubicBezTo>
                  <a:pt x="2137020" y="1302128"/>
                  <a:pt x="2133070" y="1305232"/>
                  <a:pt x="2127991" y="1305232"/>
                </a:cubicBezTo>
                <a:cubicBezTo>
                  <a:pt x="2120655" y="1312004"/>
                  <a:pt x="2112191" y="1317082"/>
                  <a:pt x="2102597" y="1320468"/>
                </a:cubicBezTo>
                <a:lnTo>
                  <a:pt x="2089054" y="1327240"/>
                </a:lnTo>
                <a:cubicBezTo>
                  <a:pt x="2076639" y="1334576"/>
                  <a:pt x="2063660" y="1341348"/>
                  <a:pt x="2050117" y="1347555"/>
                </a:cubicBezTo>
                <a:cubicBezTo>
                  <a:pt x="2031495" y="1356020"/>
                  <a:pt x="2016541" y="1361663"/>
                  <a:pt x="2005255" y="1364484"/>
                </a:cubicBezTo>
                <a:cubicBezTo>
                  <a:pt x="1997354" y="1368434"/>
                  <a:pt x="1993404" y="1373795"/>
                  <a:pt x="1993404" y="1380567"/>
                </a:cubicBezTo>
                <a:cubicBezTo>
                  <a:pt x="1993404" y="1383388"/>
                  <a:pt x="1992275" y="1388185"/>
                  <a:pt x="1990018" y="1394957"/>
                </a:cubicBezTo>
                <a:lnTo>
                  <a:pt x="1991711" y="1396650"/>
                </a:lnTo>
                <a:cubicBezTo>
                  <a:pt x="1992840" y="1397778"/>
                  <a:pt x="2002433" y="1400600"/>
                  <a:pt x="2020491" y="1405114"/>
                </a:cubicBezTo>
                <a:lnTo>
                  <a:pt x="2021337" y="1405114"/>
                </a:lnTo>
                <a:cubicBezTo>
                  <a:pt x="2032059" y="1411886"/>
                  <a:pt x="2043627" y="1416400"/>
                  <a:pt x="2056042" y="1418658"/>
                </a:cubicBezTo>
                <a:cubicBezTo>
                  <a:pt x="2066200" y="1420915"/>
                  <a:pt x="2076075" y="1424301"/>
                  <a:pt x="2085668" y="1428815"/>
                </a:cubicBezTo>
                <a:cubicBezTo>
                  <a:pt x="2095262" y="1433330"/>
                  <a:pt x="2110216" y="1437844"/>
                  <a:pt x="2130531" y="1442358"/>
                </a:cubicBezTo>
                <a:cubicBezTo>
                  <a:pt x="2131095" y="1442923"/>
                  <a:pt x="2132083" y="1443205"/>
                  <a:pt x="2133493" y="1443205"/>
                </a:cubicBezTo>
                <a:cubicBezTo>
                  <a:pt x="2134904" y="1443205"/>
                  <a:pt x="2136456" y="1443769"/>
                  <a:pt x="2138149" y="1444898"/>
                </a:cubicBezTo>
                <a:cubicBezTo>
                  <a:pt x="2156771" y="1452234"/>
                  <a:pt x="2175957" y="1456466"/>
                  <a:pt x="2195708" y="1457595"/>
                </a:cubicBezTo>
                <a:cubicBezTo>
                  <a:pt x="2196837" y="1458159"/>
                  <a:pt x="2198247" y="1458441"/>
                  <a:pt x="2199940" y="1458441"/>
                </a:cubicBezTo>
                <a:cubicBezTo>
                  <a:pt x="2241135" y="1462956"/>
                  <a:pt x="2282611" y="1466624"/>
                  <a:pt x="2324370" y="1469445"/>
                </a:cubicBezTo>
                <a:cubicBezTo>
                  <a:pt x="2346378" y="1469445"/>
                  <a:pt x="2379390" y="1472831"/>
                  <a:pt x="2423406" y="1479603"/>
                </a:cubicBezTo>
                <a:cubicBezTo>
                  <a:pt x="2440335" y="1482424"/>
                  <a:pt x="2453878" y="1490607"/>
                  <a:pt x="2464036" y="1504150"/>
                </a:cubicBezTo>
                <a:lnTo>
                  <a:pt x="2480119" y="1522772"/>
                </a:lnTo>
                <a:cubicBezTo>
                  <a:pt x="2484069" y="1526722"/>
                  <a:pt x="2486608" y="1529826"/>
                  <a:pt x="2487737" y="1532083"/>
                </a:cubicBezTo>
                <a:cubicBezTo>
                  <a:pt x="2483222" y="1539983"/>
                  <a:pt x="2477015" y="1543934"/>
                  <a:pt x="2469115" y="1543934"/>
                </a:cubicBezTo>
                <a:cubicBezTo>
                  <a:pt x="2466293" y="1543934"/>
                  <a:pt x="2451621" y="1541959"/>
                  <a:pt x="2425099" y="1538008"/>
                </a:cubicBezTo>
                <a:cubicBezTo>
                  <a:pt x="2413812" y="1535751"/>
                  <a:pt x="2402244" y="1534623"/>
                  <a:pt x="2390394" y="1534623"/>
                </a:cubicBezTo>
                <a:cubicBezTo>
                  <a:pt x="2372900" y="1534623"/>
                  <a:pt x="2355407" y="1533776"/>
                  <a:pt x="2337913" y="1532083"/>
                </a:cubicBezTo>
                <a:lnTo>
                  <a:pt x="2302362" y="1532930"/>
                </a:lnTo>
                <a:cubicBezTo>
                  <a:pt x="2296719" y="1531801"/>
                  <a:pt x="2291076" y="1531237"/>
                  <a:pt x="2285433" y="1531237"/>
                </a:cubicBezTo>
                <a:lnTo>
                  <a:pt x="2263425" y="1532083"/>
                </a:lnTo>
                <a:lnTo>
                  <a:pt x="2232952" y="1532083"/>
                </a:lnTo>
                <a:cubicBezTo>
                  <a:pt x="2217152" y="1532083"/>
                  <a:pt x="2204173" y="1530955"/>
                  <a:pt x="2194015" y="1528697"/>
                </a:cubicBezTo>
                <a:cubicBezTo>
                  <a:pt x="2190065" y="1527569"/>
                  <a:pt x="2185833" y="1526722"/>
                  <a:pt x="2181318" y="1526158"/>
                </a:cubicBezTo>
                <a:cubicBezTo>
                  <a:pt x="2163260" y="1523901"/>
                  <a:pt x="2146049" y="1519386"/>
                  <a:pt x="2129684" y="1512615"/>
                </a:cubicBezTo>
                <a:cubicBezTo>
                  <a:pt x="2117269" y="1509793"/>
                  <a:pt x="2103162" y="1503868"/>
                  <a:pt x="2087361" y="1494839"/>
                </a:cubicBezTo>
                <a:cubicBezTo>
                  <a:pt x="2045602" y="1473960"/>
                  <a:pt x="2013719" y="1456748"/>
                  <a:pt x="1991711" y="1443205"/>
                </a:cubicBezTo>
                <a:cubicBezTo>
                  <a:pt x="1983811" y="1437562"/>
                  <a:pt x="1975628" y="1432483"/>
                  <a:pt x="1967164" y="1427969"/>
                </a:cubicBezTo>
                <a:cubicBezTo>
                  <a:pt x="1919762" y="1402011"/>
                  <a:pt x="1883647" y="1388467"/>
                  <a:pt x="1858817" y="1387339"/>
                </a:cubicBezTo>
                <a:cubicBezTo>
                  <a:pt x="1853738" y="1387339"/>
                  <a:pt x="1850352" y="1388749"/>
                  <a:pt x="1848659" y="1391571"/>
                </a:cubicBezTo>
                <a:cubicBezTo>
                  <a:pt x="1844145" y="1397214"/>
                  <a:pt x="1838784" y="1402293"/>
                  <a:pt x="1832577" y="1406807"/>
                </a:cubicBezTo>
                <a:lnTo>
                  <a:pt x="1796179" y="1435587"/>
                </a:lnTo>
                <a:cubicBezTo>
                  <a:pt x="1779250" y="1446309"/>
                  <a:pt x="1759781" y="1453927"/>
                  <a:pt x="1737773" y="1458441"/>
                </a:cubicBezTo>
                <a:lnTo>
                  <a:pt x="1729309" y="1458441"/>
                </a:lnTo>
                <a:cubicBezTo>
                  <a:pt x="1732130" y="1456748"/>
                  <a:pt x="1734387" y="1455055"/>
                  <a:pt x="1736080" y="1453362"/>
                </a:cubicBezTo>
                <a:cubicBezTo>
                  <a:pt x="1740030" y="1449977"/>
                  <a:pt x="1743981" y="1447155"/>
                  <a:pt x="1747931" y="1444898"/>
                </a:cubicBezTo>
                <a:cubicBezTo>
                  <a:pt x="1748495" y="1444334"/>
                  <a:pt x="1749483" y="1443628"/>
                  <a:pt x="1750893" y="1442782"/>
                </a:cubicBezTo>
                <a:cubicBezTo>
                  <a:pt x="1752304" y="1441935"/>
                  <a:pt x="1753574" y="1440807"/>
                  <a:pt x="1754702" y="1439396"/>
                </a:cubicBezTo>
                <a:cubicBezTo>
                  <a:pt x="1755831" y="1437985"/>
                  <a:pt x="1756395" y="1436433"/>
                  <a:pt x="1756395" y="1434740"/>
                </a:cubicBezTo>
                <a:lnTo>
                  <a:pt x="1756395" y="1429662"/>
                </a:lnTo>
                <a:lnTo>
                  <a:pt x="1757242" y="1429662"/>
                </a:lnTo>
                <a:cubicBezTo>
                  <a:pt x="1761756" y="1428533"/>
                  <a:pt x="1764437" y="1426699"/>
                  <a:pt x="1765283" y="1424160"/>
                </a:cubicBezTo>
                <a:cubicBezTo>
                  <a:pt x="1766130" y="1421620"/>
                  <a:pt x="1766835" y="1420068"/>
                  <a:pt x="1767399" y="1419504"/>
                </a:cubicBezTo>
                <a:cubicBezTo>
                  <a:pt x="1767963" y="1418940"/>
                  <a:pt x="1772478" y="1414425"/>
                  <a:pt x="1780943" y="1405961"/>
                </a:cubicBezTo>
                <a:lnTo>
                  <a:pt x="1797872" y="1384799"/>
                </a:lnTo>
                <a:lnTo>
                  <a:pt x="1800411" y="1379720"/>
                </a:lnTo>
                <a:lnTo>
                  <a:pt x="1749624" y="1383953"/>
                </a:lnTo>
                <a:lnTo>
                  <a:pt x="1748777" y="1382260"/>
                </a:lnTo>
                <a:lnTo>
                  <a:pt x="1771632" y="1374642"/>
                </a:lnTo>
                <a:cubicBezTo>
                  <a:pt x="1779532" y="1372384"/>
                  <a:pt x="1787150" y="1370691"/>
                  <a:pt x="1794486" y="1369563"/>
                </a:cubicBezTo>
                <a:lnTo>
                  <a:pt x="1802951" y="1367024"/>
                </a:lnTo>
                <a:cubicBezTo>
                  <a:pt x="1814801" y="1365895"/>
                  <a:pt x="1822701" y="1359970"/>
                  <a:pt x="1826651" y="1349248"/>
                </a:cubicBezTo>
                <a:cubicBezTo>
                  <a:pt x="1828909" y="1343605"/>
                  <a:pt x="1832012" y="1338244"/>
                  <a:pt x="1835963" y="1333165"/>
                </a:cubicBezTo>
                <a:cubicBezTo>
                  <a:pt x="1843298" y="1322443"/>
                  <a:pt x="1849224" y="1308618"/>
                  <a:pt x="1853738" y="1291689"/>
                </a:cubicBezTo>
                <a:cubicBezTo>
                  <a:pt x="1853738" y="1289996"/>
                  <a:pt x="1853456" y="1288867"/>
                  <a:pt x="1852892" y="1288303"/>
                </a:cubicBezTo>
                <a:lnTo>
                  <a:pt x="1852892" y="1286610"/>
                </a:lnTo>
                <a:cubicBezTo>
                  <a:pt x="1850635" y="1285481"/>
                  <a:pt x="1848659" y="1284917"/>
                  <a:pt x="1846967" y="1284917"/>
                </a:cubicBezTo>
                <a:cubicBezTo>
                  <a:pt x="1845274" y="1284917"/>
                  <a:pt x="1843157" y="1286187"/>
                  <a:pt x="1840618" y="1288726"/>
                </a:cubicBezTo>
                <a:cubicBezTo>
                  <a:pt x="1838079" y="1291265"/>
                  <a:pt x="1833705" y="1293382"/>
                  <a:pt x="1827498" y="1295074"/>
                </a:cubicBezTo>
                <a:cubicBezTo>
                  <a:pt x="1825805" y="1295074"/>
                  <a:pt x="1821573" y="1296485"/>
                  <a:pt x="1814801" y="1299307"/>
                </a:cubicBezTo>
                <a:lnTo>
                  <a:pt x="1813108" y="1300153"/>
                </a:lnTo>
                <a:cubicBezTo>
                  <a:pt x="1805772" y="1302975"/>
                  <a:pt x="1798718" y="1306078"/>
                  <a:pt x="1791947" y="1309464"/>
                </a:cubicBezTo>
                <a:cubicBezTo>
                  <a:pt x="1789125" y="1310593"/>
                  <a:pt x="1786304" y="1311157"/>
                  <a:pt x="1783482" y="1311157"/>
                </a:cubicBezTo>
                <a:cubicBezTo>
                  <a:pt x="1781225" y="1311157"/>
                  <a:pt x="1778262" y="1310593"/>
                  <a:pt x="1774594" y="1309464"/>
                </a:cubicBezTo>
                <a:cubicBezTo>
                  <a:pt x="1770926" y="1308336"/>
                  <a:pt x="1767823" y="1306361"/>
                  <a:pt x="1765283" y="1303539"/>
                </a:cubicBezTo>
                <a:cubicBezTo>
                  <a:pt x="1762744" y="1300717"/>
                  <a:pt x="1760345" y="1297755"/>
                  <a:pt x="1758088" y="1294651"/>
                </a:cubicBezTo>
                <a:cubicBezTo>
                  <a:pt x="1755831" y="1291547"/>
                  <a:pt x="1754702" y="1288585"/>
                  <a:pt x="1754702" y="1285763"/>
                </a:cubicBezTo>
                <a:cubicBezTo>
                  <a:pt x="1754702" y="1280120"/>
                  <a:pt x="1760063" y="1275606"/>
                  <a:pt x="1770785" y="1272220"/>
                </a:cubicBezTo>
                <a:cubicBezTo>
                  <a:pt x="1813108" y="1256419"/>
                  <a:pt x="1841041" y="1243158"/>
                  <a:pt x="1854585" y="1232436"/>
                </a:cubicBezTo>
                <a:lnTo>
                  <a:pt x="1863896" y="1225665"/>
                </a:lnTo>
                <a:cubicBezTo>
                  <a:pt x="1893240" y="1206478"/>
                  <a:pt x="1914966" y="1190396"/>
                  <a:pt x="1929073" y="1177417"/>
                </a:cubicBezTo>
                <a:cubicBezTo>
                  <a:pt x="1931330" y="1175159"/>
                  <a:pt x="1933729" y="1173184"/>
                  <a:pt x="1936268" y="1171491"/>
                </a:cubicBezTo>
                <a:cubicBezTo>
                  <a:pt x="1938807" y="1169798"/>
                  <a:pt x="1940077" y="1167259"/>
                  <a:pt x="1940077" y="1163873"/>
                </a:cubicBezTo>
                <a:cubicBezTo>
                  <a:pt x="1940077" y="1163309"/>
                  <a:pt x="1939795" y="1162886"/>
                  <a:pt x="1939231" y="1162603"/>
                </a:cubicBezTo>
                <a:cubicBezTo>
                  <a:pt x="1938666" y="1162321"/>
                  <a:pt x="1938102" y="1161898"/>
                  <a:pt x="1937538" y="1161334"/>
                </a:cubicBezTo>
                <a:lnTo>
                  <a:pt x="1937538" y="1162180"/>
                </a:lnTo>
                <a:lnTo>
                  <a:pt x="1927380" y="1168952"/>
                </a:lnTo>
                <a:cubicBezTo>
                  <a:pt x="1920044" y="1175159"/>
                  <a:pt x="1912144" y="1180238"/>
                  <a:pt x="1903679" y="1184188"/>
                </a:cubicBezTo>
                <a:cubicBezTo>
                  <a:pt x="1901422" y="1185317"/>
                  <a:pt x="1898883" y="1186869"/>
                  <a:pt x="1896061" y="1188844"/>
                </a:cubicBezTo>
                <a:cubicBezTo>
                  <a:pt x="1893240" y="1190819"/>
                  <a:pt x="1890559" y="1192230"/>
                  <a:pt x="1888020" y="1193076"/>
                </a:cubicBezTo>
                <a:cubicBezTo>
                  <a:pt x="1885480" y="1193922"/>
                  <a:pt x="1883082" y="1194346"/>
                  <a:pt x="1880825" y="1194346"/>
                </a:cubicBezTo>
                <a:lnTo>
                  <a:pt x="1873207" y="1193499"/>
                </a:lnTo>
                <a:lnTo>
                  <a:pt x="1860510" y="1179109"/>
                </a:lnTo>
                <a:cubicBezTo>
                  <a:pt x="1864460" y="1171773"/>
                  <a:pt x="1869821" y="1166271"/>
                  <a:pt x="1876593" y="1162603"/>
                </a:cubicBezTo>
                <a:cubicBezTo>
                  <a:pt x="1883364" y="1158935"/>
                  <a:pt x="1889007" y="1154280"/>
                  <a:pt x="1893522" y="1148637"/>
                </a:cubicBezTo>
                <a:lnTo>
                  <a:pt x="1888443" y="1144405"/>
                </a:lnTo>
                <a:cubicBezTo>
                  <a:pt x="1883928" y="1141583"/>
                  <a:pt x="1879978" y="1138479"/>
                  <a:pt x="1876593" y="1135093"/>
                </a:cubicBezTo>
                <a:cubicBezTo>
                  <a:pt x="1866435" y="1124936"/>
                  <a:pt x="1860792" y="1110546"/>
                  <a:pt x="1859663" y="1091924"/>
                </a:cubicBezTo>
                <a:lnTo>
                  <a:pt x="1856278" y="1068223"/>
                </a:lnTo>
                <a:cubicBezTo>
                  <a:pt x="1856278" y="1064837"/>
                  <a:pt x="1856137" y="1061451"/>
                  <a:pt x="1855854" y="1058066"/>
                </a:cubicBezTo>
                <a:cubicBezTo>
                  <a:pt x="1855572" y="1054680"/>
                  <a:pt x="1855149" y="1051576"/>
                  <a:pt x="1854585" y="1048755"/>
                </a:cubicBezTo>
                <a:cubicBezTo>
                  <a:pt x="1852892" y="1042547"/>
                  <a:pt x="1852045" y="1036340"/>
                  <a:pt x="1852045" y="1030132"/>
                </a:cubicBezTo>
                <a:cubicBezTo>
                  <a:pt x="1852045" y="1014332"/>
                  <a:pt x="1846684" y="1000788"/>
                  <a:pt x="1835963" y="989502"/>
                </a:cubicBezTo>
                <a:cubicBezTo>
                  <a:pt x="1830320" y="983859"/>
                  <a:pt x="1825805" y="978780"/>
                  <a:pt x="1822419" y="974266"/>
                </a:cubicBezTo>
                <a:cubicBezTo>
                  <a:pt x="1822983" y="974266"/>
                  <a:pt x="1823830" y="973420"/>
                  <a:pt x="1824959" y="971727"/>
                </a:cubicBezTo>
                <a:cubicBezTo>
                  <a:pt x="1826087" y="970034"/>
                  <a:pt x="1828627" y="969187"/>
                  <a:pt x="1832577" y="969187"/>
                </a:cubicBezTo>
                <a:cubicBezTo>
                  <a:pt x="1844427" y="965237"/>
                  <a:pt x="1853738" y="963262"/>
                  <a:pt x="1860510" y="963262"/>
                </a:cubicBezTo>
                <a:cubicBezTo>
                  <a:pt x="1865024" y="963262"/>
                  <a:pt x="1868974" y="965519"/>
                  <a:pt x="1872360" y="970034"/>
                </a:cubicBezTo>
                <a:lnTo>
                  <a:pt x="1878286" y="979345"/>
                </a:lnTo>
                <a:lnTo>
                  <a:pt x="1976475" y="930250"/>
                </a:lnTo>
                <a:lnTo>
                  <a:pt x="1995943" y="922632"/>
                </a:lnTo>
                <a:cubicBezTo>
                  <a:pt x="2008923" y="918118"/>
                  <a:pt x="2021620" y="913039"/>
                  <a:pt x="2034034" y="907396"/>
                </a:cubicBezTo>
                <a:cubicBezTo>
                  <a:pt x="2036291" y="906267"/>
                  <a:pt x="2038831" y="905703"/>
                  <a:pt x="2041652" y="905703"/>
                </a:cubicBezTo>
                <a:close/>
                <a:moveTo>
                  <a:pt x="3028197" y="897238"/>
                </a:moveTo>
                <a:cubicBezTo>
                  <a:pt x="3031018" y="897238"/>
                  <a:pt x="3033416" y="897520"/>
                  <a:pt x="3035392" y="898085"/>
                </a:cubicBezTo>
                <a:cubicBezTo>
                  <a:pt x="3037367" y="898649"/>
                  <a:pt x="3039483" y="898931"/>
                  <a:pt x="3041740" y="898931"/>
                </a:cubicBezTo>
                <a:cubicBezTo>
                  <a:pt x="3049076" y="898931"/>
                  <a:pt x="3055283" y="902035"/>
                  <a:pt x="3060362" y="908242"/>
                </a:cubicBezTo>
                <a:cubicBezTo>
                  <a:pt x="3068827" y="921221"/>
                  <a:pt x="3079266" y="932507"/>
                  <a:pt x="3091681" y="942101"/>
                </a:cubicBezTo>
                <a:cubicBezTo>
                  <a:pt x="3094503" y="944922"/>
                  <a:pt x="3097183" y="947885"/>
                  <a:pt x="3099723" y="950988"/>
                </a:cubicBezTo>
                <a:cubicBezTo>
                  <a:pt x="3102262" y="954092"/>
                  <a:pt x="3104096" y="957337"/>
                  <a:pt x="3105225" y="960723"/>
                </a:cubicBezTo>
                <a:lnTo>
                  <a:pt x="3108611" y="980191"/>
                </a:lnTo>
                <a:cubicBezTo>
                  <a:pt x="3108611" y="981320"/>
                  <a:pt x="3108469" y="982872"/>
                  <a:pt x="3108187" y="984847"/>
                </a:cubicBezTo>
                <a:cubicBezTo>
                  <a:pt x="3107905" y="986822"/>
                  <a:pt x="3106918" y="989784"/>
                  <a:pt x="3105225" y="993735"/>
                </a:cubicBezTo>
                <a:lnTo>
                  <a:pt x="3104378" y="998813"/>
                </a:lnTo>
                <a:lnTo>
                  <a:pt x="3133158" y="990349"/>
                </a:lnTo>
                <a:cubicBezTo>
                  <a:pt x="3164195" y="979063"/>
                  <a:pt x="3193257" y="973420"/>
                  <a:pt x="3220343" y="973420"/>
                </a:cubicBezTo>
                <a:cubicBezTo>
                  <a:pt x="3232194" y="973420"/>
                  <a:pt x="3241646" y="978075"/>
                  <a:pt x="3248700" y="987386"/>
                </a:cubicBezTo>
                <a:cubicBezTo>
                  <a:pt x="3255753" y="996697"/>
                  <a:pt x="3263795" y="1005867"/>
                  <a:pt x="3272824" y="1014896"/>
                </a:cubicBezTo>
                <a:cubicBezTo>
                  <a:pt x="3273952" y="1017153"/>
                  <a:pt x="3275927" y="1019693"/>
                  <a:pt x="3278749" y="1022514"/>
                </a:cubicBezTo>
                <a:cubicBezTo>
                  <a:pt x="3281006" y="1026464"/>
                  <a:pt x="3282135" y="1030132"/>
                  <a:pt x="3282135" y="1033518"/>
                </a:cubicBezTo>
                <a:cubicBezTo>
                  <a:pt x="3282135" y="1039161"/>
                  <a:pt x="3279595" y="1044804"/>
                  <a:pt x="3274517" y="1050447"/>
                </a:cubicBezTo>
                <a:lnTo>
                  <a:pt x="3270284" y="1056373"/>
                </a:lnTo>
                <a:cubicBezTo>
                  <a:pt x="3269156" y="1059759"/>
                  <a:pt x="3266899" y="1061451"/>
                  <a:pt x="3263513" y="1061451"/>
                </a:cubicBezTo>
                <a:cubicBezTo>
                  <a:pt x="3262948" y="1061451"/>
                  <a:pt x="3261961" y="1062298"/>
                  <a:pt x="3260550" y="1063991"/>
                </a:cubicBezTo>
                <a:cubicBezTo>
                  <a:pt x="3259139" y="1065684"/>
                  <a:pt x="3258152" y="1066812"/>
                  <a:pt x="3257588" y="1067377"/>
                </a:cubicBezTo>
                <a:lnTo>
                  <a:pt x="3257588" y="1069070"/>
                </a:lnTo>
                <a:cubicBezTo>
                  <a:pt x="3253637" y="1069070"/>
                  <a:pt x="3249969" y="1068787"/>
                  <a:pt x="3246584" y="1068223"/>
                </a:cubicBezTo>
                <a:cubicBezTo>
                  <a:pt x="3238683" y="1067659"/>
                  <a:pt x="3230501" y="1067377"/>
                  <a:pt x="3222036" y="1067377"/>
                </a:cubicBezTo>
                <a:cubicBezTo>
                  <a:pt x="3219779" y="1067941"/>
                  <a:pt x="3217239" y="1068223"/>
                  <a:pt x="3214418" y="1068223"/>
                </a:cubicBezTo>
                <a:cubicBezTo>
                  <a:pt x="3199182" y="1068223"/>
                  <a:pt x="3183945" y="1069916"/>
                  <a:pt x="3168709" y="1073302"/>
                </a:cubicBezTo>
                <a:lnTo>
                  <a:pt x="3148394" y="1077534"/>
                </a:lnTo>
                <a:cubicBezTo>
                  <a:pt x="3148394" y="1082613"/>
                  <a:pt x="3152062" y="1087268"/>
                  <a:pt x="3159398" y="1091501"/>
                </a:cubicBezTo>
                <a:cubicBezTo>
                  <a:pt x="3166734" y="1095733"/>
                  <a:pt x="3171249" y="1100106"/>
                  <a:pt x="3172942" y="1104621"/>
                </a:cubicBezTo>
                <a:lnTo>
                  <a:pt x="3170402" y="1109700"/>
                </a:lnTo>
                <a:cubicBezTo>
                  <a:pt x="3167016" y="1115907"/>
                  <a:pt x="3161091" y="1121268"/>
                  <a:pt x="3152626" y="1125782"/>
                </a:cubicBezTo>
                <a:lnTo>
                  <a:pt x="3148394" y="1128322"/>
                </a:lnTo>
                <a:cubicBezTo>
                  <a:pt x="3137672" y="1133401"/>
                  <a:pt x="3126668" y="1137069"/>
                  <a:pt x="3115382" y="1139326"/>
                </a:cubicBezTo>
                <a:cubicBezTo>
                  <a:pt x="3109175" y="1140454"/>
                  <a:pt x="3102544" y="1142147"/>
                  <a:pt x="3095490" y="1144405"/>
                </a:cubicBezTo>
                <a:cubicBezTo>
                  <a:pt x="3088436" y="1146662"/>
                  <a:pt x="3080254" y="1148919"/>
                  <a:pt x="3070943" y="1151176"/>
                </a:cubicBezTo>
                <a:cubicBezTo>
                  <a:pt x="3061632" y="1153433"/>
                  <a:pt x="3053308" y="1156255"/>
                  <a:pt x="3045972" y="1159641"/>
                </a:cubicBezTo>
                <a:cubicBezTo>
                  <a:pt x="3047101" y="1162462"/>
                  <a:pt x="3048653" y="1164720"/>
                  <a:pt x="3050628" y="1166413"/>
                </a:cubicBezTo>
                <a:cubicBezTo>
                  <a:pt x="3052603" y="1168105"/>
                  <a:pt x="3054719" y="1169798"/>
                  <a:pt x="3056976" y="1171491"/>
                </a:cubicBezTo>
                <a:cubicBezTo>
                  <a:pt x="3059234" y="1173184"/>
                  <a:pt x="3061350" y="1174877"/>
                  <a:pt x="3063325" y="1176570"/>
                </a:cubicBezTo>
                <a:cubicBezTo>
                  <a:pt x="3065300" y="1178263"/>
                  <a:pt x="3066569" y="1180802"/>
                  <a:pt x="3067134" y="1184188"/>
                </a:cubicBezTo>
                <a:lnTo>
                  <a:pt x="3112843" y="1168952"/>
                </a:lnTo>
                <a:lnTo>
                  <a:pt x="3124693" y="1163027"/>
                </a:lnTo>
                <a:cubicBezTo>
                  <a:pt x="3140494" y="1153998"/>
                  <a:pt x="3160245" y="1149483"/>
                  <a:pt x="3183945" y="1149483"/>
                </a:cubicBezTo>
                <a:lnTo>
                  <a:pt x="3192410" y="1149483"/>
                </a:lnTo>
                <a:cubicBezTo>
                  <a:pt x="3195231" y="1150048"/>
                  <a:pt x="3198617" y="1152587"/>
                  <a:pt x="3202568" y="1157101"/>
                </a:cubicBezTo>
                <a:lnTo>
                  <a:pt x="3234733" y="1198578"/>
                </a:lnTo>
                <a:cubicBezTo>
                  <a:pt x="3234733" y="1205914"/>
                  <a:pt x="3234028" y="1211839"/>
                  <a:pt x="3232617" y="1216354"/>
                </a:cubicBezTo>
                <a:cubicBezTo>
                  <a:pt x="3231206" y="1220868"/>
                  <a:pt x="3228243" y="1224818"/>
                  <a:pt x="3223729" y="1228204"/>
                </a:cubicBezTo>
                <a:cubicBezTo>
                  <a:pt x="3222600" y="1229333"/>
                  <a:pt x="3222036" y="1230743"/>
                  <a:pt x="3222036" y="1232436"/>
                </a:cubicBezTo>
                <a:lnTo>
                  <a:pt x="3215265" y="1230743"/>
                </a:lnTo>
                <a:lnTo>
                  <a:pt x="3215265" y="1231590"/>
                </a:lnTo>
                <a:cubicBezTo>
                  <a:pt x="3213572" y="1244569"/>
                  <a:pt x="3210468" y="1257266"/>
                  <a:pt x="3205953" y="1269681"/>
                </a:cubicBezTo>
                <a:cubicBezTo>
                  <a:pt x="3204825" y="1271374"/>
                  <a:pt x="3204119" y="1272925"/>
                  <a:pt x="3203837" y="1274336"/>
                </a:cubicBezTo>
                <a:cubicBezTo>
                  <a:pt x="3203555" y="1275747"/>
                  <a:pt x="3203414" y="1276876"/>
                  <a:pt x="3203414" y="1277722"/>
                </a:cubicBezTo>
                <a:cubicBezTo>
                  <a:pt x="3203414" y="1278568"/>
                  <a:pt x="3203132" y="1279556"/>
                  <a:pt x="3202568" y="1280685"/>
                </a:cubicBezTo>
                <a:cubicBezTo>
                  <a:pt x="3200875" y="1289714"/>
                  <a:pt x="3198053" y="1296203"/>
                  <a:pt x="3194103" y="1300153"/>
                </a:cubicBezTo>
                <a:cubicBezTo>
                  <a:pt x="3193539" y="1300717"/>
                  <a:pt x="3193257" y="1302551"/>
                  <a:pt x="3193257" y="1305655"/>
                </a:cubicBezTo>
                <a:cubicBezTo>
                  <a:pt x="3193257" y="1308759"/>
                  <a:pt x="3190999" y="1313697"/>
                  <a:pt x="3186485" y="1320468"/>
                </a:cubicBezTo>
                <a:lnTo>
                  <a:pt x="3181406" y="1333165"/>
                </a:lnTo>
                <a:cubicBezTo>
                  <a:pt x="3178584" y="1343323"/>
                  <a:pt x="3172659" y="1355173"/>
                  <a:pt x="3163630" y="1368716"/>
                </a:cubicBezTo>
                <a:cubicBezTo>
                  <a:pt x="3163630" y="1369281"/>
                  <a:pt x="3163066" y="1370127"/>
                  <a:pt x="3161938" y="1371256"/>
                </a:cubicBezTo>
                <a:cubicBezTo>
                  <a:pt x="3160809" y="1372384"/>
                  <a:pt x="3160245" y="1373654"/>
                  <a:pt x="3160245" y="1375065"/>
                </a:cubicBezTo>
                <a:cubicBezTo>
                  <a:pt x="3160245" y="1376476"/>
                  <a:pt x="3159821" y="1377745"/>
                  <a:pt x="3158975" y="1378874"/>
                </a:cubicBezTo>
                <a:cubicBezTo>
                  <a:pt x="3158128" y="1380003"/>
                  <a:pt x="3157564" y="1380567"/>
                  <a:pt x="3157282" y="1380567"/>
                </a:cubicBezTo>
                <a:cubicBezTo>
                  <a:pt x="3157000" y="1380567"/>
                  <a:pt x="3156577" y="1380849"/>
                  <a:pt x="3156012" y="1381413"/>
                </a:cubicBezTo>
                <a:lnTo>
                  <a:pt x="3154319" y="1381413"/>
                </a:lnTo>
                <a:cubicBezTo>
                  <a:pt x="3152062" y="1386492"/>
                  <a:pt x="3146701" y="1389596"/>
                  <a:pt x="3138237" y="1390724"/>
                </a:cubicBezTo>
                <a:cubicBezTo>
                  <a:pt x="3134851" y="1392417"/>
                  <a:pt x="3131465" y="1393264"/>
                  <a:pt x="3128079" y="1393264"/>
                </a:cubicBezTo>
                <a:cubicBezTo>
                  <a:pt x="3120179" y="1393264"/>
                  <a:pt x="3114113" y="1390583"/>
                  <a:pt x="3109880" y="1385222"/>
                </a:cubicBezTo>
                <a:cubicBezTo>
                  <a:pt x="3105648" y="1379861"/>
                  <a:pt x="3101274" y="1377181"/>
                  <a:pt x="3096760" y="1377181"/>
                </a:cubicBezTo>
                <a:cubicBezTo>
                  <a:pt x="3094503" y="1377181"/>
                  <a:pt x="3092245" y="1377745"/>
                  <a:pt x="3089988" y="1378874"/>
                </a:cubicBezTo>
                <a:cubicBezTo>
                  <a:pt x="3083217" y="1381695"/>
                  <a:pt x="3076163" y="1383670"/>
                  <a:pt x="3068827" y="1384799"/>
                </a:cubicBezTo>
                <a:cubicBezTo>
                  <a:pt x="3066005" y="1384799"/>
                  <a:pt x="3062760" y="1385222"/>
                  <a:pt x="3059093" y="1386069"/>
                </a:cubicBezTo>
                <a:cubicBezTo>
                  <a:pt x="3055424" y="1386915"/>
                  <a:pt x="3051051" y="1388185"/>
                  <a:pt x="3045972" y="1389878"/>
                </a:cubicBezTo>
                <a:cubicBezTo>
                  <a:pt x="3034122" y="1392699"/>
                  <a:pt x="3022553" y="1394957"/>
                  <a:pt x="3011268" y="1396650"/>
                </a:cubicBezTo>
                <a:cubicBezTo>
                  <a:pt x="2998853" y="1396650"/>
                  <a:pt x="2988695" y="1396085"/>
                  <a:pt x="2980795" y="1394957"/>
                </a:cubicBezTo>
                <a:lnTo>
                  <a:pt x="2970637" y="1394110"/>
                </a:lnTo>
                <a:cubicBezTo>
                  <a:pt x="2969509" y="1394110"/>
                  <a:pt x="2968521" y="1393687"/>
                  <a:pt x="2967675" y="1392841"/>
                </a:cubicBezTo>
                <a:cubicBezTo>
                  <a:pt x="2966828" y="1391994"/>
                  <a:pt x="2965841" y="1391007"/>
                  <a:pt x="2964712" y="1389878"/>
                </a:cubicBezTo>
                <a:cubicBezTo>
                  <a:pt x="2957941" y="1380849"/>
                  <a:pt x="2949476" y="1374077"/>
                  <a:pt x="2939318" y="1369563"/>
                </a:cubicBezTo>
                <a:lnTo>
                  <a:pt x="2936779" y="1367870"/>
                </a:lnTo>
                <a:cubicBezTo>
                  <a:pt x="2914771" y="1354891"/>
                  <a:pt x="2901510" y="1340219"/>
                  <a:pt x="2896995" y="1323854"/>
                </a:cubicBezTo>
                <a:cubicBezTo>
                  <a:pt x="2895867" y="1318775"/>
                  <a:pt x="2895303" y="1311298"/>
                  <a:pt x="2895303" y="1301423"/>
                </a:cubicBezTo>
                <a:cubicBezTo>
                  <a:pt x="2895303" y="1291547"/>
                  <a:pt x="2893892" y="1281249"/>
                  <a:pt x="2891070" y="1270527"/>
                </a:cubicBezTo>
                <a:cubicBezTo>
                  <a:pt x="2890506" y="1269398"/>
                  <a:pt x="2890224" y="1267141"/>
                  <a:pt x="2890224" y="1263755"/>
                </a:cubicBezTo>
                <a:cubicBezTo>
                  <a:pt x="2890224" y="1261498"/>
                  <a:pt x="2890506" y="1259382"/>
                  <a:pt x="2891070" y="1257407"/>
                </a:cubicBezTo>
                <a:cubicBezTo>
                  <a:pt x="2891634" y="1255432"/>
                  <a:pt x="2892199" y="1253316"/>
                  <a:pt x="2892763" y="1251059"/>
                </a:cubicBezTo>
                <a:cubicBezTo>
                  <a:pt x="2892763" y="1244287"/>
                  <a:pt x="2895020" y="1239349"/>
                  <a:pt x="2899535" y="1236245"/>
                </a:cubicBezTo>
                <a:cubicBezTo>
                  <a:pt x="2904049" y="1233142"/>
                  <a:pt x="2909410" y="1231026"/>
                  <a:pt x="2915618" y="1229897"/>
                </a:cubicBezTo>
                <a:lnTo>
                  <a:pt x="2914771" y="1230743"/>
                </a:lnTo>
                <a:cubicBezTo>
                  <a:pt x="2911949" y="1233565"/>
                  <a:pt x="2909692" y="1234976"/>
                  <a:pt x="2907999" y="1234976"/>
                </a:cubicBezTo>
                <a:cubicBezTo>
                  <a:pt x="2907999" y="1243440"/>
                  <a:pt x="2910821" y="1250212"/>
                  <a:pt x="2916464" y="1255291"/>
                </a:cubicBezTo>
                <a:cubicBezTo>
                  <a:pt x="2917592" y="1256419"/>
                  <a:pt x="2918721" y="1256984"/>
                  <a:pt x="2919850" y="1256984"/>
                </a:cubicBezTo>
                <a:cubicBezTo>
                  <a:pt x="2922107" y="1256984"/>
                  <a:pt x="2923518" y="1256137"/>
                  <a:pt x="2924082" y="1254444"/>
                </a:cubicBezTo>
                <a:cubicBezTo>
                  <a:pt x="2929725" y="1240901"/>
                  <a:pt x="2941858" y="1230743"/>
                  <a:pt x="2960480" y="1223972"/>
                </a:cubicBezTo>
                <a:lnTo>
                  <a:pt x="2964712" y="1222279"/>
                </a:lnTo>
                <a:cubicBezTo>
                  <a:pt x="2980513" y="1215507"/>
                  <a:pt x="2996313" y="1209300"/>
                  <a:pt x="3012114" y="1203657"/>
                </a:cubicBezTo>
                <a:lnTo>
                  <a:pt x="3033275" y="1195192"/>
                </a:lnTo>
                <a:lnTo>
                  <a:pt x="3033275" y="1192653"/>
                </a:lnTo>
                <a:cubicBezTo>
                  <a:pt x="3033840" y="1189831"/>
                  <a:pt x="3034122" y="1186728"/>
                  <a:pt x="3034122" y="1183342"/>
                </a:cubicBezTo>
                <a:cubicBezTo>
                  <a:pt x="3034122" y="1178827"/>
                  <a:pt x="3031300" y="1176570"/>
                  <a:pt x="3025657" y="1176570"/>
                </a:cubicBezTo>
                <a:cubicBezTo>
                  <a:pt x="3017193" y="1176570"/>
                  <a:pt x="3011549" y="1180520"/>
                  <a:pt x="3008728" y="1188420"/>
                </a:cubicBezTo>
                <a:cubicBezTo>
                  <a:pt x="3007035" y="1192371"/>
                  <a:pt x="3006189" y="1196603"/>
                  <a:pt x="3006189" y="1201117"/>
                </a:cubicBezTo>
                <a:cubicBezTo>
                  <a:pt x="3003931" y="1197167"/>
                  <a:pt x="3002803" y="1193217"/>
                  <a:pt x="3002803" y="1189267"/>
                </a:cubicBezTo>
                <a:cubicBezTo>
                  <a:pt x="3002803" y="1183624"/>
                  <a:pt x="3004778" y="1177417"/>
                  <a:pt x="3008728" y="1170645"/>
                </a:cubicBezTo>
                <a:cubicBezTo>
                  <a:pt x="3015500" y="1161052"/>
                  <a:pt x="3025657" y="1156255"/>
                  <a:pt x="3039201" y="1156255"/>
                </a:cubicBezTo>
                <a:lnTo>
                  <a:pt x="3045126" y="1156255"/>
                </a:lnTo>
                <a:lnTo>
                  <a:pt x="3051898" y="1148637"/>
                </a:lnTo>
                <a:cubicBezTo>
                  <a:pt x="3048512" y="1147508"/>
                  <a:pt x="3044279" y="1146944"/>
                  <a:pt x="3039201" y="1146944"/>
                </a:cubicBezTo>
                <a:cubicBezTo>
                  <a:pt x="3035250" y="1147508"/>
                  <a:pt x="3031300" y="1148637"/>
                  <a:pt x="3027350" y="1150330"/>
                </a:cubicBezTo>
                <a:cubicBezTo>
                  <a:pt x="3026222" y="1150330"/>
                  <a:pt x="3025375" y="1150612"/>
                  <a:pt x="3024811" y="1151176"/>
                </a:cubicBezTo>
                <a:lnTo>
                  <a:pt x="3013807" y="1154562"/>
                </a:lnTo>
                <a:cubicBezTo>
                  <a:pt x="3003085" y="1159077"/>
                  <a:pt x="2992645" y="1162462"/>
                  <a:pt x="2982488" y="1164720"/>
                </a:cubicBezTo>
                <a:cubicBezTo>
                  <a:pt x="2980230" y="1165848"/>
                  <a:pt x="2977691" y="1166695"/>
                  <a:pt x="2974870" y="1167259"/>
                </a:cubicBezTo>
                <a:cubicBezTo>
                  <a:pt x="2972048" y="1167259"/>
                  <a:pt x="2964994" y="1166130"/>
                  <a:pt x="2953708" y="1163873"/>
                </a:cubicBezTo>
                <a:cubicBezTo>
                  <a:pt x="2949758" y="1163873"/>
                  <a:pt x="2946937" y="1162745"/>
                  <a:pt x="2945244" y="1160487"/>
                </a:cubicBezTo>
                <a:cubicBezTo>
                  <a:pt x="2934522" y="1150894"/>
                  <a:pt x="2929161" y="1143840"/>
                  <a:pt x="2929161" y="1139326"/>
                </a:cubicBezTo>
                <a:cubicBezTo>
                  <a:pt x="2929161" y="1137069"/>
                  <a:pt x="2931136" y="1133118"/>
                  <a:pt x="2935086" y="1127475"/>
                </a:cubicBezTo>
                <a:cubicBezTo>
                  <a:pt x="2935086" y="1126347"/>
                  <a:pt x="2935368" y="1125500"/>
                  <a:pt x="2935933" y="1124936"/>
                </a:cubicBezTo>
                <a:lnTo>
                  <a:pt x="2947783" y="1122397"/>
                </a:lnTo>
                <a:cubicBezTo>
                  <a:pt x="2966405" y="1117318"/>
                  <a:pt x="2981923" y="1112239"/>
                  <a:pt x="2994338" y="1107160"/>
                </a:cubicBezTo>
                <a:lnTo>
                  <a:pt x="3016346" y="1099542"/>
                </a:lnTo>
                <a:cubicBezTo>
                  <a:pt x="3033275" y="1093899"/>
                  <a:pt x="3050346" y="1087410"/>
                  <a:pt x="3067557" y="1080074"/>
                </a:cubicBezTo>
                <a:cubicBezTo>
                  <a:pt x="3084768" y="1072738"/>
                  <a:pt x="3097183" y="1068364"/>
                  <a:pt x="3104801" y="1066953"/>
                </a:cubicBezTo>
                <a:cubicBezTo>
                  <a:pt x="3112420" y="1065543"/>
                  <a:pt x="3119615" y="1063144"/>
                  <a:pt x="3126386" y="1059759"/>
                </a:cubicBezTo>
                <a:cubicBezTo>
                  <a:pt x="3137108" y="1052423"/>
                  <a:pt x="3145290" y="1046497"/>
                  <a:pt x="3150934" y="1041983"/>
                </a:cubicBezTo>
                <a:cubicBezTo>
                  <a:pt x="3159398" y="1035211"/>
                  <a:pt x="3167863" y="1029568"/>
                  <a:pt x="3176327" y="1025054"/>
                </a:cubicBezTo>
                <a:cubicBezTo>
                  <a:pt x="3181970" y="1022232"/>
                  <a:pt x="3186767" y="1018846"/>
                  <a:pt x="3190717" y="1014896"/>
                </a:cubicBezTo>
                <a:cubicBezTo>
                  <a:pt x="3188460" y="1010946"/>
                  <a:pt x="3184227" y="1008971"/>
                  <a:pt x="3178020" y="1008971"/>
                </a:cubicBezTo>
                <a:cubicBezTo>
                  <a:pt x="3123282" y="1013485"/>
                  <a:pt x="3094362" y="1018987"/>
                  <a:pt x="3091258" y="1025477"/>
                </a:cubicBezTo>
                <a:cubicBezTo>
                  <a:pt x="3088154" y="1031966"/>
                  <a:pt x="3083499" y="1036340"/>
                  <a:pt x="3077291" y="1038597"/>
                </a:cubicBezTo>
                <a:lnTo>
                  <a:pt x="3070520" y="1041983"/>
                </a:lnTo>
                <a:cubicBezTo>
                  <a:pt x="3066569" y="1044804"/>
                  <a:pt x="3062337" y="1046497"/>
                  <a:pt x="3057823" y="1047062"/>
                </a:cubicBezTo>
                <a:cubicBezTo>
                  <a:pt x="3042587" y="1047062"/>
                  <a:pt x="3032429" y="1046779"/>
                  <a:pt x="3027350" y="1046215"/>
                </a:cubicBezTo>
                <a:lnTo>
                  <a:pt x="3021425" y="1045369"/>
                </a:lnTo>
                <a:cubicBezTo>
                  <a:pt x="3014653" y="1045369"/>
                  <a:pt x="3008164" y="1046779"/>
                  <a:pt x="3001956" y="1049601"/>
                </a:cubicBezTo>
                <a:lnTo>
                  <a:pt x="2946937" y="1069070"/>
                </a:lnTo>
                <a:lnTo>
                  <a:pt x="2941011" y="1071609"/>
                </a:lnTo>
                <a:cubicBezTo>
                  <a:pt x="2927468" y="1076688"/>
                  <a:pt x="2914771" y="1083742"/>
                  <a:pt x="2902921" y="1092770"/>
                </a:cubicBezTo>
                <a:lnTo>
                  <a:pt x="2889377" y="1102082"/>
                </a:lnTo>
                <a:lnTo>
                  <a:pt x="2885991" y="1102082"/>
                </a:lnTo>
                <a:cubicBezTo>
                  <a:pt x="2886556" y="1101517"/>
                  <a:pt x="2887261" y="1100530"/>
                  <a:pt x="2888108" y="1099119"/>
                </a:cubicBezTo>
                <a:cubicBezTo>
                  <a:pt x="2888954" y="1097708"/>
                  <a:pt x="2890224" y="1096156"/>
                  <a:pt x="2891917" y="1094463"/>
                </a:cubicBezTo>
                <a:cubicBezTo>
                  <a:pt x="2904331" y="1081484"/>
                  <a:pt x="2918721" y="1071186"/>
                  <a:pt x="2935086" y="1063568"/>
                </a:cubicBezTo>
                <a:cubicBezTo>
                  <a:pt x="2951451" y="1055949"/>
                  <a:pt x="2967816" y="1049037"/>
                  <a:pt x="2984181" y="1042829"/>
                </a:cubicBezTo>
                <a:lnTo>
                  <a:pt x="3008728" y="1032672"/>
                </a:lnTo>
                <a:cubicBezTo>
                  <a:pt x="3024529" y="1025900"/>
                  <a:pt x="3032429" y="1011228"/>
                  <a:pt x="3032429" y="988656"/>
                </a:cubicBezTo>
                <a:cubicBezTo>
                  <a:pt x="3033557" y="984706"/>
                  <a:pt x="3034122" y="980756"/>
                  <a:pt x="3034122" y="976805"/>
                </a:cubicBezTo>
                <a:cubicBezTo>
                  <a:pt x="3034122" y="972855"/>
                  <a:pt x="3033557" y="969187"/>
                  <a:pt x="3032429" y="965801"/>
                </a:cubicBezTo>
                <a:lnTo>
                  <a:pt x="3032429" y="963262"/>
                </a:lnTo>
                <a:cubicBezTo>
                  <a:pt x="3033557" y="959876"/>
                  <a:pt x="3034122" y="956490"/>
                  <a:pt x="3034122" y="953105"/>
                </a:cubicBezTo>
                <a:cubicBezTo>
                  <a:pt x="3034122" y="945769"/>
                  <a:pt x="3030736" y="939561"/>
                  <a:pt x="3023964" y="934482"/>
                </a:cubicBezTo>
                <a:lnTo>
                  <a:pt x="3017193" y="928557"/>
                </a:lnTo>
                <a:cubicBezTo>
                  <a:pt x="3012678" y="922914"/>
                  <a:pt x="3006753" y="918964"/>
                  <a:pt x="2999417" y="916707"/>
                </a:cubicBezTo>
                <a:cubicBezTo>
                  <a:pt x="2997160" y="916707"/>
                  <a:pt x="2995185" y="916425"/>
                  <a:pt x="2993492" y="915860"/>
                </a:cubicBezTo>
                <a:cubicBezTo>
                  <a:pt x="2988977" y="914167"/>
                  <a:pt x="2982770" y="913321"/>
                  <a:pt x="2974870" y="913321"/>
                </a:cubicBezTo>
                <a:cubicBezTo>
                  <a:pt x="2970355" y="913885"/>
                  <a:pt x="2966405" y="915155"/>
                  <a:pt x="2963019" y="917130"/>
                </a:cubicBezTo>
                <a:cubicBezTo>
                  <a:pt x="2959633" y="919105"/>
                  <a:pt x="2956812" y="922914"/>
                  <a:pt x="2954555" y="928557"/>
                </a:cubicBezTo>
                <a:lnTo>
                  <a:pt x="2953708" y="923478"/>
                </a:lnTo>
                <a:cubicBezTo>
                  <a:pt x="2953708" y="913885"/>
                  <a:pt x="2960762" y="907396"/>
                  <a:pt x="2974870" y="904010"/>
                </a:cubicBezTo>
                <a:lnTo>
                  <a:pt x="2985027" y="902317"/>
                </a:lnTo>
                <a:cubicBezTo>
                  <a:pt x="2992363" y="900060"/>
                  <a:pt x="2999699" y="898931"/>
                  <a:pt x="3007035" y="898931"/>
                </a:cubicBezTo>
                <a:lnTo>
                  <a:pt x="3021425" y="899778"/>
                </a:lnTo>
                <a:cubicBezTo>
                  <a:pt x="3023682" y="898085"/>
                  <a:pt x="3025939" y="897238"/>
                  <a:pt x="3028197" y="897238"/>
                </a:cubicBezTo>
                <a:close/>
                <a:moveTo>
                  <a:pt x="3914859" y="870998"/>
                </a:moveTo>
                <a:cubicBezTo>
                  <a:pt x="3928966" y="870998"/>
                  <a:pt x="3939688" y="877205"/>
                  <a:pt x="3947024" y="889620"/>
                </a:cubicBezTo>
                <a:cubicBezTo>
                  <a:pt x="3950410" y="895263"/>
                  <a:pt x="3954643" y="900342"/>
                  <a:pt x="3959721" y="904856"/>
                </a:cubicBezTo>
                <a:cubicBezTo>
                  <a:pt x="3969314" y="913885"/>
                  <a:pt x="3974111" y="924043"/>
                  <a:pt x="3974111" y="935329"/>
                </a:cubicBezTo>
                <a:cubicBezTo>
                  <a:pt x="3972982" y="946615"/>
                  <a:pt x="3968750" y="959594"/>
                  <a:pt x="3961414" y="974266"/>
                </a:cubicBezTo>
                <a:cubicBezTo>
                  <a:pt x="3960285" y="977652"/>
                  <a:pt x="3958875" y="980756"/>
                  <a:pt x="3957182" y="983577"/>
                </a:cubicBezTo>
                <a:lnTo>
                  <a:pt x="3949564" y="1003892"/>
                </a:lnTo>
                <a:cubicBezTo>
                  <a:pt x="3948999" y="1004456"/>
                  <a:pt x="3948717" y="1005303"/>
                  <a:pt x="3948717" y="1006432"/>
                </a:cubicBezTo>
                <a:cubicBezTo>
                  <a:pt x="3945895" y="1012075"/>
                  <a:pt x="3942792" y="1019975"/>
                  <a:pt x="3939406" y="1030132"/>
                </a:cubicBezTo>
                <a:lnTo>
                  <a:pt x="3999505" y="1017436"/>
                </a:lnTo>
                <a:lnTo>
                  <a:pt x="4023206" y="1011510"/>
                </a:lnTo>
                <a:cubicBezTo>
                  <a:pt x="4050293" y="1005303"/>
                  <a:pt x="4068632" y="1002199"/>
                  <a:pt x="4078226" y="1002199"/>
                </a:cubicBezTo>
                <a:cubicBezTo>
                  <a:pt x="4079919" y="1002764"/>
                  <a:pt x="4081752" y="1003328"/>
                  <a:pt x="4083728" y="1003892"/>
                </a:cubicBezTo>
                <a:cubicBezTo>
                  <a:pt x="4085703" y="1004456"/>
                  <a:pt x="4086972" y="1005303"/>
                  <a:pt x="4087537" y="1006432"/>
                </a:cubicBezTo>
                <a:cubicBezTo>
                  <a:pt x="4094872" y="1016589"/>
                  <a:pt x="4103337" y="1025336"/>
                  <a:pt x="4112931" y="1032672"/>
                </a:cubicBezTo>
                <a:cubicBezTo>
                  <a:pt x="4116316" y="1036058"/>
                  <a:pt x="4118009" y="1038315"/>
                  <a:pt x="4118009" y="1039444"/>
                </a:cubicBezTo>
                <a:cubicBezTo>
                  <a:pt x="4111802" y="1051294"/>
                  <a:pt x="4102491" y="1057219"/>
                  <a:pt x="4090076" y="1057219"/>
                </a:cubicBezTo>
                <a:lnTo>
                  <a:pt x="4081612" y="1056373"/>
                </a:lnTo>
                <a:cubicBezTo>
                  <a:pt x="4072583" y="1055244"/>
                  <a:pt x="4063553" y="1054680"/>
                  <a:pt x="4054525" y="1054680"/>
                </a:cubicBezTo>
                <a:cubicBezTo>
                  <a:pt x="4033645" y="1054680"/>
                  <a:pt x="4013048" y="1057783"/>
                  <a:pt x="3992733" y="1063991"/>
                </a:cubicBezTo>
                <a:cubicBezTo>
                  <a:pt x="3948717" y="1077534"/>
                  <a:pt x="3924875" y="1084588"/>
                  <a:pt x="3921207" y="1085152"/>
                </a:cubicBezTo>
                <a:cubicBezTo>
                  <a:pt x="3917539" y="1085717"/>
                  <a:pt x="3914295" y="1085999"/>
                  <a:pt x="3911473" y="1085999"/>
                </a:cubicBezTo>
                <a:lnTo>
                  <a:pt x="3881847" y="1140172"/>
                </a:lnTo>
                <a:lnTo>
                  <a:pt x="3897083" y="1135093"/>
                </a:lnTo>
                <a:cubicBezTo>
                  <a:pt x="3923606" y="1124372"/>
                  <a:pt x="3941663" y="1118729"/>
                  <a:pt x="3951257" y="1118164"/>
                </a:cubicBezTo>
                <a:cubicBezTo>
                  <a:pt x="3952950" y="1118164"/>
                  <a:pt x="3954643" y="1118870"/>
                  <a:pt x="3956336" y="1120280"/>
                </a:cubicBezTo>
                <a:cubicBezTo>
                  <a:pt x="3958028" y="1121691"/>
                  <a:pt x="3959721" y="1122961"/>
                  <a:pt x="3961414" y="1124090"/>
                </a:cubicBezTo>
                <a:cubicBezTo>
                  <a:pt x="3965929" y="1129733"/>
                  <a:pt x="3970725" y="1135093"/>
                  <a:pt x="3975804" y="1140172"/>
                </a:cubicBezTo>
                <a:cubicBezTo>
                  <a:pt x="3978625" y="1144122"/>
                  <a:pt x="3981729" y="1147649"/>
                  <a:pt x="3985115" y="1150753"/>
                </a:cubicBezTo>
                <a:cubicBezTo>
                  <a:pt x="3988501" y="1153857"/>
                  <a:pt x="3990194" y="1156819"/>
                  <a:pt x="3990194" y="1159641"/>
                </a:cubicBezTo>
                <a:cubicBezTo>
                  <a:pt x="3990194" y="1162462"/>
                  <a:pt x="3988501" y="1165284"/>
                  <a:pt x="3985115" y="1168105"/>
                </a:cubicBezTo>
                <a:cubicBezTo>
                  <a:pt x="3973265" y="1177699"/>
                  <a:pt x="3967340" y="1189831"/>
                  <a:pt x="3967340" y="1204503"/>
                </a:cubicBezTo>
                <a:cubicBezTo>
                  <a:pt x="3967340" y="1209018"/>
                  <a:pt x="3967903" y="1213532"/>
                  <a:pt x="3969032" y="1218047"/>
                </a:cubicBezTo>
                <a:cubicBezTo>
                  <a:pt x="3981447" y="1216354"/>
                  <a:pt x="3994144" y="1214943"/>
                  <a:pt x="4007123" y="1213814"/>
                </a:cubicBezTo>
                <a:cubicBezTo>
                  <a:pt x="4007687" y="1213250"/>
                  <a:pt x="4015870" y="1212404"/>
                  <a:pt x="4031670" y="1211275"/>
                </a:cubicBezTo>
                <a:lnTo>
                  <a:pt x="4036749" y="1211275"/>
                </a:lnTo>
                <a:cubicBezTo>
                  <a:pt x="4040135" y="1212968"/>
                  <a:pt x="4050010" y="1223690"/>
                  <a:pt x="4066375" y="1243440"/>
                </a:cubicBezTo>
                <a:cubicBezTo>
                  <a:pt x="4069761" y="1246262"/>
                  <a:pt x="4072864" y="1249366"/>
                  <a:pt x="4075686" y="1252751"/>
                </a:cubicBezTo>
                <a:cubicBezTo>
                  <a:pt x="4071736" y="1258394"/>
                  <a:pt x="4067786" y="1263191"/>
                  <a:pt x="4063836" y="1267141"/>
                </a:cubicBezTo>
                <a:cubicBezTo>
                  <a:pt x="4055935" y="1272220"/>
                  <a:pt x="4046060" y="1274759"/>
                  <a:pt x="4034210" y="1274759"/>
                </a:cubicBezTo>
                <a:lnTo>
                  <a:pt x="3978344" y="1272220"/>
                </a:lnTo>
                <a:cubicBezTo>
                  <a:pt x="3975522" y="1277299"/>
                  <a:pt x="3974111" y="1283506"/>
                  <a:pt x="3974111" y="1290842"/>
                </a:cubicBezTo>
                <a:lnTo>
                  <a:pt x="3974958" y="1303539"/>
                </a:lnTo>
                <a:cubicBezTo>
                  <a:pt x="3974958" y="1308053"/>
                  <a:pt x="3975240" y="1312850"/>
                  <a:pt x="3975804" y="1317929"/>
                </a:cubicBezTo>
                <a:cubicBezTo>
                  <a:pt x="3976368" y="1323008"/>
                  <a:pt x="3976651" y="1328368"/>
                  <a:pt x="3976651" y="1334012"/>
                </a:cubicBezTo>
                <a:lnTo>
                  <a:pt x="3975804" y="1350941"/>
                </a:lnTo>
                <a:cubicBezTo>
                  <a:pt x="3975804" y="1385928"/>
                  <a:pt x="3976368" y="1414143"/>
                  <a:pt x="3977497" y="1435587"/>
                </a:cubicBezTo>
                <a:cubicBezTo>
                  <a:pt x="3977497" y="1455337"/>
                  <a:pt x="3976651" y="1474524"/>
                  <a:pt x="3974958" y="1493146"/>
                </a:cubicBezTo>
                <a:lnTo>
                  <a:pt x="3974958" y="1497378"/>
                </a:lnTo>
                <a:cubicBezTo>
                  <a:pt x="3976651" y="1504150"/>
                  <a:pt x="3977497" y="1510922"/>
                  <a:pt x="3977497" y="1517693"/>
                </a:cubicBezTo>
                <a:cubicBezTo>
                  <a:pt x="3977497" y="1521643"/>
                  <a:pt x="3977215" y="1525594"/>
                  <a:pt x="3976651" y="1529544"/>
                </a:cubicBezTo>
                <a:cubicBezTo>
                  <a:pt x="3976086" y="1533494"/>
                  <a:pt x="3975804" y="1537162"/>
                  <a:pt x="3975804" y="1540548"/>
                </a:cubicBezTo>
                <a:cubicBezTo>
                  <a:pt x="3975240" y="1551270"/>
                  <a:pt x="3972700" y="1561991"/>
                  <a:pt x="3968186" y="1572713"/>
                </a:cubicBezTo>
                <a:lnTo>
                  <a:pt x="3967340" y="1576099"/>
                </a:lnTo>
                <a:cubicBezTo>
                  <a:pt x="3965082" y="1581742"/>
                  <a:pt x="3958592" y="1584564"/>
                  <a:pt x="3947871" y="1584564"/>
                </a:cubicBezTo>
                <a:cubicBezTo>
                  <a:pt x="3938277" y="1584564"/>
                  <a:pt x="3928684" y="1579203"/>
                  <a:pt x="3919091" y="1568481"/>
                </a:cubicBezTo>
                <a:cubicBezTo>
                  <a:pt x="3892569" y="1542523"/>
                  <a:pt x="3868586" y="1514308"/>
                  <a:pt x="3847142" y="1483835"/>
                </a:cubicBezTo>
                <a:cubicBezTo>
                  <a:pt x="3839806" y="1473677"/>
                  <a:pt x="3832188" y="1463802"/>
                  <a:pt x="3824288" y="1454209"/>
                </a:cubicBezTo>
                <a:lnTo>
                  <a:pt x="3813284" y="1440666"/>
                </a:lnTo>
                <a:cubicBezTo>
                  <a:pt x="3798048" y="1449130"/>
                  <a:pt x="3784504" y="1455902"/>
                  <a:pt x="3772654" y="1460981"/>
                </a:cubicBezTo>
                <a:cubicBezTo>
                  <a:pt x="3740488" y="1475653"/>
                  <a:pt x="3713684" y="1482989"/>
                  <a:pt x="3692240" y="1482989"/>
                </a:cubicBezTo>
                <a:lnTo>
                  <a:pt x="3682929" y="1482989"/>
                </a:lnTo>
                <a:lnTo>
                  <a:pt x="3693933" y="1471138"/>
                </a:lnTo>
                <a:cubicBezTo>
                  <a:pt x="3717634" y="1447437"/>
                  <a:pt x="3730048" y="1434881"/>
                  <a:pt x="3731177" y="1433471"/>
                </a:cubicBezTo>
                <a:cubicBezTo>
                  <a:pt x="3732306" y="1432060"/>
                  <a:pt x="3733434" y="1430085"/>
                  <a:pt x="3734563" y="1427545"/>
                </a:cubicBezTo>
                <a:cubicBezTo>
                  <a:pt x="3735692" y="1425006"/>
                  <a:pt x="3738795" y="1421197"/>
                  <a:pt x="3743874" y="1416118"/>
                </a:cubicBezTo>
                <a:lnTo>
                  <a:pt x="3782811" y="1369563"/>
                </a:lnTo>
                <a:cubicBezTo>
                  <a:pt x="3789018" y="1363355"/>
                  <a:pt x="3792122" y="1356584"/>
                  <a:pt x="3792122" y="1349248"/>
                </a:cubicBezTo>
                <a:lnTo>
                  <a:pt x="3792122" y="1344169"/>
                </a:lnTo>
                <a:cubicBezTo>
                  <a:pt x="3792122" y="1341348"/>
                  <a:pt x="3793956" y="1338808"/>
                  <a:pt x="3797624" y="1336551"/>
                </a:cubicBezTo>
                <a:cubicBezTo>
                  <a:pt x="3801292" y="1334294"/>
                  <a:pt x="3805948" y="1333165"/>
                  <a:pt x="3811591" y="1333165"/>
                </a:cubicBezTo>
                <a:cubicBezTo>
                  <a:pt x="3817798" y="1333165"/>
                  <a:pt x="3823441" y="1335987"/>
                  <a:pt x="3828520" y="1341630"/>
                </a:cubicBezTo>
                <a:lnTo>
                  <a:pt x="3850528" y="1367870"/>
                </a:lnTo>
                <a:cubicBezTo>
                  <a:pt x="3855042" y="1373513"/>
                  <a:pt x="3857300" y="1377745"/>
                  <a:pt x="3857300" y="1380567"/>
                </a:cubicBezTo>
                <a:cubicBezTo>
                  <a:pt x="3857300" y="1382824"/>
                  <a:pt x="3856877" y="1384940"/>
                  <a:pt x="3856030" y="1386915"/>
                </a:cubicBezTo>
                <a:cubicBezTo>
                  <a:pt x="3855184" y="1388890"/>
                  <a:pt x="3854760" y="1391571"/>
                  <a:pt x="3854760" y="1394957"/>
                </a:cubicBezTo>
                <a:cubicBezTo>
                  <a:pt x="3854760" y="1407371"/>
                  <a:pt x="3848271" y="1416965"/>
                  <a:pt x="3835292" y="1423736"/>
                </a:cubicBezTo>
                <a:cubicBezTo>
                  <a:pt x="3833034" y="1424865"/>
                  <a:pt x="3831200" y="1426135"/>
                  <a:pt x="3829790" y="1427545"/>
                </a:cubicBezTo>
                <a:cubicBezTo>
                  <a:pt x="3828379" y="1428956"/>
                  <a:pt x="3826827" y="1430226"/>
                  <a:pt x="3825134" y="1431354"/>
                </a:cubicBezTo>
                <a:cubicBezTo>
                  <a:pt x="3831906" y="1436433"/>
                  <a:pt x="3838395" y="1440666"/>
                  <a:pt x="3844603" y="1444051"/>
                </a:cubicBezTo>
                <a:cubicBezTo>
                  <a:pt x="3857582" y="1450259"/>
                  <a:pt x="3868586" y="1459005"/>
                  <a:pt x="3877615" y="1470292"/>
                </a:cubicBezTo>
                <a:cubicBezTo>
                  <a:pt x="3880436" y="1473677"/>
                  <a:pt x="3883822" y="1476781"/>
                  <a:pt x="3887772" y="1479603"/>
                </a:cubicBezTo>
                <a:cubicBezTo>
                  <a:pt x="3888901" y="1480731"/>
                  <a:pt x="3890876" y="1481296"/>
                  <a:pt x="3893698" y="1481296"/>
                </a:cubicBezTo>
                <a:cubicBezTo>
                  <a:pt x="3894826" y="1481296"/>
                  <a:pt x="3895954" y="1481013"/>
                  <a:pt x="3897083" y="1480449"/>
                </a:cubicBezTo>
                <a:cubicBezTo>
                  <a:pt x="3898212" y="1479885"/>
                  <a:pt x="3902726" y="1479603"/>
                  <a:pt x="3910627" y="1479603"/>
                </a:cubicBezTo>
                <a:cubicBezTo>
                  <a:pt x="3916834" y="1446309"/>
                  <a:pt x="3920220" y="1413014"/>
                  <a:pt x="3920784" y="1379720"/>
                </a:cubicBezTo>
                <a:cubicBezTo>
                  <a:pt x="3921348" y="1356584"/>
                  <a:pt x="3921631" y="1333165"/>
                  <a:pt x="3921631" y="1309464"/>
                </a:cubicBezTo>
                <a:cubicBezTo>
                  <a:pt x="3921066" y="1299307"/>
                  <a:pt x="3920784" y="1288867"/>
                  <a:pt x="3920784" y="1278145"/>
                </a:cubicBezTo>
                <a:cubicBezTo>
                  <a:pt x="3875075" y="1284353"/>
                  <a:pt x="3832470" y="1298742"/>
                  <a:pt x="3792969" y="1321315"/>
                </a:cubicBezTo>
                <a:cubicBezTo>
                  <a:pt x="3788454" y="1324136"/>
                  <a:pt x="3784504" y="1325547"/>
                  <a:pt x="3781118" y="1325547"/>
                </a:cubicBezTo>
                <a:cubicBezTo>
                  <a:pt x="3777733" y="1324983"/>
                  <a:pt x="3774064" y="1322161"/>
                  <a:pt x="3770114" y="1317082"/>
                </a:cubicBezTo>
                <a:lnTo>
                  <a:pt x="3769268" y="1317082"/>
                </a:lnTo>
                <a:lnTo>
                  <a:pt x="3769268" y="1316236"/>
                </a:lnTo>
                <a:lnTo>
                  <a:pt x="3764189" y="1312004"/>
                </a:lnTo>
                <a:cubicBezTo>
                  <a:pt x="3760239" y="1308618"/>
                  <a:pt x="3757700" y="1305232"/>
                  <a:pt x="3756571" y="1301846"/>
                </a:cubicBezTo>
                <a:cubicBezTo>
                  <a:pt x="3756571" y="1300153"/>
                  <a:pt x="3757135" y="1298319"/>
                  <a:pt x="3758264" y="1296344"/>
                </a:cubicBezTo>
                <a:cubicBezTo>
                  <a:pt x="3759393" y="1294369"/>
                  <a:pt x="3760662" y="1292394"/>
                  <a:pt x="3762073" y="1290419"/>
                </a:cubicBezTo>
                <a:cubicBezTo>
                  <a:pt x="3763484" y="1288444"/>
                  <a:pt x="3764753" y="1286045"/>
                  <a:pt x="3765882" y="1283224"/>
                </a:cubicBezTo>
                <a:cubicBezTo>
                  <a:pt x="3767011" y="1280402"/>
                  <a:pt x="3776322" y="1262627"/>
                  <a:pt x="3793815" y="1229897"/>
                </a:cubicBezTo>
                <a:cubicBezTo>
                  <a:pt x="3794944" y="1227640"/>
                  <a:pt x="3795649" y="1225524"/>
                  <a:pt x="3795931" y="1223549"/>
                </a:cubicBezTo>
                <a:cubicBezTo>
                  <a:pt x="3796213" y="1221573"/>
                  <a:pt x="3796637" y="1220022"/>
                  <a:pt x="3797201" y="1218893"/>
                </a:cubicBezTo>
                <a:lnTo>
                  <a:pt x="3792969" y="1218047"/>
                </a:lnTo>
                <a:cubicBezTo>
                  <a:pt x="3789583" y="1218047"/>
                  <a:pt x="3786761" y="1220022"/>
                  <a:pt x="3784504" y="1223972"/>
                </a:cubicBezTo>
                <a:cubicBezTo>
                  <a:pt x="3774347" y="1234694"/>
                  <a:pt x="3764471" y="1245698"/>
                  <a:pt x="3754878" y="1256984"/>
                </a:cubicBezTo>
                <a:cubicBezTo>
                  <a:pt x="3717070" y="1299871"/>
                  <a:pt x="3688854" y="1330344"/>
                  <a:pt x="3670232" y="1348401"/>
                </a:cubicBezTo>
                <a:cubicBezTo>
                  <a:pt x="3628473" y="1388467"/>
                  <a:pt x="3588408" y="1421761"/>
                  <a:pt x="3550035" y="1448284"/>
                </a:cubicBezTo>
                <a:lnTo>
                  <a:pt x="3534798" y="1459288"/>
                </a:lnTo>
                <a:cubicBezTo>
                  <a:pt x="3522948" y="1467188"/>
                  <a:pt x="3513919" y="1471138"/>
                  <a:pt x="3507712" y="1471138"/>
                </a:cubicBezTo>
                <a:cubicBezTo>
                  <a:pt x="3500376" y="1471138"/>
                  <a:pt x="3493604" y="1467893"/>
                  <a:pt x="3487397" y="1461404"/>
                </a:cubicBezTo>
                <a:cubicBezTo>
                  <a:pt x="3481189" y="1454914"/>
                  <a:pt x="3474982" y="1448284"/>
                  <a:pt x="3468775" y="1441512"/>
                </a:cubicBezTo>
                <a:cubicBezTo>
                  <a:pt x="3474418" y="1430226"/>
                  <a:pt x="3482318" y="1420633"/>
                  <a:pt x="3492475" y="1412732"/>
                </a:cubicBezTo>
                <a:cubicBezTo>
                  <a:pt x="3500376" y="1407089"/>
                  <a:pt x="3507430" y="1400035"/>
                  <a:pt x="3513637" y="1391571"/>
                </a:cubicBezTo>
                <a:cubicBezTo>
                  <a:pt x="3513637" y="1395521"/>
                  <a:pt x="3512367" y="1399753"/>
                  <a:pt x="3509828" y="1404268"/>
                </a:cubicBezTo>
                <a:cubicBezTo>
                  <a:pt x="3507289" y="1408782"/>
                  <a:pt x="3506019" y="1412168"/>
                  <a:pt x="3506019" y="1414425"/>
                </a:cubicBezTo>
                <a:cubicBezTo>
                  <a:pt x="3506019" y="1415554"/>
                  <a:pt x="3506583" y="1417247"/>
                  <a:pt x="3507712" y="1419504"/>
                </a:cubicBezTo>
                <a:cubicBezTo>
                  <a:pt x="3601951" y="1354044"/>
                  <a:pt x="3693933" y="1285763"/>
                  <a:pt x="3783658" y="1214661"/>
                </a:cubicBezTo>
                <a:cubicBezTo>
                  <a:pt x="3774629" y="1205632"/>
                  <a:pt x="3768421" y="1199707"/>
                  <a:pt x="3765036" y="1196885"/>
                </a:cubicBezTo>
                <a:cubicBezTo>
                  <a:pt x="3766164" y="1191806"/>
                  <a:pt x="3769832" y="1187856"/>
                  <a:pt x="3776040" y="1185035"/>
                </a:cubicBezTo>
                <a:lnTo>
                  <a:pt x="3777733" y="1185035"/>
                </a:lnTo>
                <a:lnTo>
                  <a:pt x="3782811" y="1182495"/>
                </a:lnTo>
                <a:cubicBezTo>
                  <a:pt x="3803126" y="1175159"/>
                  <a:pt x="3815541" y="1169234"/>
                  <a:pt x="3820056" y="1164720"/>
                </a:cubicBezTo>
                <a:cubicBezTo>
                  <a:pt x="3822312" y="1162462"/>
                  <a:pt x="3829649" y="1144969"/>
                  <a:pt x="3842063" y="1112239"/>
                </a:cubicBezTo>
                <a:cubicBezTo>
                  <a:pt x="3833034" y="1112803"/>
                  <a:pt x="3825134" y="1114778"/>
                  <a:pt x="3818363" y="1118164"/>
                </a:cubicBezTo>
                <a:cubicBezTo>
                  <a:pt x="3814412" y="1120421"/>
                  <a:pt x="3807499" y="1123102"/>
                  <a:pt x="3797624" y="1126206"/>
                </a:cubicBezTo>
                <a:cubicBezTo>
                  <a:pt x="3787749" y="1129309"/>
                  <a:pt x="3781683" y="1130861"/>
                  <a:pt x="3779425" y="1130861"/>
                </a:cubicBezTo>
                <a:lnTo>
                  <a:pt x="3776040" y="1130861"/>
                </a:lnTo>
                <a:cubicBezTo>
                  <a:pt x="3770961" y="1133683"/>
                  <a:pt x="3766164" y="1135093"/>
                  <a:pt x="3761650" y="1135093"/>
                </a:cubicBezTo>
                <a:cubicBezTo>
                  <a:pt x="3754878" y="1135093"/>
                  <a:pt x="3747542" y="1131284"/>
                  <a:pt x="3739642" y="1123666"/>
                </a:cubicBezTo>
                <a:cubicBezTo>
                  <a:pt x="3731741" y="1116048"/>
                  <a:pt x="3723841" y="1108289"/>
                  <a:pt x="3715941" y="1100389"/>
                </a:cubicBezTo>
                <a:cubicBezTo>
                  <a:pt x="3711426" y="1097003"/>
                  <a:pt x="3709169" y="1092488"/>
                  <a:pt x="3709169" y="1086845"/>
                </a:cubicBezTo>
                <a:cubicBezTo>
                  <a:pt x="3709169" y="1084588"/>
                  <a:pt x="3709451" y="1082190"/>
                  <a:pt x="3710016" y="1079650"/>
                </a:cubicBezTo>
                <a:cubicBezTo>
                  <a:pt x="3710580" y="1077111"/>
                  <a:pt x="3711003" y="1074572"/>
                  <a:pt x="3711285" y="1072032"/>
                </a:cubicBezTo>
                <a:cubicBezTo>
                  <a:pt x="3711568" y="1069493"/>
                  <a:pt x="3712132" y="1066812"/>
                  <a:pt x="3712978" y="1063991"/>
                </a:cubicBezTo>
                <a:cubicBezTo>
                  <a:pt x="3713825" y="1061169"/>
                  <a:pt x="3715659" y="1058630"/>
                  <a:pt x="3718480" y="1056373"/>
                </a:cubicBezTo>
                <a:cubicBezTo>
                  <a:pt x="3721866" y="1058066"/>
                  <a:pt x="3724688" y="1060041"/>
                  <a:pt x="3726945" y="1062298"/>
                </a:cubicBezTo>
                <a:cubicBezTo>
                  <a:pt x="3735410" y="1070198"/>
                  <a:pt x="3744438" y="1074148"/>
                  <a:pt x="3754032" y="1074148"/>
                </a:cubicBezTo>
                <a:cubicBezTo>
                  <a:pt x="3758546" y="1074148"/>
                  <a:pt x="3761932" y="1073584"/>
                  <a:pt x="3764189" y="1072455"/>
                </a:cubicBezTo>
                <a:cubicBezTo>
                  <a:pt x="3798048" y="1067377"/>
                  <a:pt x="3831906" y="1058630"/>
                  <a:pt x="3865764" y="1046215"/>
                </a:cubicBezTo>
                <a:cubicBezTo>
                  <a:pt x="3866893" y="1043394"/>
                  <a:pt x="3869432" y="1030979"/>
                  <a:pt x="3873382" y="1008971"/>
                </a:cubicBezTo>
                <a:cubicBezTo>
                  <a:pt x="3875639" y="1001635"/>
                  <a:pt x="3879308" y="983295"/>
                  <a:pt x="3884386" y="953951"/>
                </a:cubicBezTo>
                <a:cubicBezTo>
                  <a:pt x="3889465" y="928557"/>
                  <a:pt x="3892005" y="913039"/>
                  <a:pt x="3892005" y="907396"/>
                </a:cubicBezTo>
                <a:cubicBezTo>
                  <a:pt x="3892005" y="898367"/>
                  <a:pt x="3888336" y="890749"/>
                  <a:pt x="3881001" y="884541"/>
                </a:cubicBezTo>
                <a:cubicBezTo>
                  <a:pt x="3882129" y="881155"/>
                  <a:pt x="3883963" y="878757"/>
                  <a:pt x="3886503" y="877346"/>
                </a:cubicBezTo>
                <a:cubicBezTo>
                  <a:pt x="3889042" y="875936"/>
                  <a:pt x="3891299" y="875089"/>
                  <a:pt x="3893274" y="874807"/>
                </a:cubicBezTo>
                <a:cubicBezTo>
                  <a:pt x="3895249" y="874525"/>
                  <a:pt x="3897083" y="874102"/>
                  <a:pt x="3898776" y="873537"/>
                </a:cubicBezTo>
                <a:cubicBezTo>
                  <a:pt x="3904419" y="871844"/>
                  <a:pt x="3909780" y="870998"/>
                  <a:pt x="3914859" y="870998"/>
                </a:cubicBezTo>
                <a:close/>
                <a:moveTo>
                  <a:pt x="1274341" y="857455"/>
                </a:moveTo>
                <a:lnTo>
                  <a:pt x="1311585" y="858301"/>
                </a:lnTo>
                <a:cubicBezTo>
                  <a:pt x="1316664" y="858301"/>
                  <a:pt x="1320614" y="860840"/>
                  <a:pt x="1323436" y="865919"/>
                </a:cubicBezTo>
                <a:cubicBezTo>
                  <a:pt x="1328514" y="874384"/>
                  <a:pt x="1335286" y="881720"/>
                  <a:pt x="1343751" y="887927"/>
                </a:cubicBezTo>
                <a:cubicBezTo>
                  <a:pt x="1348829" y="891313"/>
                  <a:pt x="1351369" y="895827"/>
                  <a:pt x="1351369" y="901471"/>
                </a:cubicBezTo>
                <a:lnTo>
                  <a:pt x="1352215" y="905703"/>
                </a:lnTo>
                <a:lnTo>
                  <a:pt x="1352215" y="910782"/>
                </a:lnTo>
                <a:cubicBezTo>
                  <a:pt x="1351651" y="913039"/>
                  <a:pt x="1350381" y="914591"/>
                  <a:pt x="1348406" y="915437"/>
                </a:cubicBezTo>
                <a:cubicBezTo>
                  <a:pt x="1346431" y="916284"/>
                  <a:pt x="1345444" y="918964"/>
                  <a:pt x="1345444" y="923478"/>
                </a:cubicBezTo>
                <a:lnTo>
                  <a:pt x="1345444" y="926864"/>
                </a:lnTo>
                <a:cubicBezTo>
                  <a:pt x="1345444" y="932507"/>
                  <a:pt x="1343751" y="937586"/>
                  <a:pt x="1340365" y="942101"/>
                </a:cubicBezTo>
                <a:lnTo>
                  <a:pt x="1340365" y="948872"/>
                </a:lnTo>
                <a:cubicBezTo>
                  <a:pt x="1368016" y="944922"/>
                  <a:pt x="1383534" y="942947"/>
                  <a:pt x="1386920" y="942947"/>
                </a:cubicBezTo>
                <a:cubicBezTo>
                  <a:pt x="1390306" y="942947"/>
                  <a:pt x="1393269" y="943088"/>
                  <a:pt x="1395808" y="943370"/>
                </a:cubicBezTo>
                <a:cubicBezTo>
                  <a:pt x="1398347" y="943652"/>
                  <a:pt x="1399899" y="944076"/>
                  <a:pt x="1400464" y="944640"/>
                </a:cubicBezTo>
                <a:cubicBezTo>
                  <a:pt x="1401028" y="945204"/>
                  <a:pt x="1401592" y="945769"/>
                  <a:pt x="1402156" y="946333"/>
                </a:cubicBezTo>
                <a:cubicBezTo>
                  <a:pt x="1410057" y="955926"/>
                  <a:pt x="1419086" y="964955"/>
                  <a:pt x="1429243" y="973420"/>
                </a:cubicBezTo>
                <a:cubicBezTo>
                  <a:pt x="1433758" y="976805"/>
                  <a:pt x="1437990" y="980473"/>
                  <a:pt x="1441940" y="984424"/>
                </a:cubicBezTo>
                <a:cubicBezTo>
                  <a:pt x="1441376" y="984988"/>
                  <a:pt x="1440811" y="985975"/>
                  <a:pt x="1440247" y="987386"/>
                </a:cubicBezTo>
                <a:cubicBezTo>
                  <a:pt x="1439683" y="988797"/>
                  <a:pt x="1439401" y="990631"/>
                  <a:pt x="1439401" y="992888"/>
                </a:cubicBezTo>
                <a:lnTo>
                  <a:pt x="1440247" y="999660"/>
                </a:lnTo>
                <a:cubicBezTo>
                  <a:pt x="1440247" y="1003046"/>
                  <a:pt x="1437990" y="1005162"/>
                  <a:pt x="1433475" y="1006008"/>
                </a:cubicBezTo>
                <a:cubicBezTo>
                  <a:pt x="1428961" y="1006855"/>
                  <a:pt x="1425857" y="1009817"/>
                  <a:pt x="1424164" y="1014896"/>
                </a:cubicBezTo>
                <a:cubicBezTo>
                  <a:pt x="1412314" y="1014896"/>
                  <a:pt x="1400464" y="1015743"/>
                  <a:pt x="1388613" y="1017436"/>
                </a:cubicBezTo>
                <a:cubicBezTo>
                  <a:pt x="1376763" y="1017436"/>
                  <a:pt x="1366605" y="1019693"/>
                  <a:pt x="1358141" y="1024207"/>
                </a:cubicBezTo>
                <a:lnTo>
                  <a:pt x="1347983" y="1024207"/>
                </a:lnTo>
                <a:cubicBezTo>
                  <a:pt x="1346290" y="1024772"/>
                  <a:pt x="1344597" y="1025054"/>
                  <a:pt x="1342904" y="1025054"/>
                </a:cubicBezTo>
                <a:cubicBezTo>
                  <a:pt x="1341211" y="1025054"/>
                  <a:pt x="1339801" y="1025900"/>
                  <a:pt x="1338672" y="1027593"/>
                </a:cubicBezTo>
                <a:cubicBezTo>
                  <a:pt x="1337543" y="1029286"/>
                  <a:pt x="1334722" y="1030132"/>
                  <a:pt x="1330207" y="1030132"/>
                </a:cubicBezTo>
                <a:cubicBezTo>
                  <a:pt x="1322307" y="1030132"/>
                  <a:pt x="1316382" y="1031120"/>
                  <a:pt x="1312432" y="1033095"/>
                </a:cubicBezTo>
                <a:cubicBezTo>
                  <a:pt x="1308482" y="1035070"/>
                  <a:pt x="1304814" y="1036340"/>
                  <a:pt x="1301428" y="1036904"/>
                </a:cubicBezTo>
                <a:cubicBezTo>
                  <a:pt x="1296913" y="1039161"/>
                  <a:pt x="1291270" y="1045087"/>
                  <a:pt x="1284499" y="1054680"/>
                </a:cubicBezTo>
                <a:cubicBezTo>
                  <a:pt x="1280548" y="1060887"/>
                  <a:pt x="1276034" y="1066812"/>
                  <a:pt x="1270955" y="1072455"/>
                </a:cubicBezTo>
                <a:cubicBezTo>
                  <a:pt x="1269262" y="1074713"/>
                  <a:pt x="1268134" y="1077393"/>
                  <a:pt x="1267569" y="1080497"/>
                </a:cubicBezTo>
                <a:cubicBezTo>
                  <a:pt x="1267005" y="1083600"/>
                  <a:pt x="1265876" y="1086281"/>
                  <a:pt x="1264183" y="1088538"/>
                </a:cubicBezTo>
                <a:cubicBezTo>
                  <a:pt x="1273777" y="1087974"/>
                  <a:pt x="1281677" y="1086140"/>
                  <a:pt x="1287884" y="1083036"/>
                </a:cubicBezTo>
                <a:cubicBezTo>
                  <a:pt x="1294092" y="1079933"/>
                  <a:pt x="1311303" y="1073866"/>
                  <a:pt x="1339518" y="1064837"/>
                </a:cubicBezTo>
                <a:lnTo>
                  <a:pt x="1343751" y="1063144"/>
                </a:lnTo>
                <a:cubicBezTo>
                  <a:pt x="1347701" y="1061451"/>
                  <a:pt x="1351933" y="1060323"/>
                  <a:pt x="1356448" y="1059759"/>
                </a:cubicBezTo>
                <a:lnTo>
                  <a:pt x="1369991" y="1058066"/>
                </a:lnTo>
                <a:cubicBezTo>
                  <a:pt x="1378456" y="1058066"/>
                  <a:pt x="1384663" y="1060887"/>
                  <a:pt x="1388613" y="1066530"/>
                </a:cubicBezTo>
                <a:cubicBezTo>
                  <a:pt x="1395385" y="1076688"/>
                  <a:pt x="1404132" y="1085435"/>
                  <a:pt x="1414853" y="1092770"/>
                </a:cubicBezTo>
                <a:cubicBezTo>
                  <a:pt x="1420496" y="1097285"/>
                  <a:pt x="1423318" y="1100953"/>
                  <a:pt x="1423318" y="1103774"/>
                </a:cubicBezTo>
                <a:cubicBezTo>
                  <a:pt x="1423318" y="1106596"/>
                  <a:pt x="1422754" y="1109418"/>
                  <a:pt x="1421625" y="1112239"/>
                </a:cubicBezTo>
                <a:cubicBezTo>
                  <a:pt x="1420496" y="1115061"/>
                  <a:pt x="1419791" y="1117459"/>
                  <a:pt x="1419509" y="1119434"/>
                </a:cubicBezTo>
                <a:cubicBezTo>
                  <a:pt x="1419227" y="1121409"/>
                  <a:pt x="1418803" y="1123243"/>
                  <a:pt x="1418239" y="1124936"/>
                </a:cubicBezTo>
                <a:cubicBezTo>
                  <a:pt x="1417111" y="1130015"/>
                  <a:pt x="1416546" y="1135376"/>
                  <a:pt x="1416546" y="1141019"/>
                </a:cubicBezTo>
                <a:cubicBezTo>
                  <a:pt x="1416546" y="1148355"/>
                  <a:pt x="1417675" y="1155691"/>
                  <a:pt x="1419932" y="1163027"/>
                </a:cubicBezTo>
                <a:lnTo>
                  <a:pt x="1420779" y="1164720"/>
                </a:lnTo>
                <a:cubicBezTo>
                  <a:pt x="1420779" y="1165284"/>
                  <a:pt x="1420638" y="1166271"/>
                  <a:pt x="1420355" y="1167682"/>
                </a:cubicBezTo>
                <a:cubicBezTo>
                  <a:pt x="1420073" y="1169093"/>
                  <a:pt x="1419650" y="1169798"/>
                  <a:pt x="1419086" y="1169798"/>
                </a:cubicBezTo>
                <a:cubicBezTo>
                  <a:pt x="1419086" y="1173748"/>
                  <a:pt x="1419932" y="1185035"/>
                  <a:pt x="1421625" y="1203657"/>
                </a:cubicBezTo>
                <a:lnTo>
                  <a:pt x="1420779" y="1214661"/>
                </a:lnTo>
                <a:lnTo>
                  <a:pt x="1421625" y="1240055"/>
                </a:lnTo>
                <a:cubicBezTo>
                  <a:pt x="1421625" y="1246826"/>
                  <a:pt x="1421061" y="1253598"/>
                  <a:pt x="1419932" y="1260370"/>
                </a:cubicBezTo>
                <a:lnTo>
                  <a:pt x="1420779" y="1301000"/>
                </a:lnTo>
                <a:cubicBezTo>
                  <a:pt x="1420779" y="1309464"/>
                  <a:pt x="1420214" y="1317647"/>
                  <a:pt x="1419086" y="1325547"/>
                </a:cubicBezTo>
                <a:cubicBezTo>
                  <a:pt x="1418521" y="1329497"/>
                  <a:pt x="1418239" y="1335987"/>
                  <a:pt x="1418239" y="1345016"/>
                </a:cubicBezTo>
                <a:lnTo>
                  <a:pt x="1417393" y="1349248"/>
                </a:lnTo>
                <a:cubicBezTo>
                  <a:pt x="1429243" y="1346991"/>
                  <a:pt x="1445890" y="1344733"/>
                  <a:pt x="1467334" y="1342476"/>
                </a:cubicBezTo>
                <a:cubicBezTo>
                  <a:pt x="1483135" y="1340219"/>
                  <a:pt x="1500628" y="1339090"/>
                  <a:pt x="1519814" y="1339090"/>
                </a:cubicBezTo>
                <a:cubicBezTo>
                  <a:pt x="1531101" y="1339090"/>
                  <a:pt x="1542528" y="1339937"/>
                  <a:pt x="1554096" y="1341630"/>
                </a:cubicBezTo>
                <a:cubicBezTo>
                  <a:pt x="1565664" y="1343323"/>
                  <a:pt x="1574270" y="1348966"/>
                  <a:pt x="1579913" y="1358559"/>
                </a:cubicBezTo>
                <a:lnTo>
                  <a:pt x="1580760" y="1358559"/>
                </a:lnTo>
                <a:cubicBezTo>
                  <a:pt x="1586967" y="1368152"/>
                  <a:pt x="1594021" y="1376899"/>
                  <a:pt x="1601921" y="1384799"/>
                </a:cubicBezTo>
                <a:cubicBezTo>
                  <a:pt x="1604743" y="1387056"/>
                  <a:pt x="1607000" y="1390160"/>
                  <a:pt x="1608693" y="1394110"/>
                </a:cubicBezTo>
                <a:lnTo>
                  <a:pt x="1612079" y="1398343"/>
                </a:lnTo>
                <a:lnTo>
                  <a:pt x="1598535" y="1414425"/>
                </a:lnTo>
                <a:lnTo>
                  <a:pt x="1587531" y="1415272"/>
                </a:lnTo>
                <a:cubicBezTo>
                  <a:pt x="1577374" y="1415272"/>
                  <a:pt x="1567498" y="1413861"/>
                  <a:pt x="1557905" y="1411039"/>
                </a:cubicBezTo>
                <a:cubicBezTo>
                  <a:pt x="1546619" y="1411039"/>
                  <a:pt x="1539847" y="1410757"/>
                  <a:pt x="1537590" y="1410193"/>
                </a:cubicBezTo>
                <a:cubicBezTo>
                  <a:pt x="1527997" y="1406807"/>
                  <a:pt x="1518403" y="1405114"/>
                  <a:pt x="1508810" y="1405114"/>
                </a:cubicBezTo>
                <a:cubicBezTo>
                  <a:pt x="1504296" y="1405114"/>
                  <a:pt x="1500064" y="1404832"/>
                  <a:pt x="1496114" y="1404268"/>
                </a:cubicBezTo>
                <a:cubicBezTo>
                  <a:pt x="1480313" y="1402575"/>
                  <a:pt x="1468180" y="1401728"/>
                  <a:pt x="1459716" y="1401728"/>
                </a:cubicBezTo>
                <a:lnTo>
                  <a:pt x="1394538" y="1402575"/>
                </a:lnTo>
                <a:cubicBezTo>
                  <a:pt x="1386638" y="1402575"/>
                  <a:pt x="1380148" y="1403421"/>
                  <a:pt x="1375070" y="1405114"/>
                </a:cubicBezTo>
                <a:cubicBezTo>
                  <a:pt x="1362655" y="1405114"/>
                  <a:pt x="1351087" y="1404550"/>
                  <a:pt x="1340365" y="1403421"/>
                </a:cubicBezTo>
                <a:cubicBezTo>
                  <a:pt x="1336415" y="1403421"/>
                  <a:pt x="1332465" y="1403986"/>
                  <a:pt x="1328514" y="1405114"/>
                </a:cubicBezTo>
                <a:cubicBezTo>
                  <a:pt x="1327386" y="1405114"/>
                  <a:pt x="1326539" y="1405396"/>
                  <a:pt x="1325975" y="1405961"/>
                </a:cubicBezTo>
                <a:cubicBezTo>
                  <a:pt x="1322025" y="1406525"/>
                  <a:pt x="1317793" y="1407371"/>
                  <a:pt x="1313278" y="1408500"/>
                </a:cubicBezTo>
                <a:cubicBezTo>
                  <a:pt x="1308764" y="1409629"/>
                  <a:pt x="1304108" y="1410616"/>
                  <a:pt x="1299312" y="1411463"/>
                </a:cubicBezTo>
                <a:cubicBezTo>
                  <a:pt x="1294515" y="1412309"/>
                  <a:pt x="1290283" y="1412873"/>
                  <a:pt x="1286615" y="1413156"/>
                </a:cubicBezTo>
                <a:cubicBezTo>
                  <a:pt x="1282947" y="1413438"/>
                  <a:pt x="1279702" y="1413861"/>
                  <a:pt x="1276880" y="1414425"/>
                </a:cubicBezTo>
                <a:cubicBezTo>
                  <a:pt x="1274059" y="1414990"/>
                  <a:pt x="1271661" y="1415554"/>
                  <a:pt x="1269685" y="1416118"/>
                </a:cubicBezTo>
                <a:cubicBezTo>
                  <a:pt x="1267710" y="1416682"/>
                  <a:pt x="1265594" y="1417106"/>
                  <a:pt x="1263337" y="1417388"/>
                </a:cubicBezTo>
                <a:cubicBezTo>
                  <a:pt x="1261080" y="1417670"/>
                  <a:pt x="1258541" y="1418093"/>
                  <a:pt x="1255719" y="1418658"/>
                </a:cubicBezTo>
                <a:lnTo>
                  <a:pt x="1252333" y="1418658"/>
                </a:lnTo>
                <a:lnTo>
                  <a:pt x="1252333" y="1420351"/>
                </a:lnTo>
                <a:lnTo>
                  <a:pt x="1251487" y="1420351"/>
                </a:lnTo>
                <a:lnTo>
                  <a:pt x="1266723" y="1433894"/>
                </a:lnTo>
                <a:lnTo>
                  <a:pt x="1266723" y="1434740"/>
                </a:lnTo>
                <a:cubicBezTo>
                  <a:pt x="1266723" y="1437562"/>
                  <a:pt x="1263901" y="1446309"/>
                  <a:pt x="1258258" y="1460981"/>
                </a:cubicBezTo>
                <a:cubicBezTo>
                  <a:pt x="1257694" y="1463802"/>
                  <a:pt x="1256848" y="1466341"/>
                  <a:pt x="1255719" y="1468599"/>
                </a:cubicBezTo>
                <a:cubicBezTo>
                  <a:pt x="1254026" y="1469163"/>
                  <a:pt x="1252474" y="1470292"/>
                  <a:pt x="1251063" y="1471985"/>
                </a:cubicBezTo>
                <a:cubicBezTo>
                  <a:pt x="1249653" y="1473677"/>
                  <a:pt x="1248806" y="1474947"/>
                  <a:pt x="1248524" y="1475794"/>
                </a:cubicBezTo>
                <a:cubicBezTo>
                  <a:pt x="1248242" y="1476640"/>
                  <a:pt x="1245561" y="1479885"/>
                  <a:pt x="1240483" y="1485528"/>
                </a:cubicBezTo>
                <a:cubicBezTo>
                  <a:pt x="1238790" y="1487221"/>
                  <a:pt x="1236674" y="1488491"/>
                  <a:pt x="1234134" y="1489337"/>
                </a:cubicBezTo>
                <a:cubicBezTo>
                  <a:pt x="1231595" y="1490183"/>
                  <a:pt x="1227504" y="1493428"/>
                  <a:pt x="1221860" y="1499071"/>
                </a:cubicBezTo>
                <a:cubicBezTo>
                  <a:pt x="1217910" y="1503021"/>
                  <a:pt x="1212267" y="1507254"/>
                  <a:pt x="1204931" y="1511768"/>
                </a:cubicBezTo>
                <a:cubicBezTo>
                  <a:pt x="1203803" y="1512897"/>
                  <a:pt x="1202674" y="1513461"/>
                  <a:pt x="1201545" y="1513461"/>
                </a:cubicBezTo>
                <a:cubicBezTo>
                  <a:pt x="1200417" y="1513461"/>
                  <a:pt x="1199147" y="1513602"/>
                  <a:pt x="1197736" y="1513884"/>
                </a:cubicBezTo>
                <a:cubicBezTo>
                  <a:pt x="1196326" y="1514166"/>
                  <a:pt x="1194774" y="1514872"/>
                  <a:pt x="1193081" y="1516000"/>
                </a:cubicBezTo>
                <a:cubicBezTo>
                  <a:pt x="1186874" y="1521643"/>
                  <a:pt x="1179820" y="1526440"/>
                  <a:pt x="1171919" y="1530390"/>
                </a:cubicBezTo>
                <a:cubicBezTo>
                  <a:pt x="1168534" y="1531519"/>
                  <a:pt x="1165571" y="1533071"/>
                  <a:pt x="1163032" y="1535046"/>
                </a:cubicBezTo>
                <a:cubicBezTo>
                  <a:pt x="1160492" y="1537021"/>
                  <a:pt x="1156119" y="1539137"/>
                  <a:pt x="1149911" y="1541394"/>
                </a:cubicBezTo>
                <a:cubicBezTo>
                  <a:pt x="1127339" y="1548166"/>
                  <a:pt x="1106460" y="1552116"/>
                  <a:pt x="1087273" y="1553245"/>
                </a:cubicBezTo>
                <a:lnTo>
                  <a:pt x="1077962" y="1554091"/>
                </a:lnTo>
                <a:cubicBezTo>
                  <a:pt x="1074012" y="1554091"/>
                  <a:pt x="1071191" y="1553809"/>
                  <a:pt x="1069498" y="1553245"/>
                </a:cubicBezTo>
                <a:lnTo>
                  <a:pt x="1090659" y="1537162"/>
                </a:lnTo>
                <a:cubicBezTo>
                  <a:pt x="1092916" y="1536033"/>
                  <a:pt x="1095315" y="1534764"/>
                  <a:pt x="1097854" y="1533353"/>
                </a:cubicBezTo>
                <a:cubicBezTo>
                  <a:pt x="1100393" y="1531942"/>
                  <a:pt x="1102651" y="1530531"/>
                  <a:pt x="1104626" y="1529121"/>
                </a:cubicBezTo>
                <a:cubicBezTo>
                  <a:pt x="1106601" y="1527710"/>
                  <a:pt x="1108435" y="1526722"/>
                  <a:pt x="1110128" y="1526158"/>
                </a:cubicBezTo>
                <a:cubicBezTo>
                  <a:pt x="1114642" y="1523901"/>
                  <a:pt x="1117464" y="1520515"/>
                  <a:pt x="1118592" y="1516000"/>
                </a:cubicBezTo>
                <a:cubicBezTo>
                  <a:pt x="1118592" y="1515436"/>
                  <a:pt x="1121132" y="1513743"/>
                  <a:pt x="1126211" y="1510922"/>
                </a:cubicBezTo>
                <a:cubicBezTo>
                  <a:pt x="1126211" y="1510357"/>
                  <a:pt x="1126493" y="1510075"/>
                  <a:pt x="1127057" y="1510075"/>
                </a:cubicBezTo>
                <a:cubicBezTo>
                  <a:pt x="1139472" y="1501046"/>
                  <a:pt x="1146667" y="1495121"/>
                  <a:pt x="1148642" y="1492300"/>
                </a:cubicBezTo>
                <a:cubicBezTo>
                  <a:pt x="1150617" y="1489478"/>
                  <a:pt x="1154144" y="1487221"/>
                  <a:pt x="1159222" y="1485528"/>
                </a:cubicBezTo>
                <a:cubicBezTo>
                  <a:pt x="1162044" y="1483271"/>
                  <a:pt x="1164442" y="1481437"/>
                  <a:pt x="1166417" y="1480026"/>
                </a:cubicBezTo>
                <a:cubicBezTo>
                  <a:pt x="1168393" y="1478615"/>
                  <a:pt x="1169662" y="1477204"/>
                  <a:pt x="1170226" y="1475794"/>
                </a:cubicBezTo>
                <a:cubicBezTo>
                  <a:pt x="1170791" y="1474383"/>
                  <a:pt x="1171355" y="1473536"/>
                  <a:pt x="1171919" y="1473254"/>
                </a:cubicBezTo>
                <a:cubicBezTo>
                  <a:pt x="1172484" y="1472972"/>
                  <a:pt x="1180948" y="1464649"/>
                  <a:pt x="1197313" y="1448284"/>
                </a:cubicBezTo>
                <a:cubicBezTo>
                  <a:pt x="1201263" y="1444334"/>
                  <a:pt x="1204931" y="1439819"/>
                  <a:pt x="1208317" y="1434740"/>
                </a:cubicBezTo>
                <a:lnTo>
                  <a:pt x="1213396" y="1428815"/>
                </a:lnTo>
                <a:cubicBezTo>
                  <a:pt x="1211703" y="1427122"/>
                  <a:pt x="1210010" y="1425993"/>
                  <a:pt x="1208317" y="1425429"/>
                </a:cubicBezTo>
                <a:cubicBezTo>
                  <a:pt x="1206060" y="1425429"/>
                  <a:pt x="1204367" y="1425711"/>
                  <a:pt x="1203238" y="1426276"/>
                </a:cubicBezTo>
                <a:cubicBezTo>
                  <a:pt x="1199288" y="1428533"/>
                  <a:pt x="1195056" y="1429944"/>
                  <a:pt x="1190541" y="1430508"/>
                </a:cubicBezTo>
                <a:lnTo>
                  <a:pt x="1185463" y="1431354"/>
                </a:lnTo>
                <a:cubicBezTo>
                  <a:pt x="1180948" y="1432483"/>
                  <a:pt x="1176152" y="1433330"/>
                  <a:pt x="1171073" y="1433894"/>
                </a:cubicBezTo>
                <a:cubicBezTo>
                  <a:pt x="1159787" y="1436715"/>
                  <a:pt x="1148642" y="1439396"/>
                  <a:pt x="1137638" y="1441935"/>
                </a:cubicBezTo>
                <a:cubicBezTo>
                  <a:pt x="1126634" y="1444475"/>
                  <a:pt x="1116053" y="1447155"/>
                  <a:pt x="1105895" y="1449977"/>
                </a:cubicBezTo>
                <a:lnTo>
                  <a:pt x="1092352" y="1454209"/>
                </a:lnTo>
                <a:cubicBezTo>
                  <a:pt x="1086709" y="1454209"/>
                  <a:pt x="1076693" y="1456184"/>
                  <a:pt x="1062303" y="1460134"/>
                </a:cubicBezTo>
                <a:cubicBezTo>
                  <a:pt x="1047913" y="1464084"/>
                  <a:pt x="1031125" y="1466059"/>
                  <a:pt x="1011938" y="1466059"/>
                </a:cubicBezTo>
                <a:lnTo>
                  <a:pt x="1010245" y="1465213"/>
                </a:lnTo>
                <a:lnTo>
                  <a:pt x="999242" y="1469445"/>
                </a:lnTo>
                <a:cubicBezTo>
                  <a:pt x="998113" y="1467188"/>
                  <a:pt x="996702" y="1466059"/>
                  <a:pt x="995009" y="1466059"/>
                </a:cubicBezTo>
                <a:cubicBezTo>
                  <a:pt x="993316" y="1466624"/>
                  <a:pt x="991765" y="1467329"/>
                  <a:pt x="990354" y="1468176"/>
                </a:cubicBezTo>
                <a:cubicBezTo>
                  <a:pt x="988943" y="1469022"/>
                  <a:pt x="987673" y="1469445"/>
                  <a:pt x="986545" y="1469445"/>
                </a:cubicBezTo>
                <a:cubicBezTo>
                  <a:pt x="985980" y="1469445"/>
                  <a:pt x="985134" y="1468881"/>
                  <a:pt x="984005" y="1467752"/>
                </a:cubicBezTo>
                <a:cubicBezTo>
                  <a:pt x="982877" y="1466624"/>
                  <a:pt x="972437" y="1465495"/>
                  <a:pt x="952686" y="1464366"/>
                </a:cubicBezTo>
                <a:cubicBezTo>
                  <a:pt x="935757" y="1464366"/>
                  <a:pt x="922778" y="1457877"/>
                  <a:pt x="913749" y="1444898"/>
                </a:cubicBezTo>
                <a:cubicBezTo>
                  <a:pt x="912621" y="1442076"/>
                  <a:pt x="912056" y="1439255"/>
                  <a:pt x="912056" y="1436433"/>
                </a:cubicBezTo>
                <a:cubicBezTo>
                  <a:pt x="913185" y="1434176"/>
                  <a:pt x="915160" y="1433047"/>
                  <a:pt x="917981" y="1433047"/>
                </a:cubicBezTo>
                <a:cubicBezTo>
                  <a:pt x="928703" y="1433047"/>
                  <a:pt x="937450" y="1431919"/>
                  <a:pt x="944222" y="1429662"/>
                </a:cubicBezTo>
                <a:cubicBezTo>
                  <a:pt x="958894" y="1427404"/>
                  <a:pt x="973566" y="1425993"/>
                  <a:pt x="988238" y="1425429"/>
                </a:cubicBezTo>
                <a:cubicBezTo>
                  <a:pt x="1018146" y="1423172"/>
                  <a:pt x="1042411" y="1419504"/>
                  <a:pt x="1061033" y="1414425"/>
                </a:cubicBezTo>
                <a:lnTo>
                  <a:pt x="1099970" y="1406807"/>
                </a:lnTo>
                <a:lnTo>
                  <a:pt x="1132982" y="1398343"/>
                </a:lnTo>
                <a:lnTo>
                  <a:pt x="1150758" y="1395803"/>
                </a:lnTo>
                <a:lnTo>
                  <a:pt x="1133829" y="1374642"/>
                </a:lnTo>
                <a:cubicBezTo>
                  <a:pt x="1132136" y="1372384"/>
                  <a:pt x="1131289" y="1367306"/>
                  <a:pt x="1131289" y="1359405"/>
                </a:cubicBezTo>
                <a:cubicBezTo>
                  <a:pt x="1131289" y="1356584"/>
                  <a:pt x="1131572" y="1354327"/>
                  <a:pt x="1132136" y="1352634"/>
                </a:cubicBezTo>
                <a:lnTo>
                  <a:pt x="1132136" y="1351787"/>
                </a:lnTo>
                <a:cubicBezTo>
                  <a:pt x="1133264" y="1350094"/>
                  <a:pt x="1134393" y="1341348"/>
                  <a:pt x="1135522" y="1325547"/>
                </a:cubicBezTo>
                <a:cubicBezTo>
                  <a:pt x="1136650" y="1309746"/>
                  <a:pt x="1137779" y="1299307"/>
                  <a:pt x="1138907" y="1294228"/>
                </a:cubicBezTo>
                <a:lnTo>
                  <a:pt x="1147372" y="1234129"/>
                </a:lnTo>
                <a:lnTo>
                  <a:pt x="1152451" y="1185881"/>
                </a:lnTo>
                <a:cubicBezTo>
                  <a:pt x="1155272" y="1167259"/>
                  <a:pt x="1156683" y="1156819"/>
                  <a:pt x="1156683" y="1154562"/>
                </a:cubicBezTo>
                <a:cubicBezTo>
                  <a:pt x="1156683" y="1148919"/>
                  <a:pt x="1155554" y="1143276"/>
                  <a:pt x="1153297" y="1137633"/>
                </a:cubicBezTo>
                <a:lnTo>
                  <a:pt x="1150758" y="1122397"/>
                </a:lnTo>
                <a:cubicBezTo>
                  <a:pt x="1150758" y="1119575"/>
                  <a:pt x="1151322" y="1117036"/>
                  <a:pt x="1152451" y="1114778"/>
                </a:cubicBezTo>
                <a:cubicBezTo>
                  <a:pt x="1153579" y="1112521"/>
                  <a:pt x="1154990" y="1110546"/>
                  <a:pt x="1156683" y="1108853"/>
                </a:cubicBezTo>
                <a:cubicBezTo>
                  <a:pt x="1158376" y="1107160"/>
                  <a:pt x="1160351" y="1106314"/>
                  <a:pt x="1162608" y="1106314"/>
                </a:cubicBezTo>
                <a:cubicBezTo>
                  <a:pt x="1164866" y="1106314"/>
                  <a:pt x="1167123" y="1108148"/>
                  <a:pt x="1169380" y="1111816"/>
                </a:cubicBezTo>
                <a:cubicBezTo>
                  <a:pt x="1171637" y="1115484"/>
                  <a:pt x="1175023" y="1118164"/>
                  <a:pt x="1179537" y="1119857"/>
                </a:cubicBezTo>
                <a:cubicBezTo>
                  <a:pt x="1180666" y="1120986"/>
                  <a:pt x="1182077" y="1121973"/>
                  <a:pt x="1183770" y="1122820"/>
                </a:cubicBezTo>
                <a:cubicBezTo>
                  <a:pt x="1185463" y="1123666"/>
                  <a:pt x="1186732" y="1124513"/>
                  <a:pt x="1187579" y="1125359"/>
                </a:cubicBezTo>
                <a:cubicBezTo>
                  <a:pt x="1188425" y="1126206"/>
                  <a:pt x="1189131" y="1127758"/>
                  <a:pt x="1189695" y="1130015"/>
                </a:cubicBezTo>
                <a:cubicBezTo>
                  <a:pt x="1190259" y="1132272"/>
                  <a:pt x="1191952" y="1133401"/>
                  <a:pt x="1194774" y="1133401"/>
                </a:cubicBezTo>
                <a:cubicBezTo>
                  <a:pt x="1199288" y="1133401"/>
                  <a:pt x="1204367" y="1129168"/>
                  <a:pt x="1210010" y="1120704"/>
                </a:cubicBezTo>
                <a:cubicBezTo>
                  <a:pt x="1212267" y="1116189"/>
                  <a:pt x="1214807" y="1111957"/>
                  <a:pt x="1217628" y="1108007"/>
                </a:cubicBezTo>
                <a:cubicBezTo>
                  <a:pt x="1222707" y="1100106"/>
                  <a:pt x="1226939" y="1091924"/>
                  <a:pt x="1230325" y="1083459"/>
                </a:cubicBezTo>
                <a:cubicBezTo>
                  <a:pt x="1230889" y="1080638"/>
                  <a:pt x="1232018" y="1078098"/>
                  <a:pt x="1233711" y="1075841"/>
                </a:cubicBezTo>
                <a:cubicBezTo>
                  <a:pt x="1237661" y="1070198"/>
                  <a:pt x="1239636" y="1063426"/>
                  <a:pt x="1239636" y="1055526"/>
                </a:cubicBezTo>
                <a:lnTo>
                  <a:pt x="1233711" y="1053833"/>
                </a:lnTo>
                <a:lnTo>
                  <a:pt x="1242176" y="1047062"/>
                </a:lnTo>
                <a:cubicBezTo>
                  <a:pt x="1243868" y="1044804"/>
                  <a:pt x="1244715" y="1041701"/>
                  <a:pt x="1244715" y="1037751"/>
                </a:cubicBezTo>
                <a:lnTo>
                  <a:pt x="1231172" y="1041983"/>
                </a:lnTo>
                <a:cubicBezTo>
                  <a:pt x="1224400" y="1044804"/>
                  <a:pt x="1210010" y="1049319"/>
                  <a:pt x="1188002" y="1055526"/>
                </a:cubicBezTo>
                <a:cubicBezTo>
                  <a:pt x="1177845" y="1058912"/>
                  <a:pt x="1169944" y="1060605"/>
                  <a:pt x="1164301" y="1060605"/>
                </a:cubicBezTo>
                <a:cubicBezTo>
                  <a:pt x="1162044" y="1060605"/>
                  <a:pt x="1159646" y="1060323"/>
                  <a:pt x="1157106" y="1059759"/>
                </a:cubicBezTo>
                <a:cubicBezTo>
                  <a:pt x="1154567" y="1059194"/>
                  <a:pt x="1151887" y="1058912"/>
                  <a:pt x="1149065" y="1058912"/>
                </a:cubicBezTo>
                <a:cubicBezTo>
                  <a:pt x="1140036" y="1058912"/>
                  <a:pt x="1132700" y="1056655"/>
                  <a:pt x="1127057" y="1052140"/>
                </a:cubicBezTo>
                <a:cubicBezTo>
                  <a:pt x="1125364" y="1051012"/>
                  <a:pt x="1123389" y="1050447"/>
                  <a:pt x="1121132" y="1050447"/>
                </a:cubicBezTo>
                <a:cubicBezTo>
                  <a:pt x="1116053" y="1049319"/>
                  <a:pt x="1106178" y="1040854"/>
                  <a:pt x="1091506" y="1025054"/>
                </a:cubicBezTo>
                <a:cubicBezTo>
                  <a:pt x="1089813" y="1022796"/>
                  <a:pt x="1088825" y="1020680"/>
                  <a:pt x="1088543" y="1018705"/>
                </a:cubicBezTo>
                <a:cubicBezTo>
                  <a:pt x="1088261" y="1016730"/>
                  <a:pt x="1087838" y="1015178"/>
                  <a:pt x="1087273" y="1014050"/>
                </a:cubicBezTo>
                <a:cubicBezTo>
                  <a:pt x="1090095" y="1012921"/>
                  <a:pt x="1092352" y="1011510"/>
                  <a:pt x="1094045" y="1009817"/>
                </a:cubicBezTo>
                <a:cubicBezTo>
                  <a:pt x="1103074" y="1004739"/>
                  <a:pt x="1110128" y="1002199"/>
                  <a:pt x="1115207" y="1002199"/>
                </a:cubicBezTo>
                <a:cubicBezTo>
                  <a:pt x="1120285" y="1002199"/>
                  <a:pt x="1123671" y="1001917"/>
                  <a:pt x="1125364" y="1001353"/>
                </a:cubicBezTo>
                <a:cubicBezTo>
                  <a:pt x="1142293" y="1000224"/>
                  <a:pt x="1159222" y="998531"/>
                  <a:pt x="1176152" y="996274"/>
                </a:cubicBezTo>
                <a:lnTo>
                  <a:pt x="1177845" y="995428"/>
                </a:lnTo>
                <a:cubicBezTo>
                  <a:pt x="1184052" y="995428"/>
                  <a:pt x="1191247" y="994017"/>
                  <a:pt x="1199429" y="991195"/>
                </a:cubicBezTo>
                <a:cubicBezTo>
                  <a:pt x="1207612" y="988374"/>
                  <a:pt x="1219321" y="984706"/>
                  <a:pt x="1234557" y="980191"/>
                </a:cubicBezTo>
                <a:lnTo>
                  <a:pt x="1241329" y="977652"/>
                </a:lnTo>
                <a:cubicBezTo>
                  <a:pt x="1248665" y="975959"/>
                  <a:pt x="1255719" y="973984"/>
                  <a:pt x="1262491" y="971727"/>
                </a:cubicBezTo>
                <a:cubicBezTo>
                  <a:pt x="1265312" y="968905"/>
                  <a:pt x="1269544" y="952822"/>
                  <a:pt x="1275187" y="923478"/>
                </a:cubicBezTo>
                <a:cubicBezTo>
                  <a:pt x="1276880" y="913321"/>
                  <a:pt x="1277727" y="903163"/>
                  <a:pt x="1277727" y="893006"/>
                </a:cubicBezTo>
                <a:lnTo>
                  <a:pt x="1274341" y="885388"/>
                </a:lnTo>
                <a:cubicBezTo>
                  <a:pt x="1273212" y="886516"/>
                  <a:pt x="1271802" y="887363"/>
                  <a:pt x="1270109" y="887927"/>
                </a:cubicBezTo>
                <a:lnTo>
                  <a:pt x="1258258" y="893852"/>
                </a:lnTo>
                <a:lnTo>
                  <a:pt x="1258258" y="888774"/>
                </a:lnTo>
                <a:cubicBezTo>
                  <a:pt x="1258823" y="887081"/>
                  <a:pt x="1259951" y="885247"/>
                  <a:pt x="1261644" y="883272"/>
                </a:cubicBezTo>
                <a:cubicBezTo>
                  <a:pt x="1263337" y="881297"/>
                  <a:pt x="1264183" y="879463"/>
                  <a:pt x="1264183" y="877770"/>
                </a:cubicBezTo>
                <a:lnTo>
                  <a:pt x="1263337" y="876077"/>
                </a:lnTo>
                <a:cubicBezTo>
                  <a:pt x="1257130" y="874948"/>
                  <a:pt x="1249512" y="874384"/>
                  <a:pt x="1240483" y="874384"/>
                </a:cubicBezTo>
                <a:cubicBezTo>
                  <a:pt x="1233711" y="875512"/>
                  <a:pt x="1228914" y="878052"/>
                  <a:pt x="1226093" y="882002"/>
                </a:cubicBezTo>
                <a:cubicBezTo>
                  <a:pt x="1226093" y="872409"/>
                  <a:pt x="1231313" y="866201"/>
                  <a:pt x="1241752" y="863380"/>
                </a:cubicBezTo>
                <a:cubicBezTo>
                  <a:pt x="1252192" y="860558"/>
                  <a:pt x="1263055" y="858583"/>
                  <a:pt x="1274341" y="857455"/>
                </a:cubicBezTo>
                <a:close/>
                <a:moveTo>
                  <a:pt x="436774" y="530730"/>
                </a:moveTo>
                <a:cubicBezTo>
                  <a:pt x="441852" y="530730"/>
                  <a:pt x="449188" y="534116"/>
                  <a:pt x="458782" y="540888"/>
                </a:cubicBezTo>
                <a:lnTo>
                  <a:pt x="459628" y="540888"/>
                </a:lnTo>
                <a:cubicBezTo>
                  <a:pt x="475429" y="552174"/>
                  <a:pt x="486433" y="567128"/>
                  <a:pt x="492640" y="585750"/>
                </a:cubicBezTo>
                <a:cubicBezTo>
                  <a:pt x="496026" y="594779"/>
                  <a:pt x="499976" y="603808"/>
                  <a:pt x="504491" y="612837"/>
                </a:cubicBezTo>
                <a:cubicBezTo>
                  <a:pt x="496590" y="619609"/>
                  <a:pt x="488690" y="626945"/>
                  <a:pt x="480789" y="634845"/>
                </a:cubicBezTo>
                <a:lnTo>
                  <a:pt x="454549" y="630613"/>
                </a:lnTo>
                <a:cubicBezTo>
                  <a:pt x="440442" y="628355"/>
                  <a:pt x="427745" y="622148"/>
                  <a:pt x="416459" y="611990"/>
                </a:cubicBezTo>
                <a:cubicBezTo>
                  <a:pt x="412508" y="603526"/>
                  <a:pt x="406583" y="599294"/>
                  <a:pt x="398683" y="599294"/>
                </a:cubicBezTo>
                <a:cubicBezTo>
                  <a:pt x="397554" y="599294"/>
                  <a:pt x="395297" y="597601"/>
                  <a:pt x="391911" y="594215"/>
                </a:cubicBezTo>
                <a:cubicBezTo>
                  <a:pt x="386832" y="588007"/>
                  <a:pt x="380625" y="583775"/>
                  <a:pt x="373289" y="581518"/>
                </a:cubicBezTo>
                <a:lnTo>
                  <a:pt x="349588" y="568821"/>
                </a:lnTo>
                <a:lnTo>
                  <a:pt x="342817" y="564589"/>
                </a:lnTo>
                <a:lnTo>
                  <a:pt x="343663" y="561203"/>
                </a:lnTo>
                <a:lnTo>
                  <a:pt x="372443" y="557817"/>
                </a:lnTo>
                <a:cubicBezTo>
                  <a:pt x="378086" y="557817"/>
                  <a:pt x="383447" y="556406"/>
                  <a:pt x="388525" y="553585"/>
                </a:cubicBezTo>
                <a:cubicBezTo>
                  <a:pt x="396426" y="549635"/>
                  <a:pt x="401787" y="546531"/>
                  <a:pt x="404608" y="544274"/>
                </a:cubicBezTo>
                <a:cubicBezTo>
                  <a:pt x="407430" y="542016"/>
                  <a:pt x="410533" y="540324"/>
                  <a:pt x="413919" y="539195"/>
                </a:cubicBezTo>
                <a:cubicBezTo>
                  <a:pt x="417305" y="538066"/>
                  <a:pt x="420832" y="536373"/>
                  <a:pt x="424500" y="534116"/>
                </a:cubicBezTo>
                <a:cubicBezTo>
                  <a:pt x="428168" y="531859"/>
                  <a:pt x="432259" y="530730"/>
                  <a:pt x="436774" y="530730"/>
                </a:cubicBezTo>
                <a:close/>
                <a:moveTo>
                  <a:pt x="1484263" y="517187"/>
                </a:moveTo>
                <a:cubicBezTo>
                  <a:pt x="1491599" y="518880"/>
                  <a:pt x="1498794" y="521137"/>
                  <a:pt x="1505848" y="523959"/>
                </a:cubicBezTo>
                <a:cubicBezTo>
                  <a:pt x="1512902" y="526780"/>
                  <a:pt x="1519814" y="528191"/>
                  <a:pt x="1526586" y="528191"/>
                </a:cubicBezTo>
                <a:cubicBezTo>
                  <a:pt x="1529972" y="528191"/>
                  <a:pt x="1532794" y="527909"/>
                  <a:pt x="1535051" y="527344"/>
                </a:cubicBezTo>
                <a:cubicBezTo>
                  <a:pt x="1537308" y="526780"/>
                  <a:pt x="1539565" y="526498"/>
                  <a:pt x="1541822" y="526498"/>
                </a:cubicBezTo>
                <a:cubicBezTo>
                  <a:pt x="1545208" y="526498"/>
                  <a:pt x="1550851" y="527909"/>
                  <a:pt x="1558752" y="530730"/>
                </a:cubicBezTo>
                <a:cubicBezTo>
                  <a:pt x="1561573" y="531295"/>
                  <a:pt x="1564254" y="532141"/>
                  <a:pt x="1566793" y="533270"/>
                </a:cubicBezTo>
                <a:cubicBezTo>
                  <a:pt x="1569332" y="534398"/>
                  <a:pt x="1572013" y="535527"/>
                  <a:pt x="1574834" y="536656"/>
                </a:cubicBezTo>
                <a:cubicBezTo>
                  <a:pt x="1620543" y="552456"/>
                  <a:pt x="1652991" y="582647"/>
                  <a:pt x="1672177" y="627227"/>
                </a:cubicBezTo>
                <a:cubicBezTo>
                  <a:pt x="1674999" y="635127"/>
                  <a:pt x="1676974" y="643310"/>
                  <a:pt x="1678102" y="651774"/>
                </a:cubicBezTo>
                <a:lnTo>
                  <a:pt x="1680642" y="663625"/>
                </a:lnTo>
                <a:lnTo>
                  <a:pt x="1679795" y="664471"/>
                </a:lnTo>
                <a:cubicBezTo>
                  <a:pt x="1679795" y="666728"/>
                  <a:pt x="1677820" y="669832"/>
                  <a:pt x="1673870" y="673782"/>
                </a:cubicBezTo>
                <a:cubicBezTo>
                  <a:pt x="1669920" y="677732"/>
                  <a:pt x="1665688" y="681400"/>
                  <a:pt x="1661173" y="684786"/>
                </a:cubicBezTo>
                <a:cubicBezTo>
                  <a:pt x="1656659" y="688172"/>
                  <a:pt x="1653273" y="689865"/>
                  <a:pt x="1651016" y="689865"/>
                </a:cubicBezTo>
                <a:cubicBezTo>
                  <a:pt x="1621672" y="689865"/>
                  <a:pt x="1601498" y="678579"/>
                  <a:pt x="1590494" y="656006"/>
                </a:cubicBezTo>
                <a:cubicBezTo>
                  <a:pt x="1579490" y="633434"/>
                  <a:pt x="1567498" y="611144"/>
                  <a:pt x="1554519" y="589136"/>
                </a:cubicBezTo>
                <a:cubicBezTo>
                  <a:pt x="1544362" y="573900"/>
                  <a:pt x="1533075" y="559792"/>
                  <a:pt x="1520661" y="546813"/>
                </a:cubicBezTo>
                <a:lnTo>
                  <a:pt x="1516429" y="541734"/>
                </a:lnTo>
                <a:cubicBezTo>
                  <a:pt x="1511914" y="537784"/>
                  <a:pt x="1507117" y="534116"/>
                  <a:pt x="1502039" y="530730"/>
                </a:cubicBezTo>
                <a:lnTo>
                  <a:pt x="1496114" y="527344"/>
                </a:lnTo>
                <a:cubicBezTo>
                  <a:pt x="1492163" y="524523"/>
                  <a:pt x="1487931" y="521984"/>
                  <a:pt x="1483417" y="519726"/>
                </a:cubicBezTo>
                <a:lnTo>
                  <a:pt x="1483417" y="518033"/>
                </a:lnTo>
                <a:close/>
                <a:moveTo>
                  <a:pt x="4585674" y="418151"/>
                </a:moveTo>
                <a:cubicBezTo>
                  <a:pt x="4591881" y="427180"/>
                  <a:pt x="4602039" y="437055"/>
                  <a:pt x="4616146" y="447777"/>
                </a:cubicBezTo>
                <a:cubicBezTo>
                  <a:pt x="4618403" y="449470"/>
                  <a:pt x="4620096" y="452010"/>
                  <a:pt x="4621225" y="455395"/>
                </a:cubicBezTo>
                <a:lnTo>
                  <a:pt x="4620379" y="457088"/>
                </a:lnTo>
                <a:cubicBezTo>
                  <a:pt x="4616993" y="466117"/>
                  <a:pt x="4611914" y="472183"/>
                  <a:pt x="4605142" y="475287"/>
                </a:cubicBezTo>
                <a:cubicBezTo>
                  <a:pt x="4598371" y="478391"/>
                  <a:pt x="4591035" y="480507"/>
                  <a:pt x="4583135" y="481636"/>
                </a:cubicBezTo>
                <a:cubicBezTo>
                  <a:pt x="4582006" y="481636"/>
                  <a:pt x="4581159" y="481918"/>
                  <a:pt x="4580595" y="482482"/>
                </a:cubicBezTo>
                <a:lnTo>
                  <a:pt x="4565359" y="484175"/>
                </a:lnTo>
                <a:cubicBezTo>
                  <a:pt x="4550123" y="484175"/>
                  <a:pt x="4542504" y="488689"/>
                  <a:pt x="4542504" y="497718"/>
                </a:cubicBezTo>
                <a:lnTo>
                  <a:pt x="4542504" y="506183"/>
                </a:lnTo>
                <a:cubicBezTo>
                  <a:pt x="4542504" y="512955"/>
                  <a:pt x="4543351" y="519444"/>
                  <a:pt x="4545044" y="525652"/>
                </a:cubicBezTo>
                <a:cubicBezTo>
                  <a:pt x="4546172" y="529602"/>
                  <a:pt x="4546737" y="533270"/>
                  <a:pt x="4546737" y="536656"/>
                </a:cubicBezTo>
                <a:cubicBezTo>
                  <a:pt x="4546737" y="542299"/>
                  <a:pt x="4545608" y="548224"/>
                  <a:pt x="4543351" y="554431"/>
                </a:cubicBezTo>
                <a:lnTo>
                  <a:pt x="4539965" y="567128"/>
                </a:lnTo>
                <a:cubicBezTo>
                  <a:pt x="4538272" y="570514"/>
                  <a:pt x="4537426" y="573618"/>
                  <a:pt x="4537426" y="576439"/>
                </a:cubicBezTo>
                <a:cubicBezTo>
                  <a:pt x="4537426" y="579825"/>
                  <a:pt x="4539119" y="581518"/>
                  <a:pt x="4542504" y="581518"/>
                </a:cubicBezTo>
                <a:lnTo>
                  <a:pt x="4545044" y="581518"/>
                </a:lnTo>
                <a:lnTo>
                  <a:pt x="4560280" y="575593"/>
                </a:lnTo>
                <a:cubicBezTo>
                  <a:pt x="4609939" y="556971"/>
                  <a:pt x="4641822" y="541452"/>
                  <a:pt x="4655930" y="529037"/>
                </a:cubicBezTo>
                <a:lnTo>
                  <a:pt x="4661855" y="523959"/>
                </a:lnTo>
                <a:cubicBezTo>
                  <a:pt x="4667498" y="518880"/>
                  <a:pt x="4673988" y="514365"/>
                  <a:pt x="4681324" y="510415"/>
                </a:cubicBezTo>
                <a:lnTo>
                  <a:pt x="4678784" y="515494"/>
                </a:lnTo>
                <a:cubicBezTo>
                  <a:pt x="4664677" y="537502"/>
                  <a:pt x="4648029" y="557535"/>
                  <a:pt x="4628843" y="575593"/>
                </a:cubicBezTo>
                <a:cubicBezTo>
                  <a:pt x="4625458" y="578414"/>
                  <a:pt x="4621789" y="580954"/>
                  <a:pt x="4617839" y="583211"/>
                </a:cubicBezTo>
                <a:cubicBezTo>
                  <a:pt x="4613889" y="585468"/>
                  <a:pt x="4610503" y="588290"/>
                  <a:pt x="4607682" y="591675"/>
                </a:cubicBezTo>
                <a:cubicBezTo>
                  <a:pt x="4601474" y="597883"/>
                  <a:pt x="4584827" y="608040"/>
                  <a:pt x="4557741" y="622148"/>
                </a:cubicBezTo>
                <a:lnTo>
                  <a:pt x="4546737" y="627227"/>
                </a:lnTo>
                <a:cubicBezTo>
                  <a:pt x="4535450" y="633998"/>
                  <a:pt x="4523600" y="639077"/>
                  <a:pt x="4511185" y="642463"/>
                </a:cubicBezTo>
                <a:cubicBezTo>
                  <a:pt x="4508363" y="643592"/>
                  <a:pt x="4505824" y="644861"/>
                  <a:pt x="4503567" y="646272"/>
                </a:cubicBezTo>
                <a:cubicBezTo>
                  <a:pt x="4501310" y="647683"/>
                  <a:pt x="4499052" y="648953"/>
                  <a:pt x="4496796" y="650081"/>
                </a:cubicBezTo>
                <a:cubicBezTo>
                  <a:pt x="4474788" y="658546"/>
                  <a:pt x="4453344" y="668421"/>
                  <a:pt x="4432465" y="679707"/>
                </a:cubicBezTo>
                <a:cubicBezTo>
                  <a:pt x="4429643" y="681400"/>
                  <a:pt x="4426539" y="682529"/>
                  <a:pt x="4423154" y="683093"/>
                </a:cubicBezTo>
                <a:lnTo>
                  <a:pt x="4419768" y="684786"/>
                </a:lnTo>
                <a:cubicBezTo>
                  <a:pt x="4411867" y="687043"/>
                  <a:pt x="4404249" y="689865"/>
                  <a:pt x="4396913" y="693251"/>
                </a:cubicBezTo>
                <a:cubicBezTo>
                  <a:pt x="4387320" y="697765"/>
                  <a:pt x="4377445" y="701151"/>
                  <a:pt x="4367287" y="703408"/>
                </a:cubicBezTo>
                <a:cubicBezTo>
                  <a:pt x="4365594" y="703972"/>
                  <a:pt x="4363619" y="704255"/>
                  <a:pt x="4361362" y="704255"/>
                </a:cubicBezTo>
                <a:lnTo>
                  <a:pt x="4357976" y="704255"/>
                </a:lnTo>
                <a:cubicBezTo>
                  <a:pt x="4352897" y="707076"/>
                  <a:pt x="4348383" y="708487"/>
                  <a:pt x="4344433" y="708487"/>
                </a:cubicBezTo>
                <a:cubicBezTo>
                  <a:pt x="4337661" y="708487"/>
                  <a:pt x="4329197" y="703972"/>
                  <a:pt x="4319039" y="694944"/>
                </a:cubicBezTo>
                <a:lnTo>
                  <a:pt x="4319039" y="694097"/>
                </a:lnTo>
                <a:lnTo>
                  <a:pt x="4314807" y="691558"/>
                </a:lnTo>
                <a:cubicBezTo>
                  <a:pt x="4309728" y="687608"/>
                  <a:pt x="4304367" y="681118"/>
                  <a:pt x="4298724" y="672089"/>
                </a:cubicBezTo>
                <a:lnTo>
                  <a:pt x="4295338" y="666164"/>
                </a:lnTo>
                <a:cubicBezTo>
                  <a:pt x="4312831" y="653749"/>
                  <a:pt x="4331736" y="645849"/>
                  <a:pt x="4352051" y="642463"/>
                </a:cubicBezTo>
                <a:cubicBezTo>
                  <a:pt x="4363337" y="640206"/>
                  <a:pt x="4374341" y="636820"/>
                  <a:pt x="4385063" y="632306"/>
                </a:cubicBezTo>
                <a:lnTo>
                  <a:pt x="4392681" y="628920"/>
                </a:lnTo>
                <a:cubicBezTo>
                  <a:pt x="4410739" y="622148"/>
                  <a:pt x="4428514" y="614812"/>
                  <a:pt x="4446008" y="606912"/>
                </a:cubicBezTo>
                <a:cubicBezTo>
                  <a:pt x="4464630" y="596754"/>
                  <a:pt x="4475634" y="581236"/>
                  <a:pt x="4479020" y="560356"/>
                </a:cubicBezTo>
                <a:cubicBezTo>
                  <a:pt x="4483534" y="542863"/>
                  <a:pt x="4486074" y="533834"/>
                  <a:pt x="4486638" y="533270"/>
                </a:cubicBezTo>
                <a:lnTo>
                  <a:pt x="4486638" y="526498"/>
                </a:lnTo>
                <a:cubicBezTo>
                  <a:pt x="4486638" y="522548"/>
                  <a:pt x="4488048" y="519162"/>
                  <a:pt x="4490870" y="516341"/>
                </a:cubicBezTo>
                <a:cubicBezTo>
                  <a:pt x="4488613" y="511826"/>
                  <a:pt x="4485792" y="509569"/>
                  <a:pt x="4482406" y="509569"/>
                </a:cubicBezTo>
                <a:lnTo>
                  <a:pt x="4478173" y="510415"/>
                </a:lnTo>
                <a:cubicBezTo>
                  <a:pt x="4471966" y="512108"/>
                  <a:pt x="4466323" y="514365"/>
                  <a:pt x="4461244" y="517187"/>
                </a:cubicBezTo>
                <a:cubicBezTo>
                  <a:pt x="4451087" y="522266"/>
                  <a:pt x="4440647" y="525087"/>
                  <a:pt x="4429925" y="525652"/>
                </a:cubicBezTo>
                <a:cubicBezTo>
                  <a:pt x="4427103" y="525652"/>
                  <a:pt x="4424282" y="526216"/>
                  <a:pt x="4421461" y="527344"/>
                </a:cubicBezTo>
                <a:cubicBezTo>
                  <a:pt x="4418639" y="528473"/>
                  <a:pt x="4414971" y="529037"/>
                  <a:pt x="4410457" y="529037"/>
                </a:cubicBezTo>
                <a:lnTo>
                  <a:pt x="4408764" y="529037"/>
                </a:lnTo>
                <a:lnTo>
                  <a:pt x="4405378" y="525652"/>
                </a:lnTo>
                <a:cubicBezTo>
                  <a:pt x="4392398" y="514365"/>
                  <a:pt x="4385909" y="507876"/>
                  <a:pt x="4385909" y="506183"/>
                </a:cubicBezTo>
                <a:lnTo>
                  <a:pt x="4385909" y="504490"/>
                </a:lnTo>
                <a:cubicBezTo>
                  <a:pt x="4385909" y="498847"/>
                  <a:pt x="4410174" y="482764"/>
                  <a:pt x="4458705" y="456242"/>
                </a:cubicBezTo>
                <a:cubicBezTo>
                  <a:pt x="4447983" y="466964"/>
                  <a:pt x="4441211" y="473453"/>
                  <a:pt x="4438390" y="475710"/>
                </a:cubicBezTo>
                <a:lnTo>
                  <a:pt x="4440929" y="478250"/>
                </a:lnTo>
                <a:lnTo>
                  <a:pt x="4462937" y="465553"/>
                </a:lnTo>
                <a:cubicBezTo>
                  <a:pt x="4466323" y="463860"/>
                  <a:pt x="4468580" y="463014"/>
                  <a:pt x="4469709" y="463014"/>
                </a:cubicBezTo>
                <a:cubicBezTo>
                  <a:pt x="4472530" y="461321"/>
                  <a:pt x="4474646" y="460192"/>
                  <a:pt x="4476057" y="459628"/>
                </a:cubicBezTo>
                <a:cubicBezTo>
                  <a:pt x="4477468" y="459063"/>
                  <a:pt x="4480713" y="457370"/>
                  <a:pt x="4485792" y="454549"/>
                </a:cubicBezTo>
                <a:cubicBezTo>
                  <a:pt x="4490870" y="451727"/>
                  <a:pt x="4495949" y="449470"/>
                  <a:pt x="4501028" y="447777"/>
                </a:cubicBezTo>
                <a:cubicBezTo>
                  <a:pt x="4510056" y="444956"/>
                  <a:pt x="4518804" y="441570"/>
                  <a:pt x="4527268" y="437620"/>
                </a:cubicBezTo>
                <a:cubicBezTo>
                  <a:pt x="4530654" y="435927"/>
                  <a:pt x="4534322" y="434375"/>
                  <a:pt x="4538272" y="432964"/>
                </a:cubicBezTo>
                <a:cubicBezTo>
                  <a:pt x="4542222" y="431553"/>
                  <a:pt x="4545890" y="429719"/>
                  <a:pt x="4549276" y="427462"/>
                </a:cubicBezTo>
                <a:cubicBezTo>
                  <a:pt x="4557176" y="421819"/>
                  <a:pt x="4567334" y="418998"/>
                  <a:pt x="4579749" y="418998"/>
                </a:cubicBezTo>
                <a:close/>
                <a:moveTo>
                  <a:pt x="3012114" y="402915"/>
                </a:moveTo>
                <a:lnTo>
                  <a:pt x="3013614" y="403261"/>
                </a:lnTo>
                <a:lnTo>
                  <a:pt x="3012114" y="403761"/>
                </a:lnTo>
                <a:lnTo>
                  <a:pt x="3009866" y="403557"/>
                </a:lnTo>
                <a:close/>
                <a:moveTo>
                  <a:pt x="3058669" y="396990"/>
                </a:moveTo>
                <a:lnTo>
                  <a:pt x="3080677" y="397836"/>
                </a:lnTo>
                <a:cubicBezTo>
                  <a:pt x="3095349" y="399529"/>
                  <a:pt x="3109739" y="400375"/>
                  <a:pt x="3123847" y="400375"/>
                </a:cubicBezTo>
                <a:cubicBezTo>
                  <a:pt x="3132876" y="400375"/>
                  <a:pt x="3140212" y="404326"/>
                  <a:pt x="3145855" y="412226"/>
                </a:cubicBezTo>
                <a:cubicBezTo>
                  <a:pt x="3155448" y="419562"/>
                  <a:pt x="3163913" y="428027"/>
                  <a:pt x="3171249" y="437620"/>
                </a:cubicBezTo>
                <a:lnTo>
                  <a:pt x="3186485" y="457935"/>
                </a:lnTo>
                <a:cubicBezTo>
                  <a:pt x="3190999" y="462449"/>
                  <a:pt x="3193821" y="468374"/>
                  <a:pt x="3194949" y="475710"/>
                </a:cubicBezTo>
                <a:cubicBezTo>
                  <a:pt x="3196078" y="479096"/>
                  <a:pt x="3197771" y="482482"/>
                  <a:pt x="3200028" y="485868"/>
                </a:cubicBezTo>
                <a:lnTo>
                  <a:pt x="3201721" y="489254"/>
                </a:lnTo>
                <a:lnTo>
                  <a:pt x="3201721" y="501104"/>
                </a:lnTo>
                <a:cubicBezTo>
                  <a:pt x="3201721" y="512955"/>
                  <a:pt x="3197489" y="523112"/>
                  <a:pt x="3189024" y="531577"/>
                </a:cubicBezTo>
                <a:cubicBezTo>
                  <a:pt x="3187331" y="533834"/>
                  <a:pt x="3184792" y="535809"/>
                  <a:pt x="3181406" y="537502"/>
                </a:cubicBezTo>
                <a:cubicBezTo>
                  <a:pt x="3178020" y="539195"/>
                  <a:pt x="3174634" y="541734"/>
                  <a:pt x="3171249" y="545120"/>
                </a:cubicBezTo>
                <a:lnTo>
                  <a:pt x="3165323" y="545967"/>
                </a:lnTo>
                <a:lnTo>
                  <a:pt x="3159398" y="545120"/>
                </a:lnTo>
                <a:cubicBezTo>
                  <a:pt x="3146984" y="538913"/>
                  <a:pt x="3137954" y="535245"/>
                  <a:pt x="3132311" y="534116"/>
                </a:cubicBezTo>
                <a:cubicBezTo>
                  <a:pt x="3131183" y="534116"/>
                  <a:pt x="3127233" y="531295"/>
                  <a:pt x="3120461" y="525652"/>
                </a:cubicBezTo>
                <a:cubicBezTo>
                  <a:pt x="3094503" y="506465"/>
                  <a:pt x="3081383" y="495884"/>
                  <a:pt x="3081100" y="493909"/>
                </a:cubicBezTo>
                <a:cubicBezTo>
                  <a:pt x="3080818" y="491934"/>
                  <a:pt x="3080677" y="490100"/>
                  <a:pt x="3080677" y="488407"/>
                </a:cubicBezTo>
                <a:cubicBezTo>
                  <a:pt x="3080677" y="481636"/>
                  <a:pt x="3083781" y="474582"/>
                  <a:pt x="3089988" y="467246"/>
                </a:cubicBezTo>
                <a:lnTo>
                  <a:pt x="3091681" y="464706"/>
                </a:lnTo>
                <a:cubicBezTo>
                  <a:pt x="3096196" y="457935"/>
                  <a:pt x="3098453" y="452292"/>
                  <a:pt x="3098453" y="447777"/>
                </a:cubicBezTo>
                <a:cubicBezTo>
                  <a:pt x="3098453" y="441570"/>
                  <a:pt x="3095067" y="435645"/>
                  <a:pt x="3088295" y="430002"/>
                </a:cubicBezTo>
                <a:cubicBezTo>
                  <a:pt x="3074188" y="413637"/>
                  <a:pt x="3053308" y="405454"/>
                  <a:pt x="3025657" y="405454"/>
                </a:cubicBezTo>
                <a:cubicBezTo>
                  <a:pt x="3022836" y="404890"/>
                  <a:pt x="3020155" y="404467"/>
                  <a:pt x="3017616" y="404185"/>
                </a:cubicBezTo>
                <a:lnTo>
                  <a:pt x="3013614" y="403261"/>
                </a:lnTo>
                <a:lnTo>
                  <a:pt x="3023541" y="399952"/>
                </a:lnTo>
                <a:cubicBezTo>
                  <a:pt x="3026363" y="399106"/>
                  <a:pt x="3028197" y="398683"/>
                  <a:pt x="3029043" y="398683"/>
                </a:cubicBezTo>
                <a:cubicBezTo>
                  <a:pt x="3038637" y="397554"/>
                  <a:pt x="3048512" y="396990"/>
                  <a:pt x="3058669" y="396990"/>
                </a:cubicBezTo>
                <a:close/>
                <a:moveTo>
                  <a:pt x="2278661" y="361438"/>
                </a:moveTo>
                <a:cubicBezTo>
                  <a:pt x="2284304" y="361438"/>
                  <a:pt x="2289383" y="363413"/>
                  <a:pt x="2293897" y="367364"/>
                </a:cubicBezTo>
                <a:cubicBezTo>
                  <a:pt x="2308569" y="382036"/>
                  <a:pt x="2319291" y="393322"/>
                  <a:pt x="2326063" y="401222"/>
                </a:cubicBezTo>
                <a:cubicBezTo>
                  <a:pt x="2328320" y="402915"/>
                  <a:pt x="2329449" y="404890"/>
                  <a:pt x="2329449" y="407147"/>
                </a:cubicBezTo>
                <a:lnTo>
                  <a:pt x="2328602" y="412226"/>
                </a:lnTo>
                <a:cubicBezTo>
                  <a:pt x="2328038" y="413919"/>
                  <a:pt x="2328179" y="415471"/>
                  <a:pt x="2329025" y="416881"/>
                </a:cubicBezTo>
                <a:cubicBezTo>
                  <a:pt x="2329872" y="418292"/>
                  <a:pt x="2330295" y="419844"/>
                  <a:pt x="2330295" y="421537"/>
                </a:cubicBezTo>
                <a:cubicBezTo>
                  <a:pt x="2328038" y="426051"/>
                  <a:pt x="2325498" y="430425"/>
                  <a:pt x="2322677" y="434657"/>
                </a:cubicBezTo>
                <a:cubicBezTo>
                  <a:pt x="2319856" y="438889"/>
                  <a:pt x="2318021" y="441429"/>
                  <a:pt x="2317175" y="442275"/>
                </a:cubicBezTo>
                <a:cubicBezTo>
                  <a:pt x="2316329" y="443122"/>
                  <a:pt x="2314071" y="444109"/>
                  <a:pt x="2310403" y="445238"/>
                </a:cubicBezTo>
                <a:cubicBezTo>
                  <a:pt x="2306736" y="446367"/>
                  <a:pt x="2302644" y="448624"/>
                  <a:pt x="2298130" y="452010"/>
                </a:cubicBezTo>
                <a:cubicBezTo>
                  <a:pt x="2295872" y="453702"/>
                  <a:pt x="2293333" y="455113"/>
                  <a:pt x="2290512" y="456242"/>
                </a:cubicBezTo>
                <a:cubicBezTo>
                  <a:pt x="2283740" y="461321"/>
                  <a:pt x="2275557" y="465271"/>
                  <a:pt x="2265964" y="468092"/>
                </a:cubicBezTo>
                <a:cubicBezTo>
                  <a:pt x="2261450" y="469221"/>
                  <a:pt x="2257076" y="471337"/>
                  <a:pt x="2252844" y="474441"/>
                </a:cubicBezTo>
                <a:cubicBezTo>
                  <a:pt x="2248612" y="477544"/>
                  <a:pt x="2234645" y="484739"/>
                  <a:pt x="2210944" y="496025"/>
                </a:cubicBezTo>
                <a:cubicBezTo>
                  <a:pt x="2206430" y="497718"/>
                  <a:pt x="2204173" y="499693"/>
                  <a:pt x="2204173" y="501951"/>
                </a:cubicBezTo>
                <a:cubicBezTo>
                  <a:pt x="2204173" y="504208"/>
                  <a:pt x="2205866" y="506465"/>
                  <a:pt x="2209251" y="508722"/>
                </a:cubicBezTo>
                <a:cubicBezTo>
                  <a:pt x="2225052" y="520573"/>
                  <a:pt x="2241417" y="530730"/>
                  <a:pt x="2258346" y="539195"/>
                </a:cubicBezTo>
                <a:lnTo>
                  <a:pt x="2268504" y="545120"/>
                </a:lnTo>
                <a:cubicBezTo>
                  <a:pt x="2274711" y="549070"/>
                  <a:pt x="2281482" y="552738"/>
                  <a:pt x="2288819" y="556124"/>
                </a:cubicBezTo>
                <a:lnTo>
                  <a:pt x="2293897" y="558663"/>
                </a:lnTo>
                <a:cubicBezTo>
                  <a:pt x="2306876" y="565435"/>
                  <a:pt x="2320702" y="570232"/>
                  <a:pt x="2335374" y="573053"/>
                </a:cubicBezTo>
                <a:cubicBezTo>
                  <a:pt x="2339888" y="573618"/>
                  <a:pt x="2344826" y="574746"/>
                  <a:pt x="2350187" y="576439"/>
                </a:cubicBezTo>
                <a:cubicBezTo>
                  <a:pt x="2355548" y="578132"/>
                  <a:pt x="2361191" y="579261"/>
                  <a:pt x="2367116" y="579825"/>
                </a:cubicBezTo>
                <a:cubicBezTo>
                  <a:pt x="2373041" y="580389"/>
                  <a:pt x="2378825" y="581518"/>
                  <a:pt x="2384469" y="583211"/>
                </a:cubicBezTo>
                <a:cubicBezTo>
                  <a:pt x="2390112" y="584904"/>
                  <a:pt x="2396601" y="585750"/>
                  <a:pt x="2403937" y="585750"/>
                </a:cubicBezTo>
                <a:cubicBezTo>
                  <a:pt x="2407323" y="585750"/>
                  <a:pt x="2410145" y="586879"/>
                  <a:pt x="2412402" y="589136"/>
                </a:cubicBezTo>
                <a:cubicBezTo>
                  <a:pt x="2427638" y="595343"/>
                  <a:pt x="2440899" y="603808"/>
                  <a:pt x="2452185" y="614530"/>
                </a:cubicBezTo>
                <a:cubicBezTo>
                  <a:pt x="2463471" y="625252"/>
                  <a:pt x="2475040" y="635409"/>
                  <a:pt x="2486890" y="645002"/>
                </a:cubicBezTo>
                <a:cubicBezTo>
                  <a:pt x="2491969" y="648953"/>
                  <a:pt x="2494790" y="652338"/>
                  <a:pt x="2495355" y="655160"/>
                </a:cubicBezTo>
                <a:cubicBezTo>
                  <a:pt x="2495355" y="657982"/>
                  <a:pt x="2493380" y="662214"/>
                  <a:pt x="2489430" y="667857"/>
                </a:cubicBezTo>
                <a:cubicBezTo>
                  <a:pt x="2483222" y="674629"/>
                  <a:pt x="2476168" y="679989"/>
                  <a:pt x="2468268" y="683940"/>
                </a:cubicBezTo>
                <a:cubicBezTo>
                  <a:pt x="2466011" y="685068"/>
                  <a:pt x="2464318" y="686056"/>
                  <a:pt x="2463189" y="686902"/>
                </a:cubicBezTo>
                <a:cubicBezTo>
                  <a:pt x="2462061" y="687749"/>
                  <a:pt x="2460650" y="688172"/>
                  <a:pt x="2458957" y="688172"/>
                </a:cubicBezTo>
                <a:cubicBezTo>
                  <a:pt x="2452750" y="687043"/>
                  <a:pt x="2446542" y="686479"/>
                  <a:pt x="2440335" y="686479"/>
                </a:cubicBezTo>
                <a:lnTo>
                  <a:pt x="2433563" y="686479"/>
                </a:lnTo>
                <a:cubicBezTo>
                  <a:pt x="2421149" y="686479"/>
                  <a:pt x="2411555" y="685915"/>
                  <a:pt x="2404784" y="684786"/>
                </a:cubicBezTo>
                <a:cubicBezTo>
                  <a:pt x="2390676" y="683657"/>
                  <a:pt x="2376568" y="681682"/>
                  <a:pt x="2362461" y="678861"/>
                </a:cubicBezTo>
                <a:lnTo>
                  <a:pt x="2348917" y="674629"/>
                </a:lnTo>
                <a:cubicBezTo>
                  <a:pt x="2311673" y="662214"/>
                  <a:pt x="2278943" y="639924"/>
                  <a:pt x="2250728" y="607758"/>
                </a:cubicBezTo>
                <a:cubicBezTo>
                  <a:pt x="2240570" y="596472"/>
                  <a:pt x="2229849" y="586032"/>
                  <a:pt x="2218562" y="576439"/>
                </a:cubicBezTo>
                <a:cubicBezTo>
                  <a:pt x="2189783" y="548788"/>
                  <a:pt x="2161850" y="530166"/>
                  <a:pt x="2134763" y="520573"/>
                </a:cubicBezTo>
                <a:lnTo>
                  <a:pt x="2124605" y="519726"/>
                </a:lnTo>
                <a:lnTo>
                  <a:pt x="2114448" y="520573"/>
                </a:lnTo>
                <a:cubicBezTo>
                  <a:pt x="2104290" y="520573"/>
                  <a:pt x="2096390" y="521137"/>
                  <a:pt x="2090747" y="522266"/>
                </a:cubicBezTo>
                <a:cubicBezTo>
                  <a:pt x="2093569" y="518880"/>
                  <a:pt x="2096672" y="516764"/>
                  <a:pt x="2100058" y="515917"/>
                </a:cubicBezTo>
                <a:cubicBezTo>
                  <a:pt x="2103444" y="515071"/>
                  <a:pt x="2106265" y="513801"/>
                  <a:pt x="2108523" y="512108"/>
                </a:cubicBezTo>
                <a:cubicBezTo>
                  <a:pt x="2094979" y="510980"/>
                  <a:pt x="2081718" y="509569"/>
                  <a:pt x="2068739" y="507876"/>
                </a:cubicBezTo>
                <a:lnTo>
                  <a:pt x="2068739" y="522266"/>
                </a:lnTo>
                <a:cubicBezTo>
                  <a:pt x="2068739" y="524523"/>
                  <a:pt x="2068175" y="526780"/>
                  <a:pt x="2067046" y="529037"/>
                </a:cubicBezTo>
                <a:cubicBezTo>
                  <a:pt x="2066482" y="529037"/>
                  <a:pt x="2066200" y="529602"/>
                  <a:pt x="2066200" y="530730"/>
                </a:cubicBezTo>
                <a:lnTo>
                  <a:pt x="2066200" y="534963"/>
                </a:lnTo>
                <a:cubicBezTo>
                  <a:pt x="2066200" y="545120"/>
                  <a:pt x="2064507" y="555278"/>
                  <a:pt x="2061121" y="565435"/>
                </a:cubicBezTo>
                <a:cubicBezTo>
                  <a:pt x="2054914" y="584057"/>
                  <a:pt x="2051810" y="609733"/>
                  <a:pt x="2051810" y="642463"/>
                </a:cubicBezTo>
                <a:lnTo>
                  <a:pt x="2051810" y="650081"/>
                </a:lnTo>
                <a:cubicBezTo>
                  <a:pt x="2051810" y="652903"/>
                  <a:pt x="2052515" y="654878"/>
                  <a:pt x="2053926" y="656006"/>
                </a:cubicBezTo>
                <a:cubicBezTo>
                  <a:pt x="2055337" y="657135"/>
                  <a:pt x="2056607" y="657699"/>
                  <a:pt x="2057735" y="657699"/>
                </a:cubicBezTo>
                <a:cubicBezTo>
                  <a:pt x="2058864" y="657699"/>
                  <a:pt x="2059851" y="657417"/>
                  <a:pt x="2060698" y="656853"/>
                </a:cubicBezTo>
                <a:cubicBezTo>
                  <a:pt x="2061544" y="656289"/>
                  <a:pt x="2062532" y="656006"/>
                  <a:pt x="2063660" y="656006"/>
                </a:cubicBezTo>
                <a:cubicBezTo>
                  <a:pt x="2073254" y="651492"/>
                  <a:pt x="2082847" y="646131"/>
                  <a:pt x="2092440" y="639924"/>
                </a:cubicBezTo>
                <a:cubicBezTo>
                  <a:pt x="2103726" y="631459"/>
                  <a:pt x="2113319" y="621302"/>
                  <a:pt x="2121220" y="609451"/>
                </a:cubicBezTo>
                <a:cubicBezTo>
                  <a:pt x="2122348" y="607758"/>
                  <a:pt x="2126581" y="603244"/>
                  <a:pt x="2133916" y="595908"/>
                </a:cubicBezTo>
                <a:cubicBezTo>
                  <a:pt x="2144638" y="583493"/>
                  <a:pt x="2157335" y="573335"/>
                  <a:pt x="2172007" y="565435"/>
                </a:cubicBezTo>
                <a:lnTo>
                  <a:pt x="2177086" y="562896"/>
                </a:lnTo>
                <a:lnTo>
                  <a:pt x="2165235" y="598447"/>
                </a:lnTo>
                <a:cubicBezTo>
                  <a:pt x="2161850" y="610298"/>
                  <a:pt x="2156771" y="621584"/>
                  <a:pt x="2149999" y="632306"/>
                </a:cubicBezTo>
                <a:cubicBezTo>
                  <a:pt x="2148306" y="635127"/>
                  <a:pt x="2147460" y="637666"/>
                  <a:pt x="2147460" y="639924"/>
                </a:cubicBezTo>
                <a:lnTo>
                  <a:pt x="2148306" y="644156"/>
                </a:lnTo>
                <a:cubicBezTo>
                  <a:pt x="2146613" y="646413"/>
                  <a:pt x="2145626" y="649799"/>
                  <a:pt x="2145344" y="654313"/>
                </a:cubicBezTo>
                <a:cubicBezTo>
                  <a:pt x="2145062" y="658828"/>
                  <a:pt x="2142663" y="661932"/>
                  <a:pt x="2138149" y="663625"/>
                </a:cubicBezTo>
                <a:cubicBezTo>
                  <a:pt x="2137020" y="664753"/>
                  <a:pt x="2136456" y="665741"/>
                  <a:pt x="2136456" y="666587"/>
                </a:cubicBezTo>
                <a:cubicBezTo>
                  <a:pt x="2136456" y="667434"/>
                  <a:pt x="2136033" y="668703"/>
                  <a:pt x="2135186" y="670396"/>
                </a:cubicBezTo>
                <a:cubicBezTo>
                  <a:pt x="2134340" y="672089"/>
                  <a:pt x="2133634" y="674064"/>
                  <a:pt x="2133070" y="676321"/>
                </a:cubicBezTo>
                <a:cubicBezTo>
                  <a:pt x="2128556" y="687608"/>
                  <a:pt x="2121502" y="698047"/>
                  <a:pt x="2111908" y="707640"/>
                </a:cubicBezTo>
                <a:lnTo>
                  <a:pt x="2105983" y="714412"/>
                </a:lnTo>
                <a:cubicBezTo>
                  <a:pt x="2098647" y="721748"/>
                  <a:pt x="2092017" y="729084"/>
                  <a:pt x="2086091" y="736420"/>
                </a:cubicBezTo>
                <a:cubicBezTo>
                  <a:pt x="2080166" y="743756"/>
                  <a:pt x="2073254" y="749681"/>
                  <a:pt x="2065353" y="754196"/>
                </a:cubicBezTo>
                <a:cubicBezTo>
                  <a:pt x="2062532" y="755324"/>
                  <a:pt x="2059428" y="757299"/>
                  <a:pt x="2056042" y="760121"/>
                </a:cubicBezTo>
                <a:lnTo>
                  <a:pt x="2052656" y="762660"/>
                </a:lnTo>
                <a:cubicBezTo>
                  <a:pt x="2043063" y="762660"/>
                  <a:pt x="2035163" y="762378"/>
                  <a:pt x="2028955" y="761814"/>
                </a:cubicBezTo>
                <a:cubicBezTo>
                  <a:pt x="2022748" y="761250"/>
                  <a:pt x="2016259" y="759557"/>
                  <a:pt x="2009487" y="756735"/>
                </a:cubicBezTo>
                <a:cubicBezTo>
                  <a:pt x="2004972" y="755607"/>
                  <a:pt x="2001163" y="753490"/>
                  <a:pt x="1998060" y="750387"/>
                </a:cubicBezTo>
                <a:cubicBezTo>
                  <a:pt x="1994956" y="747283"/>
                  <a:pt x="1991993" y="744603"/>
                  <a:pt x="1989172" y="742345"/>
                </a:cubicBezTo>
                <a:cubicBezTo>
                  <a:pt x="1982400" y="738395"/>
                  <a:pt x="1977321" y="732752"/>
                  <a:pt x="1973936" y="725416"/>
                </a:cubicBezTo>
                <a:cubicBezTo>
                  <a:pt x="1972243" y="723723"/>
                  <a:pt x="1970267" y="721889"/>
                  <a:pt x="1968010" y="719914"/>
                </a:cubicBezTo>
                <a:cubicBezTo>
                  <a:pt x="1965753" y="717939"/>
                  <a:pt x="1964342" y="716246"/>
                  <a:pt x="1963778" y="714835"/>
                </a:cubicBezTo>
                <a:cubicBezTo>
                  <a:pt x="1963213" y="713425"/>
                  <a:pt x="1962932" y="710180"/>
                  <a:pt x="1962932" y="705101"/>
                </a:cubicBezTo>
                <a:cubicBezTo>
                  <a:pt x="1962932" y="702280"/>
                  <a:pt x="1963778" y="699740"/>
                  <a:pt x="1965471" y="697483"/>
                </a:cubicBezTo>
                <a:lnTo>
                  <a:pt x="1965471" y="695790"/>
                </a:lnTo>
                <a:cubicBezTo>
                  <a:pt x="1966035" y="695790"/>
                  <a:pt x="1966600" y="695508"/>
                  <a:pt x="1967164" y="694944"/>
                </a:cubicBezTo>
                <a:lnTo>
                  <a:pt x="1967164" y="694097"/>
                </a:lnTo>
                <a:cubicBezTo>
                  <a:pt x="1970550" y="692404"/>
                  <a:pt x="1973654" y="690288"/>
                  <a:pt x="1976475" y="687749"/>
                </a:cubicBezTo>
                <a:cubicBezTo>
                  <a:pt x="1979296" y="685209"/>
                  <a:pt x="1982965" y="683375"/>
                  <a:pt x="1987479" y="682247"/>
                </a:cubicBezTo>
                <a:cubicBezTo>
                  <a:pt x="1994815" y="681118"/>
                  <a:pt x="1998483" y="676604"/>
                  <a:pt x="1998483" y="668703"/>
                </a:cubicBezTo>
                <a:lnTo>
                  <a:pt x="2001022" y="634845"/>
                </a:lnTo>
                <a:cubicBezTo>
                  <a:pt x="2001022" y="629202"/>
                  <a:pt x="2001304" y="625111"/>
                  <a:pt x="2001869" y="622571"/>
                </a:cubicBezTo>
                <a:cubicBezTo>
                  <a:pt x="2002433" y="620032"/>
                  <a:pt x="2002715" y="613966"/>
                  <a:pt x="2002715" y="604372"/>
                </a:cubicBezTo>
                <a:cubicBezTo>
                  <a:pt x="2002151" y="600986"/>
                  <a:pt x="2001869" y="597319"/>
                  <a:pt x="2001869" y="593368"/>
                </a:cubicBezTo>
                <a:cubicBezTo>
                  <a:pt x="2003562" y="586032"/>
                  <a:pt x="2004408" y="582223"/>
                  <a:pt x="2004408" y="581941"/>
                </a:cubicBezTo>
                <a:cubicBezTo>
                  <a:pt x="2004408" y="581659"/>
                  <a:pt x="2006383" y="567692"/>
                  <a:pt x="2010333" y="540041"/>
                </a:cubicBezTo>
                <a:lnTo>
                  <a:pt x="2012026" y="529884"/>
                </a:lnTo>
                <a:lnTo>
                  <a:pt x="2005255" y="534963"/>
                </a:lnTo>
                <a:cubicBezTo>
                  <a:pt x="2001304" y="540041"/>
                  <a:pt x="1996508" y="543709"/>
                  <a:pt x="1990865" y="545967"/>
                </a:cubicBezTo>
                <a:lnTo>
                  <a:pt x="1986632" y="547660"/>
                </a:lnTo>
                <a:cubicBezTo>
                  <a:pt x="1971396" y="562331"/>
                  <a:pt x="1955313" y="576157"/>
                  <a:pt x="1938384" y="589136"/>
                </a:cubicBezTo>
                <a:lnTo>
                  <a:pt x="1923148" y="601833"/>
                </a:lnTo>
                <a:cubicBezTo>
                  <a:pt x="1914119" y="609169"/>
                  <a:pt x="1904526" y="615658"/>
                  <a:pt x="1894368" y="621302"/>
                </a:cubicBezTo>
                <a:cubicBezTo>
                  <a:pt x="1886468" y="626380"/>
                  <a:pt x="1879132" y="631459"/>
                  <a:pt x="1872360" y="636538"/>
                </a:cubicBezTo>
                <a:lnTo>
                  <a:pt x="1845274" y="643310"/>
                </a:lnTo>
                <a:cubicBezTo>
                  <a:pt x="1842452" y="644438"/>
                  <a:pt x="1839913" y="645002"/>
                  <a:pt x="1837655" y="645002"/>
                </a:cubicBezTo>
                <a:cubicBezTo>
                  <a:pt x="1833141" y="645002"/>
                  <a:pt x="1829332" y="643310"/>
                  <a:pt x="1826228" y="639924"/>
                </a:cubicBezTo>
                <a:cubicBezTo>
                  <a:pt x="1823125" y="636538"/>
                  <a:pt x="1821573" y="633716"/>
                  <a:pt x="1821573" y="631459"/>
                </a:cubicBezTo>
                <a:cubicBezTo>
                  <a:pt x="1821573" y="629202"/>
                  <a:pt x="1828344" y="622430"/>
                  <a:pt x="1841888" y="611144"/>
                </a:cubicBezTo>
                <a:lnTo>
                  <a:pt x="1850352" y="604372"/>
                </a:lnTo>
                <a:lnTo>
                  <a:pt x="1851199" y="615376"/>
                </a:lnTo>
                <a:cubicBezTo>
                  <a:pt x="1857406" y="614248"/>
                  <a:pt x="1862767" y="611426"/>
                  <a:pt x="1867282" y="606912"/>
                </a:cubicBezTo>
                <a:lnTo>
                  <a:pt x="1872360" y="602679"/>
                </a:lnTo>
                <a:cubicBezTo>
                  <a:pt x="1902833" y="580671"/>
                  <a:pt x="1934716" y="553585"/>
                  <a:pt x="1968010" y="521419"/>
                </a:cubicBezTo>
                <a:cubicBezTo>
                  <a:pt x="1981554" y="507876"/>
                  <a:pt x="1991147" y="497718"/>
                  <a:pt x="1996790" y="490947"/>
                </a:cubicBezTo>
                <a:cubicBezTo>
                  <a:pt x="1994533" y="485304"/>
                  <a:pt x="1991570" y="482059"/>
                  <a:pt x="1987902" y="481212"/>
                </a:cubicBezTo>
                <a:cubicBezTo>
                  <a:pt x="1984234" y="480366"/>
                  <a:pt x="1980989" y="479943"/>
                  <a:pt x="1978168" y="479943"/>
                </a:cubicBezTo>
                <a:lnTo>
                  <a:pt x="1973089" y="479943"/>
                </a:lnTo>
                <a:lnTo>
                  <a:pt x="1973936" y="479096"/>
                </a:lnTo>
                <a:lnTo>
                  <a:pt x="1984939" y="460474"/>
                </a:lnTo>
                <a:cubicBezTo>
                  <a:pt x="1987197" y="464424"/>
                  <a:pt x="1990300" y="466399"/>
                  <a:pt x="1994251" y="466399"/>
                </a:cubicBezTo>
                <a:cubicBezTo>
                  <a:pt x="1996508" y="466399"/>
                  <a:pt x="1998483" y="466117"/>
                  <a:pt x="2000176" y="465553"/>
                </a:cubicBezTo>
                <a:cubicBezTo>
                  <a:pt x="2001869" y="464989"/>
                  <a:pt x="2003703" y="464706"/>
                  <a:pt x="2005678" y="464706"/>
                </a:cubicBezTo>
                <a:cubicBezTo>
                  <a:pt x="2007653" y="464706"/>
                  <a:pt x="2009487" y="464424"/>
                  <a:pt x="2011180" y="463860"/>
                </a:cubicBezTo>
                <a:lnTo>
                  <a:pt x="2019644" y="460474"/>
                </a:lnTo>
                <a:cubicBezTo>
                  <a:pt x="2021902" y="459346"/>
                  <a:pt x="2023736" y="457370"/>
                  <a:pt x="2025146" y="454549"/>
                </a:cubicBezTo>
                <a:cubicBezTo>
                  <a:pt x="2026557" y="451727"/>
                  <a:pt x="2029096" y="448200"/>
                  <a:pt x="2032764" y="443968"/>
                </a:cubicBezTo>
                <a:cubicBezTo>
                  <a:pt x="2036432" y="439736"/>
                  <a:pt x="2039395" y="435927"/>
                  <a:pt x="2041652" y="432541"/>
                </a:cubicBezTo>
                <a:cubicBezTo>
                  <a:pt x="2051245" y="421255"/>
                  <a:pt x="2058864" y="408840"/>
                  <a:pt x="2064507" y="395297"/>
                </a:cubicBezTo>
                <a:cubicBezTo>
                  <a:pt x="2064507" y="394168"/>
                  <a:pt x="2064789" y="393322"/>
                  <a:pt x="2065353" y="392757"/>
                </a:cubicBezTo>
                <a:lnTo>
                  <a:pt x="2066200" y="392757"/>
                </a:lnTo>
                <a:cubicBezTo>
                  <a:pt x="2070714" y="387679"/>
                  <a:pt x="2072971" y="384011"/>
                  <a:pt x="2072971" y="381753"/>
                </a:cubicBezTo>
                <a:cubicBezTo>
                  <a:pt x="2072971" y="380060"/>
                  <a:pt x="2070714" y="376392"/>
                  <a:pt x="2066200" y="370749"/>
                </a:cubicBezTo>
                <a:cubicBezTo>
                  <a:pt x="2069585" y="370185"/>
                  <a:pt x="2072830" y="368633"/>
                  <a:pt x="2075934" y="366094"/>
                </a:cubicBezTo>
                <a:cubicBezTo>
                  <a:pt x="2079038" y="363554"/>
                  <a:pt x="2083411" y="362285"/>
                  <a:pt x="2089054" y="362285"/>
                </a:cubicBezTo>
                <a:cubicBezTo>
                  <a:pt x="2092440" y="362285"/>
                  <a:pt x="2094979" y="363413"/>
                  <a:pt x="2096672" y="365671"/>
                </a:cubicBezTo>
                <a:cubicBezTo>
                  <a:pt x="2101187" y="372442"/>
                  <a:pt x="2106830" y="377521"/>
                  <a:pt x="2113601" y="380907"/>
                </a:cubicBezTo>
                <a:cubicBezTo>
                  <a:pt x="2116423" y="383728"/>
                  <a:pt x="2117834" y="386268"/>
                  <a:pt x="2117834" y="388525"/>
                </a:cubicBezTo>
                <a:cubicBezTo>
                  <a:pt x="2117834" y="391347"/>
                  <a:pt x="2117269" y="393886"/>
                  <a:pt x="2116141" y="396143"/>
                </a:cubicBezTo>
                <a:cubicBezTo>
                  <a:pt x="2115012" y="398400"/>
                  <a:pt x="2114448" y="400940"/>
                  <a:pt x="2114448" y="403761"/>
                </a:cubicBezTo>
                <a:lnTo>
                  <a:pt x="2115294" y="407994"/>
                </a:lnTo>
                <a:lnTo>
                  <a:pt x="2105137" y="425769"/>
                </a:lnTo>
                <a:lnTo>
                  <a:pt x="2104290" y="425769"/>
                </a:lnTo>
                <a:cubicBezTo>
                  <a:pt x="2100340" y="432541"/>
                  <a:pt x="2095403" y="439031"/>
                  <a:pt x="2089477" y="445238"/>
                </a:cubicBezTo>
                <a:cubicBezTo>
                  <a:pt x="2083552" y="451445"/>
                  <a:pt x="2078614" y="458781"/>
                  <a:pt x="2074664" y="467246"/>
                </a:cubicBezTo>
                <a:lnTo>
                  <a:pt x="2078050" y="468939"/>
                </a:lnTo>
                <a:cubicBezTo>
                  <a:pt x="2087643" y="468939"/>
                  <a:pt x="2094697" y="468516"/>
                  <a:pt x="2099212" y="467669"/>
                </a:cubicBezTo>
                <a:cubicBezTo>
                  <a:pt x="2103726" y="466823"/>
                  <a:pt x="2107958" y="466399"/>
                  <a:pt x="2111908" y="466399"/>
                </a:cubicBezTo>
                <a:cubicBezTo>
                  <a:pt x="2115294" y="466399"/>
                  <a:pt x="2122489" y="467528"/>
                  <a:pt x="2133493" y="469785"/>
                </a:cubicBezTo>
                <a:cubicBezTo>
                  <a:pt x="2144497" y="472042"/>
                  <a:pt x="2154231" y="475993"/>
                  <a:pt x="2162696" y="481636"/>
                </a:cubicBezTo>
                <a:lnTo>
                  <a:pt x="2164389" y="482482"/>
                </a:lnTo>
                <a:lnTo>
                  <a:pt x="2170314" y="479096"/>
                </a:lnTo>
                <a:cubicBezTo>
                  <a:pt x="2184422" y="470632"/>
                  <a:pt x="2192040" y="465271"/>
                  <a:pt x="2193169" y="463014"/>
                </a:cubicBezTo>
                <a:lnTo>
                  <a:pt x="2194015" y="463014"/>
                </a:lnTo>
                <a:cubicBezTo>
                  <a:pt x="2197401" y="459628"/>
                  <a:pt x="2201351" y="456524"/>
                  <a:pt x="2205866" y="453702"/>
                </a:cubicBezTo>
                <a:lnTo>
                  <a:pt x="2210944" y="450317"/>
                </a:lnTo>
                <a:cubicBezTo>
                  <a:pt x="2216587" y="442981"/>
                  <a:pt x="2223359" y="436773"/>
                  <a:pt x="2231259" y="431695"/>
                </a:cubicBezTo>
                <a:cubicBezTo>
                  <a:pt x="2254960" y="412508"/>
                  <a:pt x="2266811" y="397272"/>
                  <a:pt x="2266811" y="385986"/>
                </a:cubicBezTo>
                <a:cubicBezTo>
                  <a:pt x="2266811" y="383164"/>
                  <a:pt x="2266387" y="380484"/>
                  <a:pt x="2265541" y="377944"/>
                </a:cubicBezTo>
                <a:cubicBezTo>
                  <a:pt x="2264694" y="375405"/>
                  <a:pt x="2264271" y="373289"/>
                  <a:pt x="2264271" y="371596"/>
                </a:cubicBezTo>
                <a:cubicBezTo>
                  <a:pt x="2264271" y="368210"/>
                  <a:pt x="2265823" y="365671"/>
                  <a:pt x="2268927" y="363978"/>
                </a:cubicBezTo>
                <a:cubicBezTo>
                  <a:pt x="2272031" y="362285"/>
                  <a:pt x="2275275" y="361438"/>
                  <a:pt x="2278661" y="361438"/>
                </a:cubicBezTo>
                <a:close/>
                <a:moveTo>
                  <a:pt x="560357" y="332659"/>
                </a:moveTo>
                <a:cubicBezTo>
                  <a:pt x="565435" y="332659"/>
                  <a:pt x="569386" y="336045"/>
                  <a:pt x="572207" y="342816"/>
                </a:cubicBezTo>
                <a:cubicBezTo>
                  <a:pt x="576722" y="353538"/>
                  <a:pt x="584904" y="361438"/>
                  <a:pt x="596755" y="366517"/>
                </a:cubicBezTo>
                <a:cubicBezTo>
                  <a:pt x="597319" y="366517"/>
                  <a:pt x="597883" y="366658"/>
                  <a:pt x="598447" y="366940"/>
                </a:cubicBezTo>
                <a:cubicBezTo>
                  <a:pt x="599012" y="367222"/>
                  <a:pt x="599858" y="367928"/>
                  <a:pt x="600987" y="369056"/>
                </a:cubicBezTo>
                <a:cubicBezTo>
                  <a:pt x="603244" y="374700"/>
                  <a:pt x="605783" y="377662"/>
                  <a:pt x="608605" y="377944"/>
                </a:cubicBezTo>
                <a:cubicBezTo>
                  <a:pt x="611426" y="378226"/>
                  <a:pt x="613684" y="378368"/>
                  <a:pt x="615377" y="378368"/>
                </a:cubicBezTo>
                <a:lnTo>
                  <a:pt x="623841" y="377521"/>
                </a:lnTo>
                <a:cubicBezTo>
                  <a:pt x="637949" y="373571"/>
                  <a:pt x="654314" y="371032"/>
                  <a:pt x="672936" y="369903"/>
                </a:cubicBezTo>
                <a:cubicBezTo>
                  <a:pt x="678579" y="369903"/>
                  <a:pt x="682811" y="372160"/>
                  <a:pt x="685633" y="376675"/>
                </a:cubicBezTo>
                <a:cubicBezTo>
                  <a:pt x="692404" y="387396"/>
                  <a:pt x="700587" y="396707"/>
                  <a:pt x="710180" y="404608"/>
                </a:cubicBezTo>
                <a:cubicBezTo>
                  <a:pt x="712437" y="406865"/>
                  <a:pt x="713566" y="409122"/>
                  <a:pt x="713566" y="411379"/>
                </a:cubicBezTo>
                <a:cubicBezTo>
                  <a:pt x="713566" y="416458"/>
                  <a:pt x="711168" y="419562"/>
                  <a:pt x="706371" y="420691"/>
                </a:cubicBezTo>
                <a:cubicBezTo>
                  <a:pt x="701574" y="421819"/>
                  <a:pt x="697906" y="423794"/>
                  <a:pt x="695367" y="426616"/>
                </a:cubicBezTo>
                <a:cubicBezTo>
                  <a:pt x="692828" y="429437"/>
                  <a:pt x="689865" y="430848"/>
                  <a:pt x="686479" y="430848"/>
                </a:cubicBezTo>
                <a:lnTo>
                  <a:pt x="648389" y="427462"/>
                </a:lnTo>
                <a:cubicBezTo>
                  <a:pt x="647260" y="426334"/>
                  <a:pt x="639078" y="425769"/>
                  <a:pt x="623841" y="425769"/>
                </a:cubicBezTo>
                <a:cubicBezTo>
                  <a:pt x="620455" y="426334"/>
                  <a:pt x="617352" y="429014"/>
                  <a:pt x="614530" y="433811"/>
                </a:cubicBezTo>
                <a:cubicBezTo>
                  <a:pt x="611709" y="438607"/>
                  <a:pt x="610298" y="443263"/>
                  <a:pt x="610298" y="447777"/>
                </a:cubicBezTo>
                <a:cubicBezTo>
                  <a:pt x="610298" y="450034"/>
                  <a:pt x="610721" y="452433"/>
                  <a:pt x="611568" y="454972"/>
                </a:cubicBezTo>
                <a:cubicBezTo>
                  <a:pt x="612414" y="457512"/>
                  <a:pt x="612837" y="460192"/>
                  <a:pt x="612837" y="463014"/>
                </a:cubicBezTo>
                <a:lnTo>
                  <a:pt x="611144" y="472325"/>
                </a:lnTo>
                <a:cubicBezTo>
                  <a:pt x="612837" y="475710"/>
                  <a:pt x="613684" y="479943"/>
                  <a:pt x="613684" y="485021"/>
                </a:cubicBezTo>
                <a:cubicBezTo>
                  <a:pt x="613684" y="488972"/>
                  <a:pt x="613402" y="491793"/>
                  <a:pt x="612837" y="493486"/>
                </a:cubicBezTo>
                <a:lnTo>
                  <a:pt x="613684" y="505337"/>
                </a:lnTo>
                <a:lnTo>
                  <a:pt x="614530" y="508722"/>
                </a:lnTo>
                <a:cubicBezTo>
                  <a:pt x="617352" y="512108"/>
                  <a:pt x="618762" y="515776"/>
                  <a:pt x="618762" y="519726"/>
                </a:cubicBezTo>
                <a:cubicBezTo>
                  <a:pt x="618198" y="523112"/>
                  <a:pt x="618057" y="526357"/>
                  <a:pt x="618339" y="529461"/>
                </a:cubicBezTo>
                <a:cubicBezTo>
                  <a:pt x="618621" y="532564"/>
                  <a:pt x="618762" y="534963"/>
                  <a:pt x="618762" y="536656"/>
                </a:cubicBezTo>
                <a:cubicBezTo>
                  <a:pt x="618762" y="538913"/>
                  <a:pt x="617916" y="540888"/>
                  <a:pt x="616223" y="542581"/>
                </a:cubicBezTo>
                <a:cubicBezTo>
                  <a:pt x="616223" y="543709"/>
                  <a:pt x="616787" y="545261"/>
                  <a:pt x="617916" y="547236"/>
                </a:cubicBezTo>
                <a:cubicBezTo>
                  <a:pt x="619045" y="549211"/>
                  <a:pt x="619609" y="551045"/>
                  <a:pt x="619609" y="552738"/>
                </a:cubicBezTo>
                <a:lnTo>
                  <a:pt x="619609" y="586597"/>
                </a:lnTo>
                <a:lnTo>
                  <a:pt x="620455" y="606912"/>
                </a:lnTo>
                <a:cubicBezTo>
                  <a:pt x="621020" y="610862"/>
                  <a:pt x="621302" y="615094"/>
                  <a:pt x="621302" y="619609"/>
                </a:cubicBezTo>
                <a:cubicBezTo>
                  <a:pt x="621866" y="620173"/>
                  <a:pt x="622148" y="621019"/>
                  <a:pt x="622148" y="622148"/>
                </a:cubicBezTo>
                <a:cubicBezTo>
                  <a:pt x="622148" y="622712"/>
                  <a:pt x="621584" y="623700"/>
                  <a:pt x="620455" y="625111"/>
                </a:cubicBezTo>
                <a:cubicBezTo>
                  <a:pt x="619327" y="626521"/>
                  <a:pt x="618762" y="628073"/>
                  <a:pt x="618762" y="629766"/>
                </a:cubicBezTo>
                <a:lnTo>
                  <a:pt x="618762" y="636538"/>
                </a:lnTo>
                <a:cubicBezTo>
                  <a:pt x="619891" y="639359"/>
                  <a:pt x="620455" y="645002"/>
                  <a:pt x="620455" y="653467"/>
                </a:cubicBezTo>
                <a:cubicBezTo>
                  <a:pt x="620455" y="661932"/>
                  <a:pt x="619609" y="670114"/>
                  <a:pt x="617916" y="678014"/>
                </a:cubicBezTo>
                <a:cubicBezTo>
                  <a:pt x="616223" y="685915"/>
                  <a:pt x="615377" y="693251"/>
                  <a:pt x="615377" y="700022"/>
                </a:cubicBezTo>
                <a:lnTo>
                  <a:pt x="615377" y="705101"/>
                </a:lnTo>
                <a:cubicBezTo>
                  <a:pt x="615377" y="713566"/>
                  <a:pt x="614671" y="721184"/>
                  <a:pt x="613260" y="727956"/>
                </a:cubicBezTo>
                <a:cubicBezTo>
                  <a:pt x="611850" y="734727"/>
                  <a:pt x="610862" y="741217"/>
                  <a:pt x="610298" y="747424"/>
                </a:cubicBezTo>
                <a:cubicBezTo>
                  <a:pt x="608605" y="747424"/>
                  <a:pt x="607194" y="747706"/>
                  <a:pt x="606066" y="748271"/>
                </a:cubicBezTo>
                <a:cubicBezTo>
                  <a:pt x="604937" y="748835"/>
                  <a:pt x="604091" y="749117"/>
                  <a:pt x="603526" y="749117"/>
                </a:cubicBezTo>
                <a:lnTo>
                  <a:pt x="585751" y="768586"/>
                </a:lnTo>
                <a:lnTo>
                  <a:pt x="581518" y="768586"/>
                </a:lnTo>
                <a:lnTo>
                  <a:pt x="581518" y="767739"/>
                </a:lnTo>
                <a:lnTo>
                  <a:pt x="579825" y="764353"/>
                </a:lnTo>
                <a:cubicBezTo>
                  <a:pt x="578132" y="762660"/>
                  <a:pt x="575875" y="760967"/>
                  <a:pt x="573054" y="759275"/>
                </a:cubicBezTo>
                <a:cubicBezTo>
                  <a:pt x="565153" y="754760"/>
                  <a:pt x="556689" y="747424"/>
                  <a:pt x="547660" y="737267"/>
                </a:cubicBezTo>
                <a:cubicBezTo>
                  <a:pt x="540888" y="729366"/>
                  <a:pt x="533552" y="725416"/>
                  <a:pt x="525652" y="725416"/>
                </a:cubicBezTo>
                <a:cubicBezTo>
                  <a:pt x="521702" y="725416"/>
                  <a:pt x="517470" y="725839"/>
                  <a:pt x="512955" y="726686"/>
                </a:cubicBezTo>
                <a:cubicBezTo>
                  <a:pt x="508441" y="727532"/>
                  <a:pt x="503080" y="727956"/>
                  <a:pt x="496872" y="727956"/>
                </a:cubicBezTo>
                <a:cubicBezTo>
                  <a:pt x="475993" y="726263"/>
                  <a:pt x="453985" y="716669"/>
                  <a:pt x="430849" y="699176"/>
                </a:cubicBezTo>
                <a:cubicBezTo>
                  <a:pt x="413355" y="689018"/>
                  <a:pt x="383447" y="670678"/>
                  <a:pt x="341124" y="644156"/>
                </a:cubicBezTo>
                <a:cubicBezTo>
                  <a:pt x="339995" y="644156"/>
                  <a:pt x="339290" y="643733"/>
                  <a:pt x="339007" y="642886"/>
                </a:cubicBezTo>
                <a:cubicBezTo>
                  <a:pt x="338725" y="642040"/>
                  <a:pt x="338020" y="641052"/>
                  <a:pt x="336891" y="639924"/>
                </a:cubicBezTo>
                <a:lnTo>
                  <a:pt x="348742" y="644156"/>
                </a:lnTo>
                <a:cubicBezTo>
                  <a:pt x="363414" y="648106"/>
                  <a:pt x="382036" y="656006"/>
                  <a:pt x="404608" y="667857"/>
                </a:cubicBezTo>
                <a:lnTo>
                  <a:pt x="433388" y="681400"/>
                </a:lnTo>
                <a:cubicBezTo>
                  <a:pt x="450317" y="688736"/>
                  <a:pt x="468657" y="692404"/>
                  <a:pt x="488408" y="692404"/>
                </a:cubicBezTo>
                <a:cubicBezTo>
                  <a:pt x="517187" y="692404"/>
                  <a:pt x="534116" y="674064"/>
                  <a:pt x="539195" y="637384"/>
                </a:cubicBezTo>
                <a:lnTo>
                  <a:pt x="541735" y="623841"/>
                </a:lnTo>
                <a:cubicBezTo>
                  <a:pt x="543992" y="614248"/>
                  <a:pt x="545120" y="605501"/>
                  <a:pt x="545120" y="597601"/>
                </a:cubicBezTo>
                <a:cubicBezTo>
                  <a:pt x="545120" y="594215"/>
                  <a:pt x="545403" y="591675"/>
                  <a:pt x="545967" y="589983"/>
                </a:cubicBezTo>
                <a:cubicBezTo>
                  <a:pt x="545967" y="585468"/>
                  <a:pt x="546249" y="581236"/>
                  <a:pt x="546813" y="577286"/>
                </a:cubicBezTo>
                <a:cubicBezTo>
                  <a:pt x="548506" y="563742"/>
                  <a:pt x="549353" y="553585"/>
                  <a:pt x="549353" y="546813"/>
                </a:cubicBezTo>
                <a:lnTo>
                  <a:pt x="548506" y="543427"/>
                </a:lnTo>
                <a:cubicBezTo>
                  <a:pt x="548506" y="541734"/>
                  <a:pt x="549071" y="540324"/>
                  <a:pt x="550199" y="539195"/>
                </a:cubicBezTo>
                <a:cubicBezTo>
                  <a:pt x="551328" y="538066"/>
                  <a:pt x="552174" y="537220"/>
                  <a:pt x="552739" y="536656"/>
                </a:cubicBezTo>
                <a:cubicBezTo>
                  <a:pt x="549917" y="533270"/>
                  <a:pt x="548506" y="529884"/>
                  <a:pt x="548506" y="526498"/>
                </a:cubicBezTo>
                <a:cubicBezTo>
                  <a:pt x="548506" y="523676"/>
                  <a:pt x="549353" y="520855"/>
                  <a:pt x="551046" y="518033"/>
                </a:cubicBezTo>
                <a:lnTo>
                  <a:pt x="552739" y="514648"/>
                </a:lnTo>
                <a:cubicBezTo>
                  <a:pt x="552739" y="514083"/>
                  <a:pt x="552316" y="513237"/>
                  <a:pt x="551469" y="512108"/>
                </a:cubicBezTo>
                <a:cubicBezTo>
                  <a:pt x="550622" y="510980"/>
                  <a:pt x="550199" y="509005"/>
                  <a:pt x="550199" y="506183"/>
                </a:cubicBezTo>
                <a:cubicBezTo>
                  <a:pt x="550199" y="503361"/>
                  <a:pt x="550481" y="500540"/>
                  <a:pt x="551046" y="497718"/>
                </a:cubicBezTo>
                <a:cubicBezTo>
                  <a:pt x="551610" y="494897"/>
                  <a:pt x="551892" y="492357"/>
                  <a:pt x="551892" y="490100"/>
                </a:cubicBezTo>
                <a:lnTo>
                  <a:pt x="551892" y="485868"/>
                </a:lnTo>
                <a:cubicBezTo>
                  <a:pt x="550764" y="477968"/>
                  <a:pt x="550199" y="466117"/>
                  <a:pt x="550199" y="450317"/>
                </a:cubicBezTo>
                <a:cubicBezTo>
                  <a:pt x="549071" y="444109"/>
                  <a:pt x="546531" y="441006"/>
                  <a:pt x="542581" y="441006"/>
                </a:cubicBezTo>
                <a:lnTo>
                  <a:pt x="536656" y="441006"/>
                </a:lnTo>
                <a:lnTo>
                  <a:pt x="532424" y="440159"/>
                </a:lnTo>
                <a:cubicBezTo>
                  <a:pt x="529602" y="440159"/>
                  <a:pt x="527204" y="440865"/>
                  <a:pt x="525229" y="442275"/>
                </a:cubicBezTo>
                <a:cubicBezTo>
                  <a:pt x="523254" y="443686"/>
                  <a:pt x="520855" y="444674"/>
                  <a:pt x="518034" y="445238"/>
                </a:cubicBezTo>
                <a:cubicBezTo>
                  <a:pt x="515212" y="445802"/>
                  <a:pt x="512814" y="446508"/>
                  <a:pt x="510839" y="447354"/>
                </a:cubicBezTo>
                <a:cubicBezTo>
                  <a:pt x="508864" y="448200"/>
                  <a:pt x="507030" y="448624"/>
                  <a:pt x="505337" y="448624"/>
                </a:cubicBezTo>
                <a:cubicBezTo>
                  <a:pt x="503644" y="448624"/>
                  <a:pt x="501528" y="449047"/>
                  <a:pt x="498989" y="449893"/>
                </a:cubicBezTo>
                <a:cubicBezTo>
                  <a:pt x="496449" y="450740"/>
                  <a:pt x="493487" y="451445"/>
                  <a:pt x="490101" y="452010"/>
                </a:cubicBezTo>
                <a:cubicBezTo>
                  <a:pt x="459064" y="461038"/>
                  <a:pt x="428027" y="471760"/>
                  <a:pt x="396990" y="484175"/>
                </a:cubicBezTo>
                <a:lnTo>
                  <a:pt x="394451" y="485868"/>
                </a:lnTo>
                <a:lnTo>
                  <a:pt x="375829" y="493486"/>
                </a:lnTo>
                <a:cubicBezTo>
                  <a:pt x="358899" y="501386"/>
                  <a:pt x="347049" y="505901"/>
                  <a:pt x="340277" y="507029"/>
                </a:cubicBezTo>
                <a:cubicBezTo>
                  <a:pt x="336891" y="507029"/>
                  <a:pt x="333788" y="507453"/>
                  <a:pt x="330966" y="508299"/>
                </a:cubicBezTo>
                <a:cubicBezTo>
                  <a:pt x="328145" y="509146"/>
                  <a:pt x="325887" y="509569"/>
                  <a:pt x="324194" y="509569"/>
                </a:cubicBezTo>
                <a:cubicBezTo>
                  <a:pt x="321373" y="509569"/>
                  <a:pt x="318269" y="507876"/>
                  <a:pt x="314883" y="504490"/>
                </a:cubicBezTo>
                <a:lnTo>
                  <a:pt x="309805" y="500258"/>
                </a:lnTo>
                <a:cubicBezTo>
                  <a:pt x="297954" y="486714"/>
                  <a:pt x="291041" y="478955"/>
                  <a:pt x="289066" y="476980"/>
                </a:cubicBezTo>
                <a:cubicBezTo>
                  <a:pt x="287091" y="475005"/>
                  <a:pt x="286104" y="472889"/>
                  <a:pt x="286104" y="470632"/>
                </a:cubicBezTo>
                <a:cubicBezTo>
                  <a:pt x="286104" y="468939"/>
                  <a:pt x="286950" y="466964"/>
                  <a:pt x="288643" y="464706"/>
                </a:cubicBezTo>
                <a:cubicBezTo>
                  <a:pt x="298801" y="451727"/>
                  <a:pt x="311215" y="443263"/>
                  <a:pt x="325887" y="439313"/>
                </a:cubicBezTo>
                <a:lnTo>
                  <a:pt x="336891" y="435080"/>
                </a:lnTo>
                <a:cubicBezTo>
                  <a:pt x="332377" y="440159"/>
                  <a:pt x="330120" y="445802"/>
                  <a:pt x="330120" y="452010"/>
                </a:cubicBezTo>
                <a:lnTo>
                  <a:pt x="330966" y="457935"/>
                </a:lnTo>
                <a:cubicBezTo>
                  <a:pt x="332659" y="457370"/>
                  <a:pt x="335057" y="456665"/>
                  <a:pt x="338161" y="455819"/>
                </a:cubicBezTo>
                <a:cubicBezTo>
                  <a:pt x="341265" y="454972"/>
                  <a:pt x="344509" y="453702"/>
                  <a:pt x="347895" y="452010"/>
                </a:cubicBezTo>
                <a:cubicBezTo>
                  <a:pt x="394168" y="432823"/>
                  <a:pt x="427463" y="421537"/>
                  <a:pt x="447778" y="418151"/>
                </a:cubicBezTo>
                <a:lnTo>
                  <a:pt x="466400" y="413919"/>
                </a:lnTo>
                <a:cubicBezTo>
                  <a:pt x="490101" y="407711"/>
                  <a:pt x="514084" y="401786"/>
                  <a:pt x="538349" y="396143"/>
                </a:cubicBezTo>
                <a:lnTo>
                  <a:pt x="537502" y="392757"/>
                </a:lnTo>
                <a:cubicBezTo>
                  <a:pt x="536938" y="389372"/>
                  <a:pt x="535809" y="386268"/>
                  <a:pt x="534116" y="383446"/>
                </a:cubicBezTo>
                <a:cubicBezTo>
                  <a:pt x="530166" y="377803"/>
                  <a:pt x="528191" y="370467"/>
                  <a:pt x="528191" y="361438"/>
                </a:cubicBezTo>
                <a:cubicBezTo>
                  <a:pt x="528191" y="354102"/>
                  <a:pt x="532706" y="346766"/>
                  <a:pt x="541735" y="339430"/>
                </a:cubicBezTo>
                <a:cubicBezTo>
                  <a:pt x="547378" y="336045"/>
                  <a:pt x="553585" y="333787"/>
                  <a:pt x="560357" y="332659"/>
                </a:cubicBezTo>
                <a:close/>
                <a:moveTo>
                  <a:pt x="3627063" y="311497"/>
                </a:moveTo>
                <a:lnTo>
                  <a:pt x="3627909" y="311497"/>
                </a:lnTo>
                <a:lnTo>
                  <a:pt x="3627063" y="312344"/>
                </a:lnTo>
                <a:cubicBezTo>
                  <a:pt x="3627063" y="311779"/>
                  <a:pt x="3627063" y="311497"/>
                  <a:pt x="3627063" y="311497"/>
                </a:cubicBezTo>
                <a:close/>
                <a:moveTo>
                  <a:pt x="2699770" y="301340"/>
                </a:moveTo>
                <a:cubicBezTo>
                  <a:pt x="2702027" y="301340"/>
                  <a:pt x="2704567" y="301763"/>
                  <a:pt x="2707388" y="302609"/>
                </a:cubicBezTo>
                <a:cubicBezTo>
                  <a:pt x="2710210" y="303456"/>
                  <a:pt x="2712185" y="305008"/>
                  <a:pt x="2713314" y="307265"/>
                </a:cubicBezTo>
                <a:cubicBezTo>
                  <a:pt x="2720085" y="317422"/>
                  <a:pt x="2728268" y="326169"/>
                  <a:pt x="2737861" y="333505"/>
                </a:cubicBezTo>
                <a:cubicBezTo>
                  <a:pt x="2742940" y="338020"/>
                  <a:pt x="2745620" y="341829"/>
                  <a:pt x="2745902" y="344932"/>
                </a:cubicBezTo>
                <a:cubicBezTo>
                  <a:pt x="2746185" y="348036"/>
                  <a:pt x="2746326" y="349870"/>
                  <a:pt x="2746326" y="350434"/>
                </a:cubicBezTo>
                <a:cubicBezTo>
                  <a:pt x="2746326" y="354949"/>
                  <a:pt x="2744774" y="358335"/>
                  <a:pt x="2741670" y="360592"/>
                </a:cubicBezTo>
                <a:cubicBezTo>
                  <a:pt x="2738566" y="362849"/>
                  <a:pt x="2726575" y="377803"/>
                  <a:pt x="2705695" y="405454"/>
                </a:cubicBezTo>
                <a:cubicBezTo>
                  <a:pt x="2704567" y="407711"/>
                  <a:pt x="2702874" y="409969"/>
                  <a:pt x="2700617" y="412226"/>
                </a:cubicBezTo>
                <a:cubicBezTo>
                  <a:pt x="2694974" y="419562"/>
                  <a:pt x="2689049" y="426616"/>
                  <a:pt x="2682841" y="433387"/>
                </a:cubicBezTo>
                <a:cubicBezTo>
                  <a:pt x="2680019" y="437902"/>
                  <a:pt x="2678609" y="442698"/>
                  <a:pt x="2678609" y="447777"/>
                </a:cubicBezTo>
                <a:cubicBezTo>
                  <a:pt x="2678609" y="456242"/>
                  <a:pt x="2682418" y="462731"/>
                  <a:pt x="2690036" y="467246"/>
                </a:cubicBezTo>
                <a:cubicBezTo>
                  <a:pt x="2697654" y="471760"/>
                  <a:pt x="2705978" y="475146"/>
                  <a:pt x="2715007" y="477403"/>
                </a:cubicBezTo>
                <a:cubicBezTo>
                  <a:pt x="2721214" y="479096"/>
                  <a:pt x="2726293" y="482764"/>
                  <a:pt x="2730243" y="488407"/>
                </a:cubicBezTo>
                <a:lnTo>
                  <a:pt x="2751404" y="515494"/>
                </a:lnTo>
                <a:cubicBezTo>
                  <a:pt x="2750276" y="517187"/>
                  <a:pt x="2749288" y="519303"/>
                  <a:pt x="2748442" y="521842"/>
                </a:cubicBezTo>
                <a:cubicBezTo>
                  <a:pt x="2747595" y="524382"/>
                  <a:pt x="2746185" y="527062"/>
                  <a:pt x="2744209" y="529884"/>
                </a:cubicBezTo>
                <a:cubicBezTo>
                  <a:pt x="2742234" y="532705"/>
                  <a:pt x="2738707" y="534116"/>
                  <a:pt x="2733629" y="534116"/>
                </a:cubicBezTo>
                <a:lnTo>
                  <a:pt x="2733629" y="536656"/>
                </a:lnTo>
                <a:cubicBezTo>
                  <a:pt x="2737579" y="537784"/>
                  <a:pt x="2741529" y="539900"/>
                  <a:pt x="2745479" y="543004"/>
                </a:cubicBezTo>
                <a:cubicBezTo>
                  <a:pt x="2749429" y="546108"/>
                  <a:pt x="2756201" y="548506"/>
                  <a:pt x="2765794" y="550199"/>
                </a:cubicBezTo>
                <a:cubicBezTo>
                  <a:pt x="2767487" y="550763"/>
                  <a:pt x="2769039" y="551186"/>
                  <a:pt x="2770450" y="551469"/>
                </a:cubicBezTo>
                <a:cubicBezTo>
                  <a:pt x="2771860" y="551751"/>
                  <a:pt x="2773976" y="551892"/>
                  <a:pt x="2776798" y="551892"/>
                </a:cubicBezTo>
                <a:cubicBezTo>
                  <a:pt x="2779620" y="555278"/>
                  <a:pt x="2783852" y="556971"/>
                  <a:pt x="2789495" y="556971"/>
                </a:cubicBezTo>
                <a:lnTo>
                  <a:pt x="2792034" y="556971"/>
                </a:lnTo>
                <a:cubicBezTo>
                  <a:pt x="2794292" y="556971"/>
                  <a:pt x="2796267" y="557253"/>
                  <a:pt x="2797960" y="557817"/>
                </a:cubicBezTo>
                <a:cubicBezTo>
                  <a:pt x="2809810" y="561203"/>
                  <a:pt x="2823353" y="564024"/>
                  <a:pt x="2838590" y="566282"/>
                </a:cubicBezTo>
                <a:cubicBezTo>
                  <a:pt x="2841976" y="566282"/>
                  <a:pt x="2854955" y="568257"/>
                  <a:pt x="2877527" y="572207"/>
                </a:cubicBezTo>
                <a:lnTo>
                  <a:pt x="2907999" y="578132"/>
                </a:lnTo>
                <a:cubicBezTo>
                  <a:pt x="2925493" y="580389"/>
                  <a:pt x="2942704" y="583493"/>
                  <a:pt x="2959633" y="587443"/>
                </a:cubicBezTo>
                <a:lnTo>
                  <a:pt x="2975716" y="591675"/>
                </a:lnTo>
                <a:cubicBezTo>
                  <a:pt x="2978538" y="592240"/>
                  <a:pt x="2981641" y="592522"/>
                  <a:pt x="2985027" y="592522"/>
                </a:cubicBezTo>
                <a:lnTo>
                  <a:pt x="2995185" y="591675"/>
                </a:lnTo>
                <a:lnTo>
                  <a:pt x="3005342" y="594215"/>
                </a:lnTo>
                <a:cubicBezTo>
                  <a:pt x="3005342" y="594779"/>
                  <a:pt x="3005625" y="595061"/>
                  <a:pt x="3006189" y="595061"/>
                </a:cubicBezTo>
                <a:cubicBezTo>
                  <a:pt x="3010139" y="596754"/>
                  <a:pt x="3014089" y="597601"/>
                  <a:pt x="3018039" y="597601"/>
                </a:cubicBezTo>
                <a:lnTo>
                  <a:pt x="3034122" y="596754"/>
                </a:lnTo>
                <a:cubicBezTo>
                  <a:pt x="3035815" y="597319"/>
                  <a:pt x="3037508" y="597601"/>
                  <a:pt x="3039201" y="597601"/>
                </a:cubicBezTo>
                <a:cubicBezTo>
                  <a:pt x="3040894" y="597601"/>
                  <a:pt x="3042869" y="597883"/>
                  <a:pt x="3045126" y="598447"/>
                </a:cubicBezTo>
                <a:cubicBezTo>
                  <a:pt x="3051898" y="598447"/>
                  <a:pt x="3056130" y="598024"/>
                  <a:pt x="3057823" y="597177"/>
                </a:cubicBezTo>
                <a:cubicBezTo>
                  <a:pt x="3059516" y="596331"/>
                  <a:pt x="3061773" y="595908"/>
                  <a:pt x="3064595" y="595908"/>
                </a:cubicBezTo>
                <a:lnTo>
                  <a:pt x="3084910" y="595908"/>
                </a:lnTo>
                <a:cubicBezTo>
                  <a:pt x="3137390" y="595908"/>
                  <a:pt x="3173788" y="597601"/>
                  <a:pt x="3194103" y="600986"/>
                </a:cubicBezTo>
                <a:lnTo>
                  <a:pt x="3200028" y="601833"/>
                </a:lnTo>
                <a:cubicBezTo>
                  <a:pt x="3221472" y="604090"/>
                  <a:pt x="3241787" y="610580"/>
                  <a:pt x="3260973" y="621302"/>
                </a:cubicBezTo>
                <a:cubicBezTo>
                  <a:pt x="3264923" y="624123"/>
                  <a:pt x="3269438" y="626662"/>
                  <a:pt x="3274517" y="628920"/>
                </a:cubicBezTo>
                <a:cubicBezTo>
                  <a:pt x="3289189" y="635127"/>
                  <a:pt x="3301039" y="644438"/>
                  <a:pt x="3310068" y="656853"/>
                </a:cubicBezTo>
                <a:cubicBezTo>
                  <a:pt x="3321918" y="667010"/>
                  <a:pt x="3333769" y="678014"/>
                  <a:pt x="3345619" y="689865"/>
                </a:cubicBezTo>
                <a:lnTo>
                  <a:pt x="3344773" y="692404"/>
                </a:lnTo>
                <a:cubicBezTo>
                  <a:pt x="3336872" y="695790"/>
                  <a:pt x="3328690" y="697483"/>
                  <a:pt x="3320226" y="697483"/>
                </a:cubicBezTo>
                <a:cubicBezTo>
                  <a:pt x="3311197" y="697483"/>
                  <a:pt x="3302168" y="695508"/>
                  <a:pt x="3293139" y="691558"/>
                </a:cubicBezTo>
                <a:cubicBezTo>
                  <a:pt x="3290317" y="689865"/>
                  <a:pt x="3285521" y="689018"/>
                  <a:pt x="3278749" y="689018"/>
                </a:cubicBezTo>
                <a:cubicBezTo>
                  <a:pt x="3264077" y="686197"/>
                  <a:pt x="3249123" y="684786"/>
                  <a:pt x="3233887" y="684786"/>
                </a:cubicBezTo>
                <a:cubicBezTo>
                  <a:pt x="3224858" y="684786"/>
                  <a:pt x="3215547" y="685350"/>
                  <a:pt x="3205953" y="686479"/>
                </a:cubicBezTo>
                <a:lnTo>
                  <a:pt x="3198335" y="686479"/>
                </a:lnTo>
                <a:cubicBezTo>
                  <a:pt x="3192128" y="686479"/>
                  <a:pt x="3185215" y="686620"/>
                  <a:pt x="3177597" y="686902"/>
                </a:cubicBezTo>
                <a:cubicBezTo>
                  <a:pt x="3169979" y="687184"/>
                  <a:pt x="3162643" y="688172"/>
                  <a:pt x="3155589" y="689865"/>
                </a:cubicBezTo>
                <a:cubicBezTo>
                  <a:pt x="3148535" y="691558"/>
                  <a:pt x="3139365" y="692404"/>
                  <a:pt x="3128079" y="692404"/>
                </a:cubicBezTo>
                <a:lnTo>
                  <a:pt x="3108611" y="693251"/>
                </a:lnTo>
                <a:lnTo>
                  <a:pt x="3090835" y="693251"/>
                </a:lnTo>
                <a:cubicBezTo>
                  <a:pt x="3088578" y="692686"/>
                  <a:pt x="3086602" y="692404"/>
                  <a:pt x="3084910" y="692404"/>
                </a:cubicBezTo>
                <a:cubicBezTo>
                  <a:pt x="3083217" y="692404"/>
                  <a:pt x="3081524" y="692122"/>
                  <a:pt x="3079831" y="691558"/>
                </a:cubicBezTo>
                <a:cubicBezTo>
                  <a:pt x="3078138" y="690993"/>
                  <a:pt x="3076022" y="690711"/>
                  <a:pt x="3073482" y="690711"/>
                </a:cubicBezTo>
                <a:cubicBezTo>
                  <a:pt x="3070943" y="690711"/>
                  <a:pt x="3068263" y="690288"/>
                  <a:pt x="3065441" y="689442"/>
                </a:cubicBezTo>
                <a:cubicBezTo>
                  <a:pt x="3062619" y="688595"/>
                  <a:pt x="3060362" y="688172"/>
                  <a:pt x="3058669" y="688172"/>
                </a:cubicBezTo>
                <a:lnTo>
                  <a:pt x="3051898" y="689018"/>
                </a:lnTo>
                <a:cubicBezTo>
                  <a:pt x="3048512" y="689018"/>
                  <a:pt x="3045267" y="688313"/>
                  <a:pt x="3042163" y="686902"/>
                </a:cubicBezTo>
                <a:cubicBezTo>
                  <a:pt x="3039060" y="685491"/>
                  <a:pt x="3032711" y="684222"/>
                  <a:pt x="3023118" y="683093"/>
                </a:cubicBezTo>
                <a:cubicBezTo>
                  <a:pt x="2999417" y="678014"/>
                  <a:pt x="2985310" y="674629"/>
                  <a:pt x="2980795" y="672936"/>
                </a:cubicBezTo>
                <a:lnTo>
                  <a:pt x="2950322" y="662778"/>
                </a:lnTo>
                <a:cubicBezTo>
                  <a:pt x="2948065" y="661649"/>
                  <a:pt x="2941011" y="659110"/>
                  <a:pt x="2929161" y="655160"/>
                </a:cubicBezTo>
                <a:cubicBezTo>
                  <a:pt x="2920132" y="652338"/>
                  <a:pt x="2911385" y="649658"/>
                  <a:pt x="2902921" y="647119"/>
                </a:cubicBezTo>
                <a:cubicBezTo>
                  <a:pt x="2894456" y="644579"/>
                  <a:pt x="2886556" y="640770"/>
                  <a:pt x="2879220" y="635691"/>
                </a:cubicBezTo>
                <a:cubicBezTo>
                  <a:pt x="2873577" y="635691"/>
                  <a:pt x="2868780" y="634422"/>
                  <a:pt x="2864830" y="631882"/>
                </a:cubicBezTo>
                <a:cubicBezTo>
                  <a:pt x="2860880" y="629343"/>
                  <a:pt x="2856930" y="627932"/>
                  <a:pt x="2852980" y="627650"/>
                </a:cubicBezTo>
                <a:cubicBezTo>
                  <a:pt x="2849029" y="627368"/>
                  <a:pt x="2845644" y="626380"/>
                  <a:pt x="2842822" y="624687"/>
                </a:cubicBezTo>
                <a:cubicBezTo>
                  <a:pt x="2834357" y="620173"/>
                  <a:pt x="2820814" y="614812"/>
                  <a:pt x="2802192" y="608605"/>
                </a:cubicBezTo>
                <a:lnTo>
                  <a:pt x="2769180" y="593368"/>
                </a:lnTo>
                <a:lnTo>
                  <a:pt x="2743786" y="580671"/>
                </a:lnTo>
                <a:cubicBezTo>
                  <a:pt x="2728550" y="572771"/>
                  <a:pt x="2712185" y="568257"/>
                  <a:pt x="2694692" y="567128"/>
                </a:cubicBezTo>
                <a:cubicBezTo>
                  <a:pt x="2677762" y="567128"/>
                  <a:pt x="2662244" y="571925"/>
                  <a:pt x="2648136" y="581518"/>
                </a:cubicBezTo>
                <a:cubicBezTo>
                  <a:pt x="2634029" y="591111"/>
                  <a:pt x="2621614" y="602962"/>
                  <a:pt x="2610892" y="617069"/>
                </a:cubicBezTo>
                <a:cubicBezTo>
                  <a:pt x="2610328" y="617634"/>
                  <a:pt x="2609763" y="618198"/>
                  <a:pt x="2609199" y="618762"/>
                </a:cubicBezTo>
                <a:cubicBezTo>
                  <a:pt x="2608635" y="619326"/>
                  <a:pt x="2608070" y="620173"/>
                  <a:pt x="2607506" y="621302"/>
                </a:cubicBezTo>
                <a:cubicBezTo>
                  <a:pt x="2606942" y="622430"/>
                  <a:pt x="2606095" y="623559"/>
                  <a:pt x="2604967" y="624687"/>
                </a:cubicBezTo>
                <a:cubicBezTo>
                  <a:pt x="2600452" y="628638"/>
                  <a:pt x="2596784" y="630613"/>
                  <a:pt x="2593963" y="630613"/>
                </a:cubicBezTo>
                <a:cubicBezTo>
                  <a:pt x="2590577" y="630613"/>
                  <a:pt x="2586909" y="628355"/>
                  <a:pt x="2582959" y="623841"/>
                </a:cubicBezTo>
                <a:lnTo>
                  <a:pt x="2582959" y="622994"/>
                </a:lnTo>
                <a:cubicBezTo>
                  <a:pt x="2580137" y="620173"/>
                  <a:pt x="2576893" y="617351"/>
                  <a:pt x="2573225" y="614530"/>
                </a:cubicBezTo>
                <a:cubicBezTo>
                  <a:pt x="2569556" y="611708"/>
                  <a:pt x="2567723" y="608322"/>
                  <a:pt x="2567723" y="604372"/>
                </a:cubicBezTo>
                <a:lnTo>
                  <a:pt x="2567723" y="601833"/>
                </a:lnTo>
                <a:lnTo>
                  <a:pt x="2575341" y="595061"/>
                </a:lnTo>
                <a:cubicBezTo>
                  <a:pt x="2599606" y="570796"/>
                  <a:pt x="2624153" y="553303"/>
                  <a:pt x="2648983" y="542581"/>
                </a:cubicBezTo>
                <a:cubicBezTo>
                  <a:pt x="2657447" y="539195"/>
                  <a:pt x="2665348" y="534963"/>
                  <a:pt x="2672684" y="529884"/>
                </a:cubicBezTo>
                <a:cubicBezTo>
                  <a:pt x="2680584" y="527062"/>
                  <a:pt x="2684534" y="522830"/>
                  <a:pt x="2684534" y="517187"/>
                </a:cubicBezTo>
                <a:lnTo>
                  <a:pt x="2683688" y="512108"/>
                </a:lnTo>
                <a:cubicBezTo>
                  <a:pt x="2683688" y="509851"/>
                  <a:pt x="2684252" y="507594"/>
                  <a:pt x="2685380" y="505337"/>
                </a:cubicBezTo>
                <a:cubicBezTo>
                  <a:pt x="2686509" y="503079"/>
                  <a:pt x="2687356" y="500822"/>
                  <a:pt x="2687920" y="498565"/>
                </a:cubicBezTo>
                <a:lnTo>
                  <a:pt x="2677762" y="488407"/>
                </a:lnTo>
                <a:cubicBezTo>
                  <a:pt x="2667605" y="481071"/>
                  <a:pt x="2659422" y="471760"/>
                  <a:pt x="2653215" y="460474"/>
                </a:cubicBezTo>
                <a:cubicBezTo>
                  <a:pt x="2649265" y="453138"/>
                  <a:pt x="2647290" y="445802"/>
                  <a:pt x="2647290" y="438466"/>
                </a:cubicBezTo>
                <a:cubicBezTo>
                  <a:pt x="2647290" y="431695"/>
                  <a:pt x="2649547" y="422948"/>
                  <a:pt x="2654061" y="412226"/>
                </a:cubicBezTo>
                <a:cubicBezTo>
                  <a:pt x="2663655" y="384575"/>
                  <a:pt x="2668451" y="367928"/>
                  <a:pt x="2668451" y="362285"/>
                </a:cubicBezTo>
                <a:cubicBezTo>
                  <a:pt x="2668451" y="358899"/>
                  <a:pt x="2667323" y="355231"/>
                  <a:pt x="2665065" y="351281"/>
                </a:cubicBezTo>
                <a:cubicBezTo>
                  <a:pt x="2659422" y="351281"/>
                  <a:pt x="2654908" y="351845"/>
                  <a:pt x="2651522" y="352974"/>
                </a:cubicBezTo>
                <a:cubicBezTo>
                  <a:pt x="2644750" y="354667"/>
                  <a:pt x="2637979" y="355513"/>
                  <a:pt x="2631207" y="355513"/>
                </a:cubicBezTo>
                <a:cubicBezTo>
                  <a:pt x="2617664" y="355513"/>
                  <a:pt x="2608917" y="353538"/>
                  <a:pt x="2604967" y="349588"/>
                </a:cubicBezTo>
                <a:cubicBezTo>
                  <a:pt x="2601017" y="345638"/>
                  <a:pt x="2597349" y="341688"/>
                  <a:pt x="2593963" y="337737"/>
                </a:cubicBezTo>
                <a:lnTo>
                  <a:pt x="2589730" y="331812"/>
                </a:lnTo>
                <a:lnTo>
                  <a:pt x="2590577" y="330966"/>
                </a:lnTo>
                <a:cubicBezTo>
                  <a:pt x="2590577" y="330401"/>
                  <a:pt x="2592129" y="328850"/>
                  <a:pt x="2595232" y="326310"/>
                </a:cubicBezTo>
                <a:cubicBezTo>
                  <a:pt x="2598336" y="323771"/>
                  <a:pt x="2601581" y="321090"/>
                  <a:pt x="2604967" y="318269"/>
                </a:cubicBezTo>
                <a:cubicBezTo>
                  <a:pt x="2612303" y="311497"/>
                  <a:pt x="2621332" y="306701"/>
                  <a:pt x="2632053" y="303879"/>
                </a:cubicBezTo>
                <a:cubicBezTo>
                  <a:pt x="2632053" y="307265"/>
                  <a:pt x="2632618" y="310651"/>
                  <a:pt x="2633746" y="314037"/>
                </a:cubicBezTo>
                <a:lnTo>
                  <a:pt x="2640518" y="312344"/>
                </a:lnTo>
                <a:cubicBezTo>
                  <a:pt x="2649547" y="311215"/>
                  <a:pt x="2658576" y="309240"/>
                  <a:pt x="2667605" y="306418"/>
                </a:cubicBezTo>
                <a:cubicBezTo>
                  <a:pt x="2680584" y="303033"/>
                  <a:pt x="2691306" y="301340"/>
                  <a:pt x="2699770" y="301340"/>
                </a:cubicBezTo>
                <a:close/>
                <a:moveTo>
                  <a:pt x="3679543" y="286950"/>
                </a:moveTo>
                <a:lnTo>
                  <a:pt x="3682083" y="286950"/>
                </a:lnTo>
                <a:cubicBezTo>
                  <a:pt x="3675875" y="289771"/>
                  <a:pt x="3669950" y="292875"/>
                  <a:pt x="3664307" y="296261"/>
                </a:cubicBezTo>
                <a:cubicBezTo>
                  <a:pt x="3653585" y="303597"/>
                  <a:pt x="3641735" y="308394"/>
                  <a:pt x="3628756" y="310651"/>
                </a:cubicBezTo>
                <a:cubicBezTo>
                  <a:pt x="3643992" y="299365"/>
                  <a:pt x="3660921" y="291464"/>
                  <a:pt x="3679543" y="286950"/>
                </a:cubicBezTo>
                <a:close/>
                <a:moveTo>
                  <a:pt x="1557059" y="242934"/>
                </a:moveTo>
                <a:cubicBezTo>
                  <a:pt x="1550851" y="242934"/>
                  <a:pt x="1544926" y="244063"/>
                  <a:pt x="1539283" y="246320"/>
                </a:cubicBezTo>
                <a:lnTo>
                  <a:pt x="1538437" y="247166"/>
                </a:lnTo>
                <a:cubicBezTo>
                  <a:pt x="1506835" y="255067"/>
                  <a:pt x="1477491" y="272560"/>
                  <a:pt x="1450405" y="299647"/>
                </a:cubicBezTo>
                <a:cubicBezTo>
                  <a:pt x="1443069" y="306983"/>
                  <a:pt x="1430936" y="320526"/>
                  <a:pt x="1414007" y="340277"/>
                </a:cubicBezTo>
                <a:lnTo>
                  <a:pt x="1363219" y="400375"/>
                </a:lnTo>
                <a:lnTo>
                  <a:pt x="1326822" y="446084"/>
                </a:lnTo>
                <a:cubicBezTo>
                  <a:pt x="1319486" y="455678"/>
                  <a:pt x="1314125" y="461462"/>
                  <a:pt x="1310739" y="463437"/>
                </a:cubicBezTo>
                <a:cubicBezTo>
                  <a:pt x="1307353" y="465412"/>
                  <a:pt x="1304531" y="466399"/>
                  <a:pt x="1302274" y="466399"/>
                </a:cubicBezTo>
                <a:cubicBezTo>
                  <a:pt x="1298888" y="466399"/>
                  <a:pt x="1294938" y="465271"/>
                  <a:pt x="1290424" y="463014"/>
                </a:cubicBezTo>
                <a:lnTo>
                  <a:pt x="1276881" y="611144"/>
                </a:lnTo>
                <a:lnTo>
                  <a:pt x="1279420" y="609451"/>
                </a:lnTo>
                <a:cubicBezTo>
                  <a:pt x="1304814" y="602115"/>
                  <a:pt x="1325411" y="588572"/>
                  <a:pt x="1341211" y="568821"/>
                </a:cubicBezTo>
                <a:cubicBezTo>
                  <a:pt x="1345161" y="562614"/>
                  <a:pt x="1349394" y="556688"/>
                  <a:pt x="1353908" y="551045"/>
                </a:cubicBezTo>
                <a:cubicBezTo>
                  <a:pt x="1372530" y="525652"/>
                  <a:pt x="1392281" y="487561"/>
                  <a:pt x="1413160" y="436773"/>
                </a:cubicBezTo>
                <a:cubicBezTo>
                  <a:pt x="1422754" y="413072"/>
                  <a:pt x="1432065" y="389089"/>
                  <a:pt x="1441094" y="364824"/>
                </a:cubicBezTo>
                <a:cubicBezTo>
                  <a:pt x="1445044" y="354667"/>
                  <a:pt x="1448994" y="344932"/>
                  <a:pt x="1452944" y="335621"/>
                </a:cubicBezTo>
                <a:cubicBezTo>
                  <a:pt x="1456894" y="326310"/>
                  <a:pt x="1462537" y="321655"/>
                  <a:pt x="1469873" y="321655"/>
                </a:cubicBezTo>
                <a:cubicBezTo>
                  <a:pt x="1474952" y="321655"/>
                  <a:pt x="1479749" y="323630"/>
                  <a:pt x="1484263" y="327580"/>
                </a:cubicBezTo>
                <a:cubicBezTo>
                  <a:pt x="1498371" y="339995"/>
                  <a:pt x="1507682" y="347895"/>
                  <a:pt x="1512196" y="351281"/>
                </a:cubicBezTo>
                <a:cubicBezTo>
                  <a:pt x="1516711" y="344509"/>
                  <a:pt x="1520943" y="337455"/>
                  <a:pt x="1524893" y="330119"/>
                </a:cubicBezTo>
                <a:cubicBezTo>
                  <a:pt x="1534486" y="313190"/>
                  <a:pt x="1544644" y="297107"/>
                  <a:pt x="1555366" y="281871"/>
                </a:cubicBezTo>
                <a:cubicBezTo>
                  <a:pt x="1559880" y="274535"/>
                  <a:pt x="1563266" y="266635"/>
                  <a:pt x="1565523" y="258170"/>
                </a:cubicBezTo>
                <a:lnTo>
                  <a:pt x="1569756" y="244627"/>
                </a:lnTo>
                <a:cubicBezTo>
                  <a:pt x="1565241" y="243498"/>
                  <a:pt x="1561009" y="242934"/>
                  <a:pt x="1557059" y="242934"/>
                </a:cubicBezTo>
                <a:close/>
                <a:moveTo>
                  <a:pt x="4123088" y="215847"/>
                </a:moveTo>
                <a:cubicBezTo>
                  <a:pt x="4129295" y="215847"/>
                  <a:pt x="4133246" y="216129"/>
                  <a:pt x="4134939" y="216694"/>
                </a:cubicBezTo>
                <a:cubicBezTo>
                  <a:pt x="4138888" y="216694"/>
                  <a:pt x="4141992" y="217822"/>
                  <a:pt x="4144250" y="220080"/>
                </a:cubicBezTo>
                <a:cubicBezTo>
                  <a:pt x="4146507" y="222337"/>
                  <a:pt x="4148341" y="224453"/>
                  <a:pt x="4149752" y="226428"/>
                </a:cubicBezTo>
                <a:cubicBezTo>
                  <a:pt x="4151162" y="228403"/>
                  <a:pt x="4152573" y="230237"/>
                  <a:pt x="4153984" y="231930"/>
                </a:cubicBezTo>
                <a:cubicBezTo>
                  <a:pt x="4155394" y="233623"/>
                  <a:pt x="4156947" y="235598"/>
                  <a:pt x="4158639" y="237855"/>
                </a:cubicBezTo>
                <a:cubicBezTo>
                  <a:pt x="4162025" y="243498"/>
                  <a:pt x="4165693" y="247731"/>
                  <a:pt x="4169643" y="250552"/>
                </a:cubicBezTo>
                <a:cubicBezTo>
                  <a:pt x="4173593" y="253374"/>
                  <a:pt x="4175851" y="256195"/>
                  <a:pt x="4176415" y="259017"/>
                </a:cubicBezTo>
                <a:cubicBezTo>
                  <a:pt x="4176979" y="261838"/>
                  <a:pt x="4177262" y="264942"/>
                  <a:pt x="4177262" y="268328"/>
                </a:cubicBezTo>
                <a:lnTo>
                  <a:pt x="4177262" y="273406"/>
                </a:lnTo>
                <a:cubicBezTo>
                  <a:pt x="4176133" y="276228"/>
                  <a:pt x="4174722" y="277639"/>
                  <a:pt x="4173029" y="277639"/>
                </a:cubicBezTo>
                <a:cubicBezTo>
                  <a:pt x="4165129" y="281589"/>
                  <a:pt x="4158921" y="283564"/>
                  <a:pt x="4154407" y="283564"/>
                </a:cubicBezTo>
                <a:cubicBezTo>
                  <a:pt x="4151585" y="283564"/>
                  <a:pt x="4148482" y="283000"/>
                  <a:pt x="4145096" y="281871"/>
                </a:cubicBezTo>
                <a:cubicBezTo>
                  <a:pt x="4124781" y="273406"/>
                  <a:pt x="4103337" y="269174"/>
                  <a:pt x="4080765" y="269174"/>
                </a:cubicBezTo>
                <a:cubicBezTo>
                  <a:pt x="4065529" y="269174"/>
                  <a:pt x="4038442" y="272278"/>
                  <a:pt x="3999505" y="278485"/>
                </a:cubicBezTo>
                <a:cubicBezTo>
                  <a:pt x="3979190" y="282435"/>
                  <a:pt x="3958875" y="286950"/>
                  <a:pt x="3938560" y="292029"/>
                </a:cubicBezTo>
                <a:cubicBezTo>
                  <a:pt x="3930659" y="294286"/>
                  <a:pt x="3922477" y="296261"/>
                  <a:pt x="3914013" y="297954"/>
                </a:cubicBezTo>
                <a:lnTo>
                  <a:pt x="3884386" y="305572"/>
                </a:lnTo>
                <a:cubicBezTo>
                  <a:pt x="3896237" y="314037"/>
                  <a:pt x="3902444" y="324194"/>
                  <a:pt x="3903009" y="336045"/>
                </a:cubicBezTo>
                <a:cubicBezTo>
                  <a:pt x="3903009" y="341688"/>
                  <a:pt x="3902585" y="345356"/>
                  <a:pt x="3901739" y="347049"/>
                </a:cubicBezTo>
                <a:cubicBezTo>
                  <a:pt x="3900892" y="348741"/>
                  <a:pt x="3899905" y="350434"/>
                  <a:pt x="3898776" y="352127"/>
                </a:cubicBezTo>
                <a:cubicBezTo>
                  <a:pt x="3888619" y="375828"/>
                  <a:pt x="3874229" y="396425"/>
                  <a:pt x="3855607" y="413919"/>
                </a:cubicBezTo>
                <a:cubicBezTo>
                  <a:pt x="3854478" y="414483"/>
                  <a:pt x="3853914" y="416176"/>
                  <a:pt x="3853914" y="418998"/>
                </a:cubicBezTo>
                <a:lnTo>
                  <a:pt x="3902162" y="397836"/>
                </a:lnTo>
                <a:cubicBezTo>
                  <a:pt x="3924170" y="387679"/>
                  <a:pt x="3947588" y="382600"/>
                  <a:pt x="3972418" y="382600"/>
                </a:cubicBezTo>
                <a:cubicBezTo>
                  <a:pt x="3987655" y="382600"/>
                  <a:pt x="3998517" y="384716"/>
                  <a:pt x="4005007" y="388948"/>
                </a:cubicBezTo>
                <a:cubicBezTo>
                  <a:pt x="4011496" y="393181"/>
                  <a:pt x="4017281" y="398118"/>
                  <a:pt x="4022359" y="403761"/>
                </a:cubicBezTo>
                <a:lnTo>
                  <a:pt x="4057911" y="444391"/>
                </a:lnTo>
                <a:cubicBezTo>
                  <a:pt x="4061297" y="447777"/>
                  <a:pt x="4062990" y="451445"/>
                  <a:pt x="4062990" y="455395"/>
                </a:cubicBezTo>
                <a:lnTo>
                  <a:pt x="4062143" y="460474"/>
                </a:lnTo>
                <a:cubicBezTo>
                  <a:pt x="4050293" y="507876"/>
                  <a:pt x="4034774" y="546531"/>
                  <a:pt x="4015588" y="576439"/>
                </a:cubicBezTo>
                <a:lnTo>
                  <a:pt x="4004584" y="593368"/>
                </a:lnTo>
                <a:cubicBezTo>
                  <a:pt x="3994426" y="609733"/>
                  <a:pt x="3983704" y="625534"/>
                  <a:pt x="3972418" y="640770"/>
                </a:cubicBezTo>
                <a:cubicBezTo>
                  <a:pt x="3962825" y="652621"/>
                  <a:pt x="3952667" y="663907"/>
                  <a:pt x="3941946" y="674629"/>
                </a:cubicBezTo>
                <a:cubicBezTo>
                  <a:pt x="3936867" y="679707"/>
                  <a:pt x="3931788" y="685068"/>
                  <a:pt x="3926709" y="690711"/>
                </a:cubicBezTo>
                <a:cubicBezTo>
                  <a:pt x="3921631" y="696354"/>
                  <a:pt x="3915846" y="700022"/>
                  <a:pt x="3909357" y="701715"/>
                </a:cubicBezTo>
                <a:cubicBezTo>
                  <a:pt x="3902867" y="703408"/>
                  <a:pt x="3896237" y="704537"/>
                  <a:pt x="3889465" y="705101"/>
                </a:cubicBezTo>
                <a:lnTo>
                  <a:pt x="3884386" y="705101"/>
                </a:lnTo>
                <a:cubicBezTo>
                  <a:pt x="3882129" y="705101"/>
                  <a:pt x="3879308" y="703408"/>
                  <a:pt x="3875922" y="700022"/>
                </a:cubicBezTo>
                <a:cubicBezTo>
                  <a:pt x="3875357" y="700022"/>
                  <a:pt x="3874934" y="699740"/>
                  <a:pt x="3874652" y="699176"/>
                </a:cubicBezTo>
                <a:cubicBezTo>
                  <a:pt x="3874370" y="698612"/>
                  <a:pt x="3873946" y="698329"/>
                  <a:pt x="3873382" y="698329"/>
                </a:cubicBezTo>
                <a:cubicBezTo>
                  <a:pt x="3851375" y="679143"/>
                  <a:pt x="3837549" y="663907"/>
                  <a:pt x="3831906" y="652621"/>
                </a:cubicBezTo>
                <a:cubicBezTo>
                  <a:pt x="3830213" y="650363"/>
                  <a:pt x="3828238" y="648388"/>
                  <a:pt x="3825981" y="646695"/>
                </a:cubicBezTo>
                <a:cubicBezTo>
                  <a:pt x="3815259" y="638231"/>
                  <a:pt x="3807923" y="627509"/>
                  <a:pt x="3803973" y="614530"/>
                </a:cubicBezTo>
                <a:cubicBezTo>
                  <a:pt x="3794379" y="591393"/>
                  <a:pt x="3789583" y="566846"/>
                  <a:pt x="3789583" y="540888"/>
                </a:cubicBezTo>
                <a:lnTo>
                  <a:pt x="3819209" y="593368"/>
                </a:lnTo>
                <a:cubicBezTo>
                  <a:pt x="3822595" y="600140"/>
                  <a:pt x="3828520" y="610580"/>
                  <a:pt x="3836985" y="624687"/>
                </a:cubicBezTo>
                <a:cubicBezTo>
                  <a:pt x="3842063" y="633152"/>
                  <a:pt x="3848835" y="637384"/>
                  <a:pt x="3857300" y="637384"/>
                </a:cubicBezTo>
                <a:cubicBezTo>
                  <a:pt x="3861814" y="637384"/>
                  <a:pt x="3866611" y="635691"/>
                  <a:pt x="3871690" y="632306"/>
                </a:cubicBezTo>
                <a:cubicBezTo>
                  <a:pt x="3906676" y="609169"/>
                  <a:pt x="3933481" y="573900"/>
                  <a:pt x="3952103" y="526498"/>
                </a:cubicBezTo>
                <a:cubicBezTo>
                  <a:pt x="3953232" y="522548"/>
                  <a:pt x="3954643" y="518880"/>
                  <a:pt x="3956336" y="515494"/>
                </a:cubicBezTo>
                <a:cubicBezTo>
                  <a:pt x="3965929" y="494615"/>
                  <a:pt x="3970725" y="475428"/>
                  <a:pt x="3970725" y="457935"/>
                </a:cubicBezTo>
                <a:cubicBezTo>
                  <a:pt x="3969032" y="441006"/>
                  <a:pt x="3959721" y="432259"/>
                  <a:pt x="3942792" y="431695"/>
                </a:cubicBezTo>
                <a:lnTo>
                  <a:pt x="3935174" y="431695"/>
                </a:lnTo>
                <a:cubicBezTo>
                  <a:pt x="3918245" y="431695"/>
                  <a:pt x="3901880" y="434798"/>
                  <a:pt x="3886079" y="441006"/>
                </a:cubicBezTo>
                <a:lnTo>
                  <a:pt x="3831059" y="465553"/>
                </a:lnTo>
                <a:lnTo>
                  <a:pt x="3802280" y="474864"/>
                </a:lnTo>
                <a:cubicBezTo>
                  <a:pt x="3798330" y="475993"/>
                  <a:pt x="3795226" y="477685"/>
                  <a:pt x="3792969" y="479943"/>
                </a:cubicBezTo>
                <a:cubicBezTo>
                  <a:pt x="3751210" y="530730"/>
                  <a:pt x="3690265" y="572489"/>
                  <a:pt x="3610133" y="605219"/>
                </a:cubicBezTo>
                <a:cubicBezTo>
                  <a:pt x="3577404" y="617634"/>
                  <a:pt x="3542699" y="624123"/>
                  <a:pt x="3506019" y="624687"/>
                </a:cubicBezTo>
                <a:cubicBezTo>
                  <a:pt x="3520691" y="617351"/>
                  <a:pt x="3535645" y="609451"/>
                  <a:pt x="3550881" y="600986"/>
                </a:cubicBezTo>
                <a:cubicBezTo>
                  <a:pt x="3588690" y="581800"/>
                  <a:pt x="3624523" y="559510"/>
                  <a:pt x="3658382" y="534116"/>
                </a:cubicBezTo>
                <a:cubicBezTo>
                  <a:pt x="3688854" y="508722"/>
                  <a:pt x="3719045" y="482764"/>
                  <a:pt x="3748953" y="456242"/>
                </a:cubicBezTo>
                <a:cubicBezTo>
                  <a:pt x="3774911" y="431412"/>
                  <a:pt x="3798048" y="404043"/>
                  <a:pt x="3818363" y="374135"/>
                </a:cubicBezTo>
                <a:cubicBezTo>
                  <a:pt x="3831341" y="356642"/>
                  <a:pt x="3842063" y="336609"/>
                  <a:pt x="3850528" y="314037"/>
                </a:cubicBezTo>
                <a:cubicBezTo>
                  <a:pt x="3840371" y="315165"/>
                  <a:pt x="3828238" y="317987"/>
                  <a:pt x="3814130" y="322501"/>
                </a:cubicBezTo>
                <a:lnTo>
                  <a:pt x="3713402" y="359745"/>
                </a:lnTo>
                <a:lnTo>
                  <a:pt x="3682083" y="371596"/>
                </a:lnTo>
                <a:cubicBezTo>
                  <a:pt x="3649917" y="384575"/>
                  <a:pt x="3625087" y="393604"/>
                  <a:pt x="3607594" y="398683"/>
                </a:cubicBezTo>
                <a:cubicBezTo>
                  <a:pt x="3579379" y="409969"/>
                  <a:pt x="3550035" y="418151"/>
                  <a:pt x="3519562" y="423230"/>
                </a:cubicBezTo>
                <a:lnTo>
                  <a:pt x="3508558" y="424076"/>
                </a:lnTo>
                <a:cubicBezTo>
                  <a:pt x="3487114" y="424076"/>
                  <a:pt x="3469339" y="415047"/>
                  <a:pt x="3455231" y="396990"/>
                </a:cubicBezTo>
                <a:cubicBezTo>
                  <a:pt x="3451845" y="393040"/>
                  <a:pt x="3448178" y="389230"/>
                  <a:pt x="3444227" y="385562"/>
                </a:cubicBezTo>
                <a:cubicBezTo>
                  <a:pt x="3440277" y="381894"/>
                  <a:pt x="3436750" y="378226"/>
                  <a:pt x="3433647" y="374558"/>
                </a:cubicBezTo>
                <a:cubicBezTo>
                  <a:pt x="3430543" y="370890"/>
                  <a:pt x="3428991" y="367646"/>
                  <a:pt x="3428991" y="364824"/>
                </a:cubicBezTo>
                <a:cubicBezTo>
                  <a:pt x="3428991" y="361438"/>
                  <a:pt x="3430966" y="357488"/>
                  <a:pt x="3434916" y="352974"/>
                </a:cubicBezTo>
                <a:cubicBezTo>
                  <a:pt x="3441123" y="345638"/>
                  <a:pt x="3448178" y="341123"/>
                  <a:pt x="3456078" y="339430"/>
                </a:cubicBezTo>
                <a:cubicBezTo>
                  <a:pt x="3461156" y="338866"/>
                  <a:pt x="3466799" y="338584"/>
                  <a:pt x="3473007" y="338584"/>
                </a:cubicBezTo>
                <a:lnTo>
                  <a:pt x="3510251" y="339430"/>
                </a:lnTo>
                <a:cubicBezTo>
                  <a:pt x="3523230" y="339430"/>
                  <a:pt x="3538608" y="338725"/>
                  <a:pt x="3556383" y="337314"/>
                </a:cubicBezTo>
                <a:cubicBezTo>
                  <a:pt x="3574159" y="335903"/>
                  <a:pt x="3593486" y="328991"/>
                  <a:pt x="3614366" y="316576"/>
                </a:cubicBezTo>
                <a:cubicBezTo>
                  <a:pt x="3618880" y="313754"/>
                  <a:pt x="3623113" y="312344"/>
                  <a:pt x="3627063" y="312344"/>
                </a:cubicBezTo>
                <a:cubicBezTo>
                  <a:pt x="3623677" y="314037"/>
                  <a:pt x="3620291" y="316576"/>
                  <a:pt x="3616905" y="319962"/>
                </a:cubicBezTo>
                <a:cubicBezTo>
                  <a:pt x="3612955" y="319962"/>
                  <a:pt x="3607876" y="323912"/>
                  <a:pt x="3601669" y="331812"/>
                </a:cubicBezTo>
                <a:cubicBezTo>
                  <a:pt x="3602798" y="331812"/>
                  <a:pt x="3604067" y="332094"/>
                  <a:pt x="3605478" y="332659"/>
                </a:cubicBezTo>
                <a:cubicBezTo>
                  <a:pt x="3606889" y="333223"/>
                  <a:pt x="3608723" y="333505"/>
                  <a:pt x="3610980" y="333505"/>
                </a:cubicBezTo>
                <a:cubicBezTo>
                  <a:pt x="3626216" y="330684"/>
                  <a:pt x="3641452" y="327298"/>
                  <a:pt x="3656689" y="323348"/>
                </a:cubicBezTo>
                <a:lnTo>
                  <a:pt x="3691394" y="313190"/>
                </a:lnTo>
                <a:cubicBezTo>
                  <a:pt x="3720173" y="304726"/>
                  <a:pt x="3755442" y="295979"/>
                  <a:pt x="3797201" y="286950"/>
                </a:cubicBezTo>
                <a:cubicBezTo>
                  <a:pt x="3842910" y="277921"/>
                  <a:pt x="3888619" y="267199"/>
                  <a:pt x="3934328" y="254784"/>
                </a:cubicBezTo>
                <a:lnTo>
                  <a:pt x="4024899" y="235316"/>
                </a:lnTo>
                <a:lnTo>
                  <a:pt x="4108698" y="216694"/>
                </a:lnTo>
                <a:close/>
                <a:moveTo>
                  <a:pt x="231084" y="181989"/>
                </a:moveTo>
                <a:cubicBezTo>
                  <a:pt x="238420" y="181989"/>
                  <a:pt x="244627" y="185093"/>
                  <a:pt x="249706" y="191300"/>
                </a:cubicBezTo>
                <a:lnTo>
                  <a:pt x="257324" y="199764"/>
                </a:lnTo>
                <a:cubicBezTo>
                  <a:pt x="271996" y="216694"/>
                  <a:pt x="279332" y="227980"/>
                  <a:pt x="279332" y="233623"/>
                </a:cubicBezTo>
                <a:lnTo>
                  <a:pt x="279332" y="248859"/>
                </a:lnTo>
                <a:cubicBezTo>
                  <a:pt x="279332" y="253374"/>
                  <a:pt x="276511" y="256477"/>
                  <a:pt x="270867" y="258170"/>
                </a:cubicBezTo>
                <a:cubicBezTo>
                  <a:pt x="268046" y="258170"/>
                  <a:pt x="264378" y="259299"/>
                  <a:pt x="259863" y="261556"/>
                </a:cubicBezTo>
                <a:cubicBezTo>
                  <a:pt x="257042" y="263249"/>
                  <a:pt x="255067" y="265506"/>
                  <a:pt x="253938" y="268328"/>
                </a:cubicBezTo>
                <a:lnTo>
                  <a:pt x="248860" y="267481"/>
                </a:lnTo>
                <a:lnTo>
                  <a:pt x="227698" y="275099"/>
                </a:lnTo>
                <a:cubicBezTo>
                  <a:pt x="223748" y="276228"/>
                  <a:pt x="219798" y="277639"/>
                  <a:pt x="215848" y="279332"/>
                </a:cubicBezTo>
                <a:cubicBezTo>
                  <a:pt x="211897" y="281025"/>
                  <a:pt x="205972" y="283000"/>
                  <a:pt x="198072" y="285257"/>
                </a:cubicBezTo>
                <a:cubicBezTo>
                  <a:pt x="183964" y="289207"/>
                  <a:pt x="171550" y="296261"/>
                  <a:pt x="160828" y="306418"/>
                </a:cubicBezTo>
                <a:lnTo>
                  <a:pt x="146438" y="316576"/>
                </a:lnTo>
                <a:cubicBezTo>
                  <a:pt x="131766" y="327298"/>
                  <a:pt x="117094" y="339713"/>
                  <a:pt x="102422" y="353820"/>
                </a:cubicBezTo>
                <a:lnTo>
                  <a:pt x="79568" y="376675"/>
                </a:lnTo>
                <a:cubicBezTo>
                  <a:pt x="86904" y="356360"/>
                  <a:pt x="97907" y="339430"/>
                  <a:pt x="112579" y="325887"/>
                </a:cubicBezTo>
                <a:cubicBezTo>
                  <a:pt x="118223" y="320244"/>
                  <a:pt x="123583" y="313754"/>
                  <a:pt x="128662" y="306418"/>
                </a:cubicBezTo>
                <a:lnTo>
                  <a:pt x="146438" y="283564"/>
                </a:lnTo>
                <a:cubicBezTo>
                  <a:pt x="147567" y="281871"/>
                  <a:pt x="148413" y="280460"/>
                  <a:pt x="148977" y="279332"/>
                </a:cubicBezTo>
                <a:cubicBezTo>
                  <a:pt x="149542" y="278203"/>
                  <a:pt x="149824" y="276792"/>
                  <a:pt x="149824" y="275099"/>
                </a:cubicBezTo>
                <a:cubicBezTo>
                  <a:pt x="155467" y="269456"/>
                  <a:pt x="159981" y="262967"/>
                  <a:pt x="163367" y="255631"/>
                </a:cubicBezTo>
                <a:cubicBezTo>
                  <a:pt x="166753" y="248295"/>
                  <a:pt x="170985" y="242087"/>
                  <a:pt x="176064" y="237009"/>
                </a:cubicBezTo>
                <a:cubicBezTo>
                  <a:pt x="178321" y="233623"/>
                  <a:pt x="179450" y="230519"/>
                  <a:pt x="179450" y="227698"/>
                </a:cubicBezTo>
                <a:cubicBezTo>
                  <a:pt x="179450" y="222055"/>
                  <a:pt x="172678" y="219233"/>
                  <a:pt x="159135" y="219233"/>
                </a:cubicBezTo>
                <a:lnTo>
                  <a:pt x="132048" y="222619"/>
                </a:lnTo>
                <a:cubicBezTo>
                  <a:pt x="135434" y="216412"/>
                  <a:pt x="142206" y="211051"/>
                  <a:pt x="152363" y="206536"/>
                </a:cubicBezTo>
                <a:lnTo>
                  <a:pt x="159981" y="203997"/>
                </a:lnTo>
                <a:cubicBezTo>
                  <a:pt x="170139" y="198918"/>
                  <a:pt x="178886" y="195814"/>
                  <a:pt x="186221" y="194686"/>
                </a:cubicBezTo>
                <a:lnTo>
                  <a:pt x="200611" y="190453"/>
                </a:lnTo>
                <a:cubicBezTo>
                  <a:pt x="214719" y="184810"/>
                  <a:pt x="224876" y="181989"/>
                  <a:pt x="231084" y="181989"/>
                </a:cubicBezTo>
                <a:close/>
                <a:moveTo>
                  <a:pt x="2710774" y="161674"/>
                </a:moveTo>
                <a:cubicBezTo>
                  <a:pt x="2716417" y="161674"/>
                  <a:pt x="2721496" y="164495"/>
                  <a:pt x="2726011" y="170138"/>
                </a:cubicBezTo>
                <a:cubicBezTo>
                  <a:pt x="2733346" y="179167"/>
                  <a:pt x="2740824" y="187632"/>
                  <a:pt x="2748442" y="195532"/>
                </a:cubicBezTo>
                <a:cubicBezTo>
                  <a:pt x="2756060" y="203432"/>
                  <a:pt x="2759869" y="209358"/>
                  <a:pt x="2759869" y="213308"/>
                </a:cubicBezTo>
                <a:cubicBezTo>
                  <a:pt x="2759869" y="217822"/>
                  <a:pt x="2756483" y="222619"/>
                  <a:pt x="2749711" y="227698"/>
                </a:cubicBezTo>
                <a:lnTo>
                  <a:pt x="2748865" y="229391"/>
                </a:lnTo>
                <a:cubicBezTo>
                  <a:pt x="2744350" y="233341"/>
                  <a:pt x="2739272" y="236162"/>
                  <a:pt x="2733629" y="237855"/>
                </a:cubicBezTo>
                <a:cubicBezTo>
                  <a:pt x="2725728" y="240112"/>
                  <a:pt x="2710210" y="243780"/>
                  <a:pt x="2687073" y="248859"/>
                </a:cubicBezTo>
                <a:cubicBezTo>
                  <a:pt x="2688202" y="244345"/>
                  <a:pt x="2689330" y="235316"/>
                  <a:pt x="2690459" y="221772"/>
                </a:cubicBezTo>
                <a:cubicBezTo>
                  <a:pt x="2691588" y="220080"/>
                  <a:pt x="2692152" y="217258"/>
                  <a:pt x="2692152" y="213308"/>
                </a:cubicBezTo>
                <a:cubicBezTo>
                  <a:pt x="2692152" y="209358"/>
                  <a:pt x="2691447" y="206536"/>
                  <a:pt x="2690036" y="204843"/>
                </a:cubicBezTo>
                <a:cubicBezTo>
                  <a:pt x="2688625" y="203150"/>
                  <a:pt x="2687356" y="201740"/>
                  <a:pt x="2686227" y="200611"/>
                </a:cubicBezTo>
                <a:cubicBezTo>
                  <a:pt x="2673248" y="193839"/>
                  <a:pt x="2659704" y="190453"/>
                  <a:pt x="2645597" y="190453"/>
                </a:cubicBezTo>
                <a:lnTo>
                  <a:pt x="2639672" y="190453"/>
                </a:lnTo>
                <a:lnTo>
                  <a:pt x="2638825" y="186221"/>
                </a:lnTo>
                <a:cubicBezTo>
                  <a:pt x="2638825" y="184528"/>
                  <a:pt x="2640236" y="182553"/>
                  <a:pt x="2643057" y="180296"/>
                </a:cubicBezTo>
                <a:lnTo>
                  <a:pt x="2643904" y="180296"/>
                </a:lnTo>
                <a:cubicBezTo>
                  <a:pt x="2650111" y="176910"/>
                  <a:pt x="2656601" y="174089"/>
                  <a:pt x="2663372" y="171831"/>
                </a:cubicBezTo>
                <a:lnTo>
                  <a:pt x="2704849" y="162520"/>
                </a:lnTo>
                <a:close/>
                <a:moveTo>
                  <a:pt x="4819297" y="148130"/>
                </a:moveTo>
                <a:cubicBezTo>
                  <a:pt x="4827197" y="148130"/>
                  <a:pt x="4835097" y="150388"/>
                  <a:pt x="4842997" y="154902"/>
                </a:cubicBezTo>
                <a:cubicBezTo>
                  <a:pt x="4858233" y="163931"/>
                  <a:pt x="4870084" y="176064"/>
                  <a:pt x="4878549" y="191300"/>
                </a:cubicBezTo>
                <a:cubicBezTo>
                  <a:pt x="4889271" y="212179"/>
                  <a:pt x="4894631" y="223465"/>
                  <a:pt x="4894631" y="225158"/>
                </a:cubicBezTo>
                <a:cubicBezTo>
                  <a:pt x="4894631" y="226851"/>
                  <a:pt x="4893221" y="231648"/>
                  <a:pt x="4890399" y="239548"/>
                </a:cubicBezTo>
                <a:cubicBezTo>
                  <a:pt x="4889271" y="242934"/>
                  <a:pt x="4887860" y="244909"/>
                  <a:pt x="4886167" y="245473"/>
                </a:cubicBezTo>
                <a:cubicBezTo>
                  <a:pt x="4882217" y="246038"/>
                  <a:pt x="4878831" y="249706"/>
                  <a:pt x="4876009" y="256477"/>
                </a:cubicBezTo>
                <a:cubicBezTo>
                  <a:pt x="4876009" y="258170"/>
                  <a:pt x="4875445" y="259017"/>
                  <a:pt x="4874317" y="259017"/>
                </a:cubicBezTo>
                <a:lnTo>
                  <a:pt x="4871777" y="259863"/>
                </a:lnTo>
                <a:lnTo>
                  <a:pt x="4857387" y="255631"/>
                </a:lnTo>
                <a:cubicBezTo>
                  <a:pt x="4850615" y="253938"/>
                  <a:pt x="4843844" y="252809"/>
                  <a:pt x="4837072" y="252245"/>
                </a:cubicBezTo>
                <a:cubicBezTo>
                  <a:pt x="4825222" y="249988"/>
                  <a:pt x="4815770" y="243921"/>
                  <a:pt x="4808716" y="234046"/>
                </a:cubicBezTo>
                <a:cubicBezTo>
                  <a:pt x="4801662" y="224171"/>
                  <a:pt x="4792774" y="216129"/>
                  <a:pt x="4782053" y="209922"/>
                </a:cubicBezTo>
                <a:cubicBezTo>
                  <a:pt x="4778102" y="207665"/>
                  <a:pt x="4774716" y="204843"/>
                  <a:pt x="4771895" y="201457"/>
                </a:cubicBezTo>
                <a:cubicBezTo>
                  <a:pt x="4766816" y="196379"/>
                  <a:pt x="4760891" y="193275"/>
                  <a:pt x="4754119" y="192146"/>
                </a:cubicBezTo>
                <a:lnTo>
                  <a:pt x="4703332" y="186221"/>
                </a:lnTo>
                <a:cubicBezTo>
                  <a:pt x="4703896" y="185657"/>
                  <a:pt x="4704319" y="184951"/>
                  <a:pt x="4704602" y="184105"/>
                </a:cubicBezTo>
                <a:cubicBezTo>
                  <a:pt x="4704883" y="183259"/>
                  <a:pt x="4705871" y="181989"/>
                  <a:pt x="4707564" y="180296"/>
                </a:cubicBezTo>
                <a:cubicBezTo>
                  <a:pt x="4713771" y="176346"/>
                  <a:pt x="4728161" y="170421"/>
                  <a:pt x="4750734" y="162520"/>
                </a:cubicBezTo>
                <a:lnTo>
                  <a:pt x="4760045" y="159981"/>
                </a:lnTo>
                <a:cubicBezTo>
                  <a:pt x="4774716" y="153773"/>
                  <a:pt x="4789953" y="150670"/>
                  <a:pt x="4805753" y="150670"/>
                </a:cubicBezTo>
                <a:cubicBezTo>
                  <a:pt x="4806882" y="150670"/>
                  <a:pt x="4808010" y="150247"/>
                  <a:pt x="4809139" y="149400"/>
                </a:cubicBezTo>
                <a:cubicBezTo>
                  <a:pt x="4810268" y="148554"/>
                  <a:pt x="4813654" y="148130"/>
                  <a:pt x="4819297" y="148130"/>
                </a:cubicBezTo>
                <a:close/>
                <a:moveTo>
                  <a:pt x="3803973" y="109193"/>
                </a:moveTo>
                <a:cubicBezTo>
                  <a:pt x="3816387" y="109193"/>
                  <a:pt x="3828802" y="110322"/>
                  <a:pt x="3841217" y="112579"/>
                </a:cubicBezTo>
                <a:cubicBezTo>
                  <a:pt x="3847424" y="113708"/>
                  <a:pt x="3853349" y="117658"/>
                  <a:pt x="3858993" y="124430"/>
                </a:cubicBezTo>
                <a:cubicBezTo>
                  <a:pt x="3883822" y="148130"/>
                  <a:pt x="3901033" y="169010"/>
                  <a:pt x="3910627" y="187068"/>
                </a:cubicBezTo>
                <a:lnTo>
                  <a:pt x="3916552" y="197225"/>
                </a:lnTo>
                <a:lnTo>
                  <a:pt x="3900469" y="220926"/>
                </a:lnTo>
                <a:cubicBezTo>
                  <a:pt x="3897647" y="223747"/>
                  <a:pt x="3894261" y="225723"/>
                  <a:pt x="3890312" y="226851"/>
                </a:cubicBezTo>
                <a:cubicBezTo>
                  <a:pt x="3862096" y="233623"/>
                  <a:pt x="3832188" y="237009"/>
                  <a:pt x="3800587" y="237009"/>
                </a:cubicBezTo>
                <a:lnTo>
                  <a:pt x="3792969" y="237009"/>
                </a:lnTo>
                <a:lnTo>
                  <a:pt x="3807359" y="205690"/>
                </a:lnTo>
                <a:cubicBezTo>
                  <a:pt x="3811873" y="197225"/>
                  <a:pt x="3814130" y="188196"/>
                  <a:pt x="3814130" y="178603"/>
                </a:cubicBezTo>
                <a:cubicBezTo>
                  <a:pt x="3814130" y="162802"/>
                  <a:pt x="3808205" y="150388"/>
                  <a:pt x="3796355" y="141359"/>
                </a:cubicBezTo>
                <a:cubicBezTo>
                  <a:pt x="3788454" y="135716"/>
                  <a:pt x="3779708" y="131201"/>
                  <a:pt x="3770114" y="127815"/>
                </a:cubicBezTo>
                <a:cubicBezTo>
                  <a:pt x="3766729" y="126122"/>
                  <a:pt x="3757417" y="124147"/>
                  <a:pt x="3742181" y="121890"/>
                </a:cubicBezTo>
                <a:cubicBezTo>
                  <a:pt x="3742745" y="121326"/>
                  <a:pt x="3743028" y="120620"/>
                  <a:pt x="3743028" y="119774"/>
                </a:cubicBezTo>
                <a:cubicBezTo>
                  <a:pt x="3743028" y="118928"/>
                  <a:pt x="3743310" y="118504"/>
                  <a:pt x="3743874" y="118504"/>
                </a:cubicBezTo>
                <a:cubicBezTo>
                  <a:pt x="3763625" y="112297"/>
                  <a:pt x="3783658" y="109193"/>
                  <a:pt x="3803973" y="109193"/>
                </a:cubicBezTo>
                <a:close/>
                <a:moveTo>
                  <a:pt x="1317510" y="70256"/>
                </a:moveTo>
                <a:cubicBezTo>
                  <a:pt x="1322589" y="70256"/>
                  <a:pt x="1330772" y="75052"/>
                  <a:pt x="1342058" y="84646"/>
                </a:cubicBezTo>
                <a:cubicBezTo>
                  <a:pt x="1341494" y="90853"/>
                  <a:pt x="1338108" y="95650"/>
                  <a:pt x="1331900" y="99035"/>
                </a:cubicBezTo>
                <a:cubicBezTo>
                  <a:pt x="1321179" y="104114"/>
                  <a:pt x="1309328" y="106654"/>
                  <a:pt x="1296349" y="106654"/>
                </a:cubicBezTo>
                <a:cubicBezTo>
                  <a:pt x="1274905" y="108347"/>
                  <a:pt x="1259669" y="111450"/>
                  <a:pt x="1250640" y="115965"/>
                </a:cubicBezTo>
                <a:cubicBezTo>
                  <a:pt x="1231454" y="121044"/>
                  <a:pt x="1212126" y="126405"/>
                  <a:pt x="1192658" y="132048"/>
                </a:cubicBezTo>
                <a:cubicBezTo>
                  <a:pt x="1173189" y="137691"/>
                  <a:pt x="1146243" y="145027"/>
                  <a:pt x="1111821" y="154056"/>
                </a:cubicBezTo>
                <a:cubicBezTo>
                  <a:pt x="1092634" y="159134"/>
                  <a:pt x="1081912" y="161674"/>
                  <a:pt x="1079655" y="161674"/>
                </a:cubicBezTo>
                <a:cubicBezTo>
                  <a:pt x="1074576" y="161674"/>
                  <a:pt x="1069498" y="159699"/>
                  <a:pt x="1064419" y="155749"/>
                </a:cubicBezTo>
                <a:cubicBezTo>
                  <a:pt x="1048054" y="143898"/>
                  <a:pt x="1037050" y="126687"/>
                  <a:pt x="1031407" y="104114"/>
                </a:cubicBezTo>
                <a:cubicBezTo>
                  <a:pt x="1035922" y="108629"/>
                  <a:pt x="1042129" y="110886"/>
                  <a:pt x="1050029" y="110886"/>
                </a:cubicBezTo>
                <a:cubicBezTo>
                  <a:pt x="1053415" y="110886"/>
                  <a:pt x="1056942" y="110463"/>
                  <a:pt x="1060610" y="109616"/>
                </a:cubicBezTo>
                <a:cubicBezTo>
                  <a:pt x="1064278" y="108770"/>
                  <a:pt x="1068369" y="108347"/>
                  <a:pt x="1072884" y="108347"/>
                </a:cubicBezTo>
                <a:lnTo>
                  <a:pt x="1082195" y="109193"/>
                </a:lnTo>
                <a:lnTo>
                  <a:pt x="1104203" y="109193"/>
                </a:lnTo>
                <a:cubicBezTo>
                  <a:pt x="1132982" y="109193"/>
                  <a:pt x="1161198" y="106654"/>
                  <a:pt x="1188849" y="101575"/>
                </a:cubicBezTo>
                <a:cubicBezTo>
                  <a:pt x="1213114" y="97060"/>
                  <a:pt x="1237379" y="91982"/>
                  <a:pt x="1261644" y="86339"/>
                </a:cubicBezTo>
                <a:cubicBezTo>
                  <a:pt x="1266159" y="85210"/>
                  <a:pt x="1271379" y="84081"/>
                  <a:pt x="1277304" y="82953"/>
                </a:cubicBezTo>
                <a:cubicBezTo>
                  <a:pt x="1283229" y="81824"/>
                  <a:pt x="1289577" y="79567"/>
                  <a:pt x="1296349" y="76181"/>
                </a:cubicBezTo>
                <a:cubicBezTo>
                  <a:pt x="1306506" y="72231"/>
                  <a:pt x="1313561" y="70256"/>
                  <a:pt x="1317510" y="70256"/>
                </a:cubicBezTo>
                <a:close/>
                <a:moveTo>
                  <a:pt x="3018039" y="59252"/>
                </a:moveTo>
                <a:cubicBezTo>
                  <a:pt x="3021989" y="59252"/>
                  <a:pt x="3025940" y="60663"/>
                  <a:pt x="3029890" y="63484"/>
                </a:cubicBezTo>
                <a:lnTo>
                  <a:pt x="3034968" y="69409"/>
                </a:lnTo>
                <a:cubicBezTo>
                  <a:pt x="3045126" y="84646"/>
                  <a:pt x="3056694" y="97625"/>
                  <a:pt x="3069673" y="108347"/>
                </a:cubicBezTo>
                <a:lnTo>
                  <a:pt x="3070520" y="110040"/>
                </a:lnTo>
                <a:cubicBezTo>
                  <a:pt x="3076163" y="115683"/>
                  <a:pt x="3078984" y="120479"/>
                  <a:pt x="3078984" y="124430"/>
                </a:cubicBezTo>
                <a:lnTo>
                  <a:pt x="3078984" y="126969"/>
                </a:lnTo>
                <a:cubicBezTo>
                  <a:pt x="3078420" y="132612"/>
                  <a:pt x="3078138" y="139948"/>
                  <a:pt x="3078138" y="148977"/>
                </a:cubicBezTo>
                <a:cubicBezTo>
                  <a:pt x="3078138" y="154056"/>
                  <a:pt x="3077715" y="158993"/>
                  <a:pt x="3076868" y="163790"/>
                </a:cubicBezTo>
                <a:cubicBezTo>
                  <a:pt x="3076022" y="168587"/>
                  <a:pt x="3075598" y="178603"/>
                  <a:pt x="3075598" y="193839"/>
                </a:cubicBezTo>
                <a:cubicBezTo>
                  <a:pt x="3075598" y="195532"/>
                  <a:pt x="3075034" y="197225"/>
                  <a:pt x="3073906" y="198918"/>
                </a:cubicBezTo>
                <a:cubicBezTo>
                  <a:pt x="3071084" y="207383"/>
                  <a:pt x="3069250" y="215706"/>
                  <a:pt x="3068404" y="223889"/>
                </a:cubicBezTo>
                <a:cubicBezTo>
                  <a:pt x="3067557" y="232071"/>
                  <a:pt x="3066005" y="239548"/>
                  <a:pt x="3063748" y="246320"/>
                </a:cubicBezTo>
                <a:lnTo>
                  <a:pt x="3064595" y="249706"/>
                </a:lnTo>
                <a:cubicBezTo>
                  <a:pt x="3083217" y="242934"/>
                  <a:pt x="3102121" y="237573"/>
                  <a:pt x="3121307" y="233623"/>
                </a:cubicBezTo>
                <a:lnTo>
                  <a:pt x="3127233" y="232776"/>
                </a:lnTo>
                <a:cubicBezTo>
                  <a:pt x="3134569" y="232776"/>
                  <a:pt x="3141622" y="237291"/>
                  <a:pt x="3148394" y="246320"/>
                </a:cubicBezTo>
                <a:cubicBezTo>
                  <a:pt x="3155166" y="255349"/>
                  <a:pt x="3162502" y="264942"/>
                  <a:pt x="3170402" y="275099"/>
                </a:cubicBezTo>
                <a:cubicBezTo>
                  <a:pt x="3173224" y="278485"/>
                  <a:pt x="3174634" y="281025"/>
                  <a:pt x="3174634" y="282718"/>
                </a:cubicBezTo>
                <a:lnTo>
                  <a:pt x="3174634" y="283564"/>
                </a:lnTo>
                <a:cubicBezTo>
                  <a:pt x="3174634" y="285257"/>
                  <a:pt x="3172659" y="287796"/>
                  <a:pt x="3168709" y="291182"/>
                </a:cubicBezTo>
                <a:cubicBezTo>
                  <a:pt x="3167016" y="291182"/>
                  <a:pt x="3164759" y="293157"/>
                  <a:pt x="3161938" y="297107"/>
                </a:cubicBezTo>
                <a:cubicBezTo>
                  <a:pt x="3156859" y="307265"/>
                  <a:pt x="3147548" y="312344"/>
                  <a:pt x="3134004" y="312344"/>
                </a:cubicBezTo>
                <a:cubicBezTo>
                  <a:pt x="3113689" y="313472"/>
                  <a:pt x="3093656" y="316858"/>
                  <a:pt x="3073906" y="322501"/>
                </a:cubicBezTo>
                <a:lnTo>
                  <a:pt x="3051051" y="327580"/>
                </a:lnTo>
                <a:cubicBezTo>
                  <a:pt x="3039201" y="330401"/>
                  <a:pt x="3032429" y="336327"/>
                  <a:pt x="3030736" y="345356"/>
                </a:cubicBezTo>
                <a:cubicBezTo>
                  <a:pt x="3029607" y="349870"/>
                  <a:pt x="3026222" y="356360"/>
                  <a:pt x="3020579" y="364824"/>
                </a:cubicBezTo>
                <a:lnTo>
                  <a:pt x="3002803" y="402915"/>
                </a:lnTo>
                <a:lnTo>
                  <a:pt x="3009866" y="403557"/>
                </a:lnTo>
                <a:lnTo>
                  <a:pt x="3000264" y="406301"/>
                </a:lnTo>
                <a:lnTo>
                  <a:pt x="2999417" y="405454"/>
                </a:lnTo>
                <a:lnTo>
                  <a:pt x="2994338" y="413072"/>
                </a:lnTo>
                <a:cubicBezTo>
                  <a:pt x="2990952" y="419280"/>
                  <a:pt x="2987567" y="424782"/>
                  <a:pt x="2984181" y="429578"/>
                </a:cubicBezTo>
                <a:cubicBezTo>
                  <a:pt x="2980795" y="434375"/>
                  <a:pt x="2977268" y="438748"/>
                  <a:pt x="2973600" y="442698"/>
                </a:cubicBezTo>
                <a:cubicBezTo>
                  <a:pt x="2969932" y="446649"/>
                  <a:pt x="2966405" y="450599"/>
                  <a:pt x="2963019" y="454549"/>
                </a:cubicBezTo>
                <a:cubicBezTo>
                  <a:pt x="2951169" y="470350"/>
                  <a:pt x="2936215" y="482200"/>
                  <a:pt x="2918157" y="490100"/>
                </a:cubicBezTo>
                <a:cubicBezTo>
                  <a:pt x="2904614" y="496308"/>
                  <a:pt x="2890506" y="499693"/>
                  <a:pt x="2875834" y="500258"/>
                </a:cubicBezTo>
                <a:cubicBezTo>
                  <a:pt x="2870191" y="500258"/>
                  <a:pt x="2865112" y="498847"/>
                  <a:pt x="2860598" y="496025"/>
                </a:cubicBezTo>
                <a:cubicBezTo>
                  <a:pt x="2852133" y="489818"/>
                  <a:pt x="2844797" y="483611"/>
                  <a:pt x="2838590" y="477403"/>
                </a:cubicBezTo>
                <a:cubicBezTo>
                  <a:pt x="2838025" y="477403"/>
                  <a:pt x="2837743" y="476557"/>
                  <a:pt x="2837743" y="474864"/>
                </a:cubicBezTo>
                <a:lnTo>
                  <a:pt x="2837743" y="474018"/>
                </a:lnTo>
                <a:cubicBezTo>
                  <a:pt x="2837743" y="473453"/>
                  <a:pt x="2838590" y="473171"/>
                  <a:pt x="2840283" y="473171"/>
                </a:cubicBezTo>
                <a:cubicBezTo>
                  <a:pt x="2845361" y="476557"/>
                  <a:pt x="2850440" y="478250"/>
                  <a:pt x="2855519" y="478250"/>
                </a:cubicBezTo>
                <a:cubicBezTo>
                  <a:pt x="2870755" y="478250"/>
                  <a:pt x="2885709" y="472607"/>
                  <a:pt x="2900381" y="461321"/>
                </a:cubicBezTo>
                <a:cubicBezTo>
                  <a:pt x="2906589" y="455113"/>
                  <a:pt x="2912232" y="448059"/>
                  <a:pt x="2917310" y="440159"/>
                </a:cubicBezTo>
                <a:cubicBezTo>
                  <a:pt x="2931418" y="418151"/>
                  <a:pt x="2942704" y="394732"/>
                  <a:pt x="2951169" y="369903"/>
                </a:cubicBezTo>
                <a:cubicBezTo>
                  <a:pt x="2951733" y="368210"/>
                  <a:pt x="2952439" y="366799"/>
                  <a:pt x="2953285" y="365671"/>
                </a:cubicBezTo>
                <a:cubicBezTo>
                  <a:pt x="2954131" y="364542"/>
                  <a:pt x="2954837" y="363272"/>
                  <a:pt x="2955401" y="361862"/>
                </a:cubicBezTo>
                <a:cubicBezTo>
                  <a:pt x="2955965" y="360451"/>
                  <a:pt x="2956671" y="358617"/>
                  <a:pt x="2957517" y="356360"/>
                </a:cubicBezTo>
                <a:cubicBezTo>
                  <a:pt x="2958364" y="354102"/>
                  <a:pt x="2959069" y="352127"/>
                  <a:pt x="2959633" y="350434"/>
                </a:cubicBezTo>
                <a:cubicBezTo>
                  <a:pt x="2958505" y="350999"/>
                  <a:pt x="2956530" y="351281"/>
                  <a:pt x="2953708" y="351281"/>
                </a:cubicBezTo>
                <a:cubicBezTo>
                  <a:pt x="2950887" y="351281"/>
                  <a:pt x="2947501" y="352268"/>
                  <a:pt x="2943551" y="354243"/>
                </a:cubicBezTo>
                <a:cubicBezTo>
                  <a:pt x="2939601" y="356219"/>
                  <a:pt x="2936215" y="357206"/>
                  <a:pt x="2933393" y="357206"/>
                </a:cubicBezTo>
                <a:cubicBezTo>
                  <a:pt x="2931136" y="357206"/>
                  <a:pt x="2929161" y="356924"/>
                  <a:pt x="2927468" y="356360"/>
                </a:cubicBezTo>
                <a:lnTo>
                  <a:pt x="2927468" y="355513"/>
                </a:lnTo>
                <a:lnTo>
                  <a:pt x="2926622" y="356360"/>
                </a:lnTo>
                <a:cubicBezTo>
                  <a:pt x="2920414" y="360310"/>
                  <a:pt x="2913642" y="362426"/>
                  <a:pt x="2906306" y="362708"/>
                </a:cubicBezTo>
                <a:cubicBezTo>
                  <a:pt x="2898971" y="362990"/>
                  <a:pt x="2892481" y="365106"/>
                  <a:pt x="2886838" y="369056"/>
                </a:cubicBezTo>
                <a:lnTo>
                  <a:pt x="2883452" y="369056"/>
                </a:lnTo>
                <a:cubicBezTo>
                  <a:pt x="2880630" y="367364"/>
                  <a:pt x="2878091" y="366517"/>
                  <a:pt x="2875834" y="366517"/>
                </a:cubicBezTo>
                <a:cubicBezTo>
                  <a:pt x="2869626" y="369903"/>
                  <a:pt x="2863701" y="371596"/>
                  <a:pt x="2858058" y="371596"/>
                </a:cubicBezTo>
                <a:cubicBezTo>
                  <a:pt x="2847901" y="371596"/>
                  <a:pt x="2838872" y="366517"/>
                  <a:pt x="2830972" y="356360"/>
                </a:cubicBezTo>
                <a:cubicBezTo>
                  <a:pt x="2828714" y="352974"/>
                  <a:pt x="2825893" y="350152"/>
                  <a:pt x="2822507" y="347895"/>
                </a:cubicBezTo>
                <a:cubicBezTo>
                  <a:pt x="2816864" y="343380"/>
                  <a:pt x="2813478" y="336045"/>
                  <a:pt x="2812349" y="325887"/>
                </a:cubicBezTo>
                <a:lnTo>
                  <a:pt x="2811503" y="322501"/>
                </a:lnTo>
                <a:lnTo>
                  <a:pt x="2814042" y="319115"/>
                </a:lnTo>
                <a:lnTo>
                  <a:pt x="2819121" y="323348"/>
                </a:lnTo>
                <a:cubicBezTo>
                  <a:pt x="2825893" y="329555"/>
                  <a:pt x="2832947" y="332659"/>
                  <a:pt x="2840283" y="332659"/>
                </a:cubicBezTo>
                <a:cubicBezTo>
                  <a:pt x="2845926" y="332659"/>
                  <a:pt x="2858622" y="328003"/>
                  <a:pt x="2878373" y="318692"/>
                </a:cubicBezTo>
                <a:cubicBezTo>
                  <a:pt x="2898124" y="309381"/>
                  <a:pt x="2919568" y="300493"/>
                  <a:pt x="2942704" y="292029"/>
                </a:cubicBezTo>
                <a:lnTo>
                  <a:pt x="2962173" y="285257"/>
                </a:lnTo>
                <a:cubicBezTo>
                  <a:pt x="2973459" y="281871"/>
                  <a:pt x="2979666" y="279473"/>
                  <a:pt x="2980795" y="278062"/>
                </a:cubicBezTo>
                <a:cubicBezTo>
                  <a:pt x="2981924" y="276651"/>
                  <a:pt x="2982770" y="275099"/>
                  <a:pt x="2983334" y="273406"/>
                </a:cubicBezTo>
                <a:cubicBezTo>
                  <a:pt x="2991799" y="237855"/>
                  <a:pt x="2996031" y="203997"/>
                  <a:pt x="2996031" y="171831"/>
                </a:cubicBezTo>
                <a:cubicBezTo>
                  <a:pt x="2996031" y="150952"/>
                  <a:pt x="2993774" y="132048"/>
                  <a:pt x="2989260" y="115118"/>
                </a:cubicBezTo>
                <a:cubicBezTo>
                  <a:pt x="2988695" y="113426"/>
                  <a:pt x="2988413" y="111309"/>
                  <a:pt x="2988413" y="108770"/>
                </a:cubicBezTo>
                <a:cubicBezTo>
                  <a:pt x="2988413" y="106231"/>
                  <a:pt x="2987990" y="103973"/>
                  <a:pt x="2987143" y="101998"/>
                </a:cubicBezTo>
                <a:cubicBezTo>
                  <a:pt x="2986297" y="100023"/>
                  <a:pt x="2985591" y="97907"/>
                  <a:pt x="2985027" y="95650"/>
                </a:cubicBezTo>
                <a:cubicBezTo>
                  <a:pt x="2981641" y="90571"/>
                  <a:pt x="2973741" y="87467"/>
                  <a:pt x="2961326" y="86339"/>
                </a:cubicBezTo>
                <a:cubicBezTo>
                  <a:pt x="2958505" y="86339"/>
                  <a:pt x="2955401" y="88032"/>
                  <a:pt x="2952015" y="91417"/>
                </a:cubicBezTo>
                <a:cubicBezTo>
                  <a:pt x="2951451" y="91417"/>
                  <a:pt x="2951169" y="91699"/>
                  <a:pt x="2951169" y="92264"/>
                </a:cubicBezTo>
                <a:cubicBezTo>
                  <a:pt x="2947219" y="95085"/>
                  <a:pt x="2944397" y="98189"/>
                  <a:pt x="2942704" y="101575"/>
                </a:cubicBezTo>
                <a:cubicBezTo>
                  <a:pt x="2944961" y="83517"/>
                  <a:pt x="2955965" y="73077"/>
                  <a:pt x="2975716" y="70256"/>
                </a:cubicBezTo>
                <a:cubicBezTo>
                  <a:pt x="2987567" y="69127"/>
                  <a:pt x="2999135" y="66024"/>
                  <a:pt x="3010421" y="60945"/>
                </a:cubicBezTo>
                <a:cubicBezTo>
                  <a:pt x="3013243" y="59816"/>
                  <a:pt x="3015782" y="59252"/>
                  <a:pt x="3018039" y="59252"/>
                </a:cubicBezTo>
                <a:close/>
                <a:moveTo>
                  <a:pt x="1424164" y="20315"/>
                </a:moveTo>
                <a:lnTo>
                  <a:pt x="1434322" y="20315"/>
                </a:lnTo>
                <a:cubicBezTo>
                  <a:pt x="1443915" y="20315"/>
                  <a:pt x="1450969" y="24547"/>
                  <a:pt x="1455483" y="33012"/>
                </a:cubicBezTo>
                <a:cubicBezTo>
                  <a:pt x="1458869" y="39219"/>
                  <a:pt x="1463384" y="44016"/>
                  <a:pt x="1469027" y="47401"/>
                </a:cubicBezTo>
                <a:cubicBezTo>
                  <a:pt x="1480877" y="55302"/>
                  <a:pt x="1487508" y="62779"/>
                  <a:pt x="1488919" y="69833"/>
                </a:cubicBezTo>
                <a:cubicBezTo>
                  <a:pt x="1490329" y="76886"/>
                  <a:pt x="1491035" y="82388"/>
                  <a:pt x="1491035" y="86339"/>
                </a:cubicBezTo>
                <a:cubicBezTo>
                  <a:pt x="1491035" y="93675"/>
                  <a:pt x="1489906" y="101293"/>
                  <a:pt x="1487649" y="109193"/>
                </a:cubicBezTo>
                <a:cubicBezTo>
                  <a:pt x="1475234" y="153209"/>
                  <a:pt x="1460562" y="191582"/>
                  <a:pt x="1443633" y="224312"/>
                </a:cubicBezTo>
                <a:cubicBezTo>
                  <a:pt x="1441376" y="229955"/>
                  <a:pt x="1439118" y="235034"/>
                  <a:pt x="1436861" y="239548"/>
                </a:cubicBezTo>
                <a:cubicBezTo>
                  <a:pt x="1434604" y="244063"/>
                  <a:pt x="1433475" y="248295"/>
                  <a:pt x="1433475" y="252245"/>
                </a:cubicBezTo>
                <a:cubicBezTo>
                  <a:pt x="1433475" y="256759"/>
                  <a:pt x="1434040" y="261838"/>
                  <a:pt x="1435168" y="267481"/>
                </a:cubicBezTo>
                <a:lnTo>
                  <a:pt x="1439401" y="264942"/>
                </a:lnTo>
                <a:cubicBezTo>
                  <a:pt x="1442787" y="262685"/>
                  <a:pt x="1445044" y="260427"/>
                  <a:pt x="1446172" y="258170"/>
                </a:cubicBezTo>
                <a:cubicBezTo>
                  <a:pt x="1449558" y="251963"/>
                  <a:pt x="1454073" y="247448"/>
                  <a:pt x="1459716" y="244627"/>
                </a:cubicBezTo>
                <a:lnTo>
                  <a:pt x="1466487" y="238702"/>
                </a:lnTo>
                <a:cubicBezTo>
                  <a:pt x="1477209" y="230237"/>
                  <a:pt x="1488778" y="223747"/>
                  <a:pt x="1501192" y="219233"/>
                </a:cubicBezTo>
                <a:cubicBezTo>
                  <a:pt x="1509093" y="216412"/>
                  <a:pt x="1516711" y="212744"/>
                  <a:pt x="1524047" y="208229"/>
                </a:cubicBezTo>
                <a:cubicBezTo>
                  <a:pt x="1533640" y="202586"/>
                  <a:pt x="1549440" y="197225"/>
                  <a:pt x="1571448" y="192146"/>
                </a:cubicBezTo>
                <a:lnTo>
                  <a:pt x="1584992" y="189607"/>
                </a:lnTo>
                <a:lnTo>
                  <a:pt x="1595149" y="188760"/>
                </a:lnTo>
                <a:cubicBezTo>
                  <a:pt x="1609821" y="188760"/>
                  <a:pt x="1620825" y="196096"/>
                  <a:pt x="1628161" y="210768"/>
                </a:cubicBezTo>
                <a:cubicBezTo>
                  <a:pt x="1630983" y="215847"/>
                  <a:pt x="1634933" y="220362"/>
                  <a:pt x="1640012" y="224312"/>
                </a:cubicBezTo>
                <a:lnTo>
                  <a:pt x="1645090" y="229391"/>
                </a:lnTo>
                <a:cubicBezTo>
                  <a:pt x="1652991" y="236727"/>
                  <a:pt x="1656941" y="244627"/>
                  <a:pt x="1656941" y="253091"/>
                </a:cubicBezTo>
                <a:cubicBezTo>
                  <a:pt x="1656941" y="257606"/>
                  <a:pt x="1655530" y="262685"/>
                  <a:pt x="1652709" y="268328"/>
                </a:cubicBezTo>
                <a:cubicBezTo>
                  <a:pt x="1644808" y="284128"/>
                  <a:pt x="1633804" y="298377"/>
                  <a:pt x="1619697" y="311074"/>
                </a:cubicBezTo>
                <a:cubicBezTo>
                  <a:pt x="1605589" y="323771"/>
                  <a:pt x="1592892" y="338020"/>
                  <a:pt x="1581606" y="353820"/>
                </a:cubicBezTo>
                <a:cubicBezTo>
                  <a:pt x="1573706" y="364542"/>
                  <a:pt x="1565523" y="374982"/>
                  <a:pt x="1557059" y="385139"/>
                </a:cubicBezTo>
                <a:lnTo>
                  <a:pt x="1537590" y="409687"/>
                </a:lnTo>
                <a:cubicBezTo>
                  <a:pt x="1523482" y="428309"/>
                  <a:pt x="1505142" y="441006"/>
                  <a:pt x="1482570" y="447777"/>
                </a:cubicBezTo>
                <a:cubicBezTo>
                  <a:pt x="1474106" y="450599"/>
                  <a:pt x="1468180" y="456524"/>
                  <a:pt x="1464794" y="465553"/>
                </a:cubicBezTo>
                <a:cubicBezTo>
                  <a:pt x="1462537" y="470632"/>
                  <a:pt x="1459575" y="475428"/>
                  <a:pt x="1455907" y="479943"/>
                </a:cubicBezTo>
                <a:cubicBezTo>
                  <a:pt x="1452239" y="484457"/>
                  <a:pt x="1449276" y="489254"/>
                  <a:pt x="1447019" y="494333"/>
                </a:cubicBezTo>
                <a:cubicBezTo>
                  <a:pt x="1439683" y="511826"/>
                  <a:pt x="1429807" y="529602"/>
                  <a:pt x="1417393" y="547660"/>
                </a:cubicBezTo>
                <a:cubicBezTo>
                  <a:pt x="1412878" y="553303"/>
                  <a:pt x="1408646" y="559228"/>
                  <a:pt x="1404696" y="565435"/>
                </a:cubicBezTo>
                <a:cubicBezTo>
                  <a:pt x="1382124" y="604937"/>
                  <a:pt x="1349958" y="630048"/>
                  <a:pt x="1308199" y="640770"/>
                </a:cubicBezTo>
                <a:cubicBezTo>
                  <a:pt x="1302557" y="642463"/>
                  <a:pt x="1292399" y="643310"/>
                  <a:pt x="1277727" y="643310"/>
                </a:cubicBezTo>
                <a:lnTo>
                  <a:pt x="1277727" y="666164"/>
                </a:lnTo>
                <a:cubicBezTo>
                  <a:pt x="1277727" y="678014"/>
                  <a:pt x="1273212" y="687608"/>
                  <a:pt x="1264183" y="694944"/>
                </a:cubicBezTo>
                <a:cubicBezTo>
                  <a:pt x="1257976" y="700022"/>
                  <a:pt x="1251204" y="702562"/>
                  <a:pt x="1243868" y="702562"/>
                </a:cubicBezTo>
                <a:cubicBezTo>
                  <a:pt x="1237097" y="702562"/>
                  <a:pt x="1228632" y="699458"/>
                  <a:pt x="1218475" y="693251"/>
                </a:cubicBezTo>
                <a:cubicBezTo>
                  <a:pt x="1196467" y="680836"/>
                  <a:pt x="1177845" y="672089"/>
                  <a:pt x="1162608" y="667010"/>
                </a:cubicBezTo>
                <a:cubicBezTo>
                  <a:pt x="1119721" y="650646"/>
                  <a:pt x="1082195" y="626098"/>
                  <a:pt x="1050029" y="593368"/>
                </a:cubicBezTo>
                <a:cubicBezTo>
                  <a:pt x="1044950" y="587161"/>
                  <a:pt x="1042129" y="583211"/>
                  <a:pt x="1041565" y="581518"/>
                </a:cubicBezTo>
                <a:cubicBezTo>
                  <a:pt x="1041000" y="579825"/>
                  <a:pt x="1040436" y="578414"/>
                  <a:pt x="1039872" y="577286"/>
                </a:cubicBezTo>
                <a:cubicBezTo>
                  <a:pt x="1070344" y="593086"/>
                  <a:pt x="1101663" y="602115"/>
                  <a:pt x="1133829" y="604372"/>
                </a:cubicBezTo>
                <a:cubicBezTo>
                  <a:pt x="1146243" y="606065"/>
                  <a:pt x="1167969" y="610862"/>
                  <a:pt x="1199006" y="618762"/>
                </a:cubicBezTo>
                <a:lnTo>
                  <a:pt x="1204931" y="619609"/>
                </a:lnTo>
                <a:cubicBezTo>
                  <a:pt x="1206624" y="619609"/>
                  <a:pt x="1207894" y="619326"/>
                  <a:pt x="1208740" y="618762"/>
                </a:cubicBezTo>
                <a:cubicBezTo>
                  <a:pt x="1209587" y="618198"/>
                  <a:pt x="1210292" y="615658"/>
                  <a:pt x="1210857" y="611144"/>
                </a:cubicBezTo>
                <a:lnTo>
                  <a:pt x="1214242" y="583211"/>
                </a:lnTo>
                <a:cubicBezTo>
                  <a:pt x="1215371" y="568539"/>
                  <a:pt x="1217628" y="554149"/>
                  <a:pt x="1221014" y="540041"/>
                </a:cubicBezTo>
                <a:lnTo>
                  <a:pt x="1221014" y="537502"/>
                </a:lnTo>
                <a:lnTo>
                  <a:pt x="1220168" y="532423"/>
                </a:lnTo>
                <a:cubicBezTo>
                  <a:pt x="1220168" y="516623"/>
                  <a:pt x="1221578" y="478532"/>
                  <a:pt x="1224400" y="418151"/>
                </a:cubicBezTo>
                <a:lnTo>
                  <a:pt x="1226939" y="361438"/>
                </a:lnTo>
                <a:lnTo>
                  <a:pt x="1215089" y="363978"/>
                </a:lnTo>
                <a:cubicBezTo>
                  <a:pt x="1191388" y="371314"/>
                  <a:pt x="1168251" y="380625"/>
                  <a:pt x="1145679" y="391911"/>
                </a:cubicBezTo>
                <a:cubicBezTo>
                  <a:pt x="1142293" y="393604"/>
                  <a:pt x="1131572" y="397836"/>
                  <a:pt x="1113514" y="404608"/>
                </a:cubicBezTo>
                <a:cubicBezTo>
                  <a:pt x="1074012" y="422101"/>
                  <a:pt x="1053556" y="431695"/>
                  <a:pt x="1052145" y="433387"/>
                </a:cubicBezTo>
                <a:cubicBezTo>
                  <a:pt x="1050735" y="435080"/>
                  <a:pt x="1050029" y="436491"/>
                  <a:pt x="1050029" y="437620"/>
                </a:cubicBezTo>
                <a:cubicBezTo>
                  <a:pt x="1050593" y="441006"/>
                  <a:pt x="1050876" y="444815"/>
                  <a:pt x="1050876" y="449047"/>
                </a:cubicBezTo>
                <a:cubicBezTo>
                  <a:pt x="1050876" y="453279"/>
                  <a:pt x="1051299" y="457653"/>
                  <a:pt x="1052145" y="462167"/>
                </a:cubicBezTo>
                <a:cubicBezTo>
                  <a:pt x="1052992" y="466682"/>
                  <a:pt x="1055108" y="471196"/>
                  <a:pt x="1058494" y="475710"/>
                </a:cubicBezTo>
                <a:cubicBezTo>
                  <a:pt x="1069780" y="470632"/>
                  <a:pt x="1081348" y="462167"/>
                  <a:pt x="1093199" y="450317"/>
                </a:cubicBezTo>
                <a:cubicBezTo>
                  <a:pt x="1096020" y="448059"/>
                  <a:pt x="1098701" y="445943"/>
                  <a:pt x="1101240" y="443968"/>
                </a:cubicBezTo>
                <a:cubicBezTo>
                  <a:pt x="1103779" y="441993"/>
                  <a:pt x="1105613" y="440582"/>
                  <a:pt x="1106742" y="439736"/>
                </a:cubicBezTo>
                <a:cubicBezTo>
                  <a:pt x="1107871" y="438889"/>
                  <a:pt x="1109281" y="437902"/>
                  <a:pt x="1110974" y="436773"/>
                </a:cubicBezTo>
                <a:cubicBezTo>
                  <a:pt x="1112667" y="435645"/>
                  <a:pt x="1113796" y="434234"/>
                  <a:pt x="1114360" y="432541"/>
                </a:cubicBezTo>
                <a:cubicBezTo>
                  <a:pt x="1118310" y="424076"/>
                  <a:pt x="1125646" y="417023"/>
                  <a:pt x="1136368" y="411379"/>
                </a:cubicBezTo>
                <a:cubicBezTo>
                  <a:pt x="1142011" y="405736"/>
                  <a:pt x="1147936" y="402915"/>
                  <a:pt x="1154144" y="402915"/>
                </a:cubicBezTo>
                <a:cubicBezTo>
                  <a:pt x="1160351" y="402915"/>
                  <a:pt x="1165853" y="406019"/>
                  <a:pt x="1170650" y="412226"/>
                </a:cubicBezTo>
                <a:cubicBezTo>
                  <a:pt x="1175446" y="418433"/>
                  <a:pt x="1180807" y="424217"/>
                  <a:pt x="1186733" y="429578"/>
                </a:cubicBezTo>
                <a:cubicBezTo>
                  <a:pt x="1192658" y="434939"/>
                  <a:pt x="1195620" y="439595"/>
                  <a:pt x="1195620" y="443545"/>
                </a:cubicBezTo>
                <a:cubicBezTo>
                  <a:pt x="1195620" y="447495"/>
                  <a:pt x="1194210" y="452151"/>
                  <a:pt x="1191388" y="457512"/>
                </a:cubicBezTo>
                <a:cubicBezTo>
                  <a:pt x="1188566" y="462872"/>
                  <a:pt x="1186027" y="468374"/>
                  <a:pt x="1183770" y="474018"/>
                </a:cubicBezTo>
                <a:lnTo>
                  <a:pt x="1179537" y="483329"/>
                </a:lnTo>
                <a:cubicBezTo>
                  <a:pt x="1185745" y="482764"/>
                  <a:pt x="1191388" y="480789"/>
                  <a:pt x="1196467" y="477403"/>
                </a:cubicBezTo>
                <a:cubicBezTo>
                  <a:pt x="1201545" y="474018"/>
                  <a:pt x="1207189" y="469221"/>
                  <a:pt x="1213396" y="463014"/>
                </a:cubicBezTo>
                <a:lnTo>
                  <a:pt x="1214242" y="473171"/>
                </a:lnTo>
                <a:cubicBezTo>
                  <a:pt x="1214242" y="480507"/>
                  <a:pt x="1211985" y="487279"/>
                  <a:pt x="1207471" y="493486"/>
                </a:cubicBezTo>
                <a:cubicBezTo>
                  <a:pt x="1197877" y="503644"/>
                  <a:pt x="1188002" y="513519"/>
                  <a:pt x="1177845" y="523112"/>
                </a:cubicBezTo>
                <a:cubicBezTo>
                  <a:pt x="1154708" y="542299"/>
                  <a:pt x="1137779" y="555842"/>
                  <a:pt x="1127057" y="563742"/>
                </a:cubicBezTo>
                <a:cubicBezTo>
                  <a:pt x="1121414" y="567692"/>
                  <a:pt x="1117464" y="569667"/>
                  <a:pt x="1115207" y="569667"/>
                </a:cubicBezTo>
                <a:cubicBezTo>
                  <a:pt x="1112385" y="569667"/>
                  <a:pt x="1107871" y="566846"/>
                  <a:pt x="1101663" y="561203"/>
                </a:cubicBezTo>
                <a:cubicBezTo>
                  <a:pt x="1093199" y="553867"/>
                  <a:pt x="1088966" y="548506"/>
                  <a:pt x="1088966" y="545120"/>
                </a:cubicBezTo>
                <a:cubicBezTo>
                  <a:pt x="1088966" y="542299"/>
                  <a:pt x="1091082" y="536373"/>
                  <a:pt x="1095315" y="527344"/>
                </a:cubicBezTo>
                <a:cubicBezTo>
                  <a:pt x="1099547" y="518316"/>
                  <a:pt x="1104485" y="509569"/>
                  <a:pt x="1110128" y="501104"/>
                </a:cubicBezTo>
                <a:cubicBezTo>
                  <a:pt x="1116899" y="489254"/>
                  <a:pt x="1121132" y="476557"/>
                  <a:pt x="1122825" y="463014"/>
                </a:cubicBezTo>
                <a:lnTo>
                  <a:pt x="1123671" y="461321"/>
                </a:lnTo>
                <a:lnTo>
                  <a:pt x="1121132" y="455395"/>
                </a:lnTo>
                <a:lnTo>
                  <a:pt x="1115207" y="455395"/>
                </a:lnTo>
                <a:lnTo>
                  <a:pt x="1105049" y="463860"/>
                </a:lnTo>
                <a:cubicBezTo>
                  <a:pt x="1079091" y="481918"/>
                  <a:pt x="1065265" y="494897"/>
                  <a:pt x="1063572" y="502797"/>
                </a:cubicBezTo>
                <a:lnTo>
                  <a:pt x="1062726" y="516341"/>
                </a:lnTo>
                <a:lnTo>
                  <a:pt x="1061880" y="550199"/>
                </a:lnTo>
                <a:cubicBezTo>
                  <a:pt x="1061315" y="555278"/>
                  <a:pt x="1059622" y="558946"/>
                  <a:pt x="1056801" y="561203"/>
                </a:cubicBezTo>
                <a:cubicBezTo>
                  <a:pt x="1051158" y="565717"/>
                  <a:pt x="1046643" y="567975"/>
                  <a:pt x="1043257" y="567975"/>
                </a:cubicBezTo>
                <a:cubicBezTo>
                  <a:pt x="1040436" y="567975"/>
                  <a:pt x="1037614" y="566705"/>
                  <a:pt x="1034793" y="564165"/>
                </a:cubicBezTo>
                <a:cubicBezTo>
                  <a:pt x="1031971" y="561626"/>
                  <a:pt x="1029432" y="559228"/>
                  <a:pt x="1027175" y="556971"/>
                </a:cubicBezTo>
                <a:cubicBezTo>
                  <a:pt x="1016453" y="549635"/>
                  <a:pt x="1011092" y="540606"/>
                  <a:pt x="1011092" y="529884"/>
                </a:cubicBezTo>
                <a:lnTo>
                  <a:pt x="1010245" y="485868"/>
                </a:lnTo>
                <a:cubicBezTo>
                  <a:pt x="1010245" y="471196"/>
                  <a:pt x="1012785" y="456806"/>
                  <a:pt x="1017864" y="442698"/>
                </a:cubicBezTo>
                <a:cubicBezTo>
                  <a:pt x="1021249" y="434798"/>
                  <a:pt x="1026328" y="430002"/>
                  <a:pt x="1033100" y="428309"/>
                </a:cubicBezTo>
                <a:cubicBezTo>
                  <a:pt x="1052851" y="422666"/>
                  <a:pt x="1071755" y="414483"/>
                  <a:pt x="1089813" y="403761"/>
                </a:cubicBezTo>
                <a:cubicBezTo>
                  <a:pt x="1096584" y="399811"/>
                  <a:pt x="1105613" y="395015"/>
                  <a:pt x="1116899" y="389372"/>
                </a:cubicBezTo>
                <a:cubicBezTo>
                  <a:pt x="1147372" y="375264"/>
                  <a:pt x="1166276" y="365106"/>
                  <a:pt x="1173612" y="358899"/>
                </a:cubicBezTo>
                <a:lnTo>
                  <a:pt x="1179537" y="354667"/>
                </a:lnTo>
                <a:lnTo>
                  <a:pt x="1177845" y="351281"/>
                </a:lnTo>
                <a:cubicBezTo>
                  <a:pt x="1168816" y="354102"/>
                  <a:pt x="1152169" y="360310"/>
                  <a:pt x="1127903" y="369903"/>
                </a:cubicBezTo>
                <a:cubicBezTo>
                  <a:pt x="1081630" y="387396"/>
                  <a:pt x="1048054" y="400940"/>
                  <a:pt x="1027175" y="410533"/>
                </a:cubicBezTo>
                <a:cubicBezTo>
                  <a:pt x="1016453" y="415047"/>
                  <a:pt x="1005449" y="418433"/>
                  <a:pt x="994163" y="420691"/>
                </a:cubicBezTo>
                <a:cubicBezTo>
                  <a:pt x="986827" y="422383"/>
                  <a:pt x="979209" y="424641"/>
                  <a:pt x="971308" y="427462"/>
                </a:cubicBezTo>
                <a:cubicBezTo>
                  <a:pt x="954379" y="433105"/>
                  <a:pt x="936745" y="437902"/>
                  <a:pt x="918405" y="441852"/>
                </a:cubicBezTo>
                <a:cubicBezTo>
                  <a:pt x="900065" y="445802"/>
                  <a:pt x="889484" y="447777"/>
                  <a:pt x="886662" y="447777"/>
                </a:cubicBezTo>
                <a:cubicBezTo>
                  <a:pt x="875376" y="447777"/>
                  <a:pt x="866065" y="442416"/>
                  <a:pt x="858729" y="431695"/>
                </a:cubicBezTo>
                <a:cubicBezTo>
                  <a:pt x="853086" y="423230"/>
                  <a:pt x="847161" y="415047"/>
                  <a:pt x="840954" y="407147"/>
                </a:cubicBezTo>
                <a:cubicBezTo>
                  <a:pt x="847725" y="393040"/>
                  <a:pt x="857883" y="385986"/>
                  <a:pt x="871426" y="385986"/>
                </a:cubicBezTo>
                <a:cubicBezTo>
                  <a:pt x="871990" y="385986"/>
                  <a:pt x="872273" y="385704"/>
                  <a:pt x="872273" y="385139"/>
                </a:cubicBezTo>
                <a:lnTo>
                  <a:pt x="888355" y="384293"/>
                </a:lnTo>
                <a:lnTo>
                  <a:pt x="909517" y="385139"/>
                </a:lnTo>
                <a:cubicBezTo>
                  <a:pt x="921367" y="385139"/>
                  <a:pt x="933500" y="383446"/>
                  <a:pt x="945915" y="380060"/>
                </a:cubicBezTo>
                <a:lnTo>
                  <a:pt x="947608" y="379214"/>
                </a:lnTo>
                <a:cubicBezTo>
                  <a:pt x="1044104" y="356077"/>
                  <a:pt x="1102792" y="339995"/>
                  <a:pt x="1123671" y="330966"/>
                </a:cubicBezTo>
                <a:lnTo>
                  <a:pt x="1141447" y="324194"/>
                </a:lnTo>
                <a:lnTo>
                  <a:pt x="1232865" y="292875"/>
                </a:lnTo>
                <a:lnTo>
                  <a:pt x="1235404" y="218387"/>
                </a:lnTo>
                <a:lnTo>
                  <a:pt x="1232018" y="216694"/>
                </a:lnTo>
                <a:cubicBezTo>
                  <a:pt x="1229197" y="221772"/>
                  <a:pt x="1225811" y="226287"/>
                  <a:pt x="1221861" y="230237"/>
                </a:cubicBezTo>
                <a:cubicBezTo>
                  <a:pt x="1217910" y="234187"/>
                  <a:pt x="1214525" y="238278"/>
                  <a:pt x="1211703" y="242511"/>
                </a:cubicBezTo>
                <a:cubicBezTo>
                  <a:pt x="1208881" y="246743"/>
                  <a:pt x="1207471" y="251963"/>
                  <a:pt x="1207471" y="258170"/>
                </a:cubicBezTo>
                <a:cubicBezTo>
                  <a:pt x="1207471" y="260992"/>
                  <a:pt x="1208035" y="263672"/>
                  <a:pt x="1209164" y="266212"/>
                </a:cubicBezTo>
                <a:cubicBezTo>
                  <a:pt x="1210292" y="268751"/>
                  <a:pt x="1211139" y="270867"/>
                  <a:pt x="1211703" y="272560"/>
                </a:cubicBezTo>
                <a:lnTo>
                  <a:pt x="1140600" y="313190"/>
                </a:lnTo>
                <a:cubicBezTo>
                  <a:pt x="1134957" y="307547"/>
                  <a:pt x="1129032" y="302186"/>
                  <a:pt x="1122825" y="297107"/>
                </a:cubicBezTo>
                <a:cubicBezTo>
                  <a:pt x="1127903" y="289771"/>
                  <a:pt x="1133829" y="283282"/>
                  <a:pt x="1140600" y="277639"/>
                </a:cubicBezTo>
                <a:lnTo>
                  <a:pt x="1143986" y="275099"/>
                </a:lnTo>
                <a:cubicBezTo>
                  <a:pt x="1162044" y="260427"/>
                  <a:pt x="1173048" y="241805"/>
                  <a:pt x="1176998" y="219233"/>
                </a:cubicBezTo>
                <a:lnTo>
                  <a:pt x="1176998" y="215001"/>
                </a:lnTo>
                <a:lnTo>
                  <a:pt x="1171073" y="214154"/>
                </a:lnTo>
                <a:cubicBezTo>
                  <a:pt x="1162044" y="214154"/>
                  <a:pt x="1152169" y="219515"/>
                  <a:pt x="1141447" y="230237"/>
                </a:cubicBezTo>
                <a:cubicBezTo>
                  <a:pt x="1127903" y="242652"/>
                  <a:pt x="1120285" y="258734"/>
                  <a:pt x="1118592" y="278485"/>
                </a:cubicBezTo>
                <a:cubicBezTo>
                  <a:pt x="1117464" y="295414"/>
                  <a:pt x="1110410" y="306136"/>
                  <a:pt x="1097431" y="310651"/>
                </a:cubicBezTo>
                <a:cubicBezTo>
                  <a:pt x="1095174" y="311215"/>
                  <a:pt x="1092352" y="313190"/>
                  <a:pt x="1088966" y="316576"/>
                </a:cubicBezTo>
                <a:lnTo>
                  <a:pt x="1056801" y="288643"/>
                </a:lnTo>
                <a:cubicBezTo>
                  <a:pt x="1053415" y="285257"/>
                  <a:pt x="1051722" y="281589"/>
                  <a:pt x="1051722" y="277639"/>
                </a:cubicBezTo>
                <a:cubicBezTo>
                  <a:pt x="1051722" y="270867"/>
                  <a:pt x="1059905" y="251116"/>
                  <a:pt x="1076269" y="218387"/>
                </a:cubicBezTo>
                <a:cubicBezTo>
                  <a:pt x="1080220" y="210486"/>
                  <a:pt x="1084734" y="202586"/>
                  <a:pt x="1089813" y="194686"/>
                </a:cubicBezTo>
                <a:cubicBezTo>
                  <a:pt x="1091506" y="192993"/>
                  <a:pt x="1092916" y="191018"/>
                  <a:pt x="1094045" y="188760"/>
                </a:cubicBezTo>
                <a:cubicBezTo>
                  <a:pt x="1097431" y="182553"/>
                  <a:pt x="1103074" y="179449"/>
                  <a:pt x="1110974" y="179449"/>
                </a:cubicBezTo>
                <a:lnTo>
                  <a:pt x="1113514" y="179449"/>
                </a:lnTo>
                <a:lnTo>
                  <a:pt x="1122825" y="201457"/>
                </a:lnTo>
                <a:lnTo>
                  <a:pt x="1179537" y="174371"/>
                </a:lnTo>
                <a:cubicBezTo>
                  <a:pt x="1184052" y="172113"/>
                  <a:pt x="1188566" y="170985"/>
                  <a:pt x="1193081" y="170985"/>
                </a:cubicBezTo>
                <a:cubicBezTo>
                  <a:pt x="1199288" y="170985"/>
                  <a:pt x="1205214" y="173524"/>
                  <a:pt x="1210857" y="178603"/>
                </a:cubicBezTo>
                <a:lnTo>
                  <a:pt x="1235404" y="199764"/>
                </a:lnTo>
                <a:cubicBezTo>
                  <a:pt x="1235404" y="197507"/>
                  <a:pt x="1235686" y="195109"/>
                  <a:pt x="1236250" y="192570"/>
                </a:cubicBezTo>
                <a:cubicBezTo>
                  <a:pt x="1236815" y="190030"/>
                  <a:pt x="1237379" y="187350"/>
                  <a:pt x="1237943" y="184528"/>
                </a:cubicBezTo>
                <a:cubicBezTo>
                  <a:pt x="1238508" y="181707"/>
                  <a:pt x="1238790" y="179167"/>
                  <a:pt x="1238790" y="176910"/>
                </a:cubicBezTo>
                <a:lnTo>
                  <a:pt x="1238790" y="173524"/>
                </a:lnTo>
                <a:cubicBezTo>
                  <a:pt x="1238790" y="168445"/>
                  <a:pt x="1239919" y="163367"/>
                  <a:pt x="1242176" y="158288"/>
                </a:cubicBezTo>
                <a:lnTo>
                  <a:pt x="1243022" y="156595"/>
                </a:lnTo>
                <a:cubicBezTo>
                  <a:pt x="1242458" y="155466"/>
                  <a:pt x="1241470" y="153773"/>
                  <a:pt x="1240059" y="151516"/>
                </a:cubicBezTo>
                <a:cubicBezTo>
                  <a:pt x="1238649" y="149259"/>
                  <a:pt x="1237661" y="147284"/>
                  <a:pt x="1237097" y="145591"/>
                </a:cubicBezTo>
                <a:cubicBezTo>
                  <a:pt x="1240483" y="142770"/>
                  <a:pt x="1244151" y="141359"/>
                  <a:pt x="1248101" y="141359"/>
                </a:cubicBezTo>
                <a:cubicBezTo>
                  <a:pt x="1251487" y="141359"/>
                  <a:pt x="1254872" y="141641"/>
                  <a:pt x="1258258" y="142205"/>
                </a:cubicBezTo>
                <a:cubicBezTo>
                  <a:pt x="1261644" y="142770"/>
                  <a:pt x="1264748" y="143052"/>
                  <a:pt x="1267569" y="143052"/>
                </a:cubicBezTo>
                <a:lnTo>
                  <a:pt x="1270955" y="143052"/>
                </a:lnTo>
                <a:lnTo>
                  <a:pt x="1280266" y="151516"/>
                </a:lnTo>
                <a:cubicBezTo>
                  <a:pt x="1286474" y="156595"/>
                  <a:pt x="1292681" y="161674"/>
                  <a:pt x="1298888" y="166753"/>
                </a:cubicBezTo>
                <a:cubicBezTo>
                  <a:pt x="1305096" y="171831"/>
                  <a:pt x="1308199" y="178039"/>
                  <a:pt x="1308199" y="185375"/>
                </a:cubicBezTo>
                <a:lnTo>
                  <a:pt x="1306506" y="209076"/>
                </a:lnTo>
                <a:cubicBezTo>
                  <a:pt x="1306506" y="221490"/>
                  <a:pt x="1305378" y="232212"/>
                  <a:pt x="1303121" y="241241"/>
                </a:cubicBezTo>
                <a:cubicBezTo>
                  <a:pt x="1300864" y="248013"/>
                  <a:pt x="1299735" y="258452"/>
                  <a:pt x="1299735" y="272560"/>
                </a:cubicBezTo>
                <a:lnTo>
                  <a:pt x="1304814" y="271714"/>
                </a:lnTo>
                <a:cubicBezTo>
                  <a:pt x="1308764" y="270585"/>
                  <a:pt x="1312855" y="269315"/>
                  <a:pt x="1317087" y="267904"/>
                </a:cubicBezTo>
                <a:cubicBezTo>
                  <a:pt x="1321320" y="266494"/>
                  <a:pt x="1324564" y="265788"/>
                  <a:pt x="1326822" y="265788"/>
                </a:cubicBezTo>
                <a:cubicBezTo>
                  <a:pt x="1329643" y="265788"/>
                  <a:pt x="1333593" y="268610"/>
                  <a:pt x="1338672" y="274253"/>
                </a:cubicBezTo>
                <a:lnTo>
                  <a:pt x="1348829" y="286103"/>
                </a:lnTo>
                <a:cubicBezTo>
                  <a:pt x="1346572" y="300211"/>
                  <a:pt x="1340647" y="310792"/>
                  <a:pt x="1331054" y="317846"/>
                </a:cubicBezTo>
                <a:cubicBezTo>
                  <a:pt x="1321461" y="324899"/>
                  <a:pt x="1310457" y="330401"/>
                  <a:pt x="1298042" y="334352"/>
                </a:cubicBezTo>
                <a:cubicBezTo>
                  <a:pt x="1296913" y="355795"/>
                  <a:pt x="1295220" y="378368"/>
                  <a:pt x="1292963" y="402068"/>
                </a:cubicBezTo>
                <a:cubicBezTo>
                  <a:pt x="1299735" y="398683"/>
                  <a:pt x="1303685" y="396143"/>
                  <a:pt x="1304814" y="394450"/>
                </a:cubicBezTo>
                <a:cubicBezTo>
                  <a:pt x="1309328" y="385421"/>
                  <a:pt x="1314689" y="376675"/>
                  <a:pt x="1320896" y="368210"/>
                </a:cubicBezTo>
                <a:cubicBezTo>
                  <a:pt x="1329925" y="358052"/>
                  <a:pt x="1336979" y="346484"/>
                  <a:pt x="1342058" y="333505"/>
                </a:cubicBezTo>
                <a:cubicBezTo>
                  <a:pt x="1346572" y="322783"/>
                  <a:pt x="1352498" y="312908"/>
                  <a:pt x="1359833" y="303879"/>
                </a:cubicBezTo>
                <a:cubicBezTo>
                  <a:pt x="1364348" y="289771"/>
                  <a:pt x="1369709" y="275946"/>
                  <a:pt x="1375916" y="262403"/>
                </a:cubicBezTo>
                <a:cubicBezTo>
                  <a:pt x="1384381" y="245473"/>
                  <a:pt x="1391152" y="227698"/>
                  <a:pt x="1396231" y="209076"/>
                </a:cubicBezTo>
                <a:lnTo>
                  <a:pt x="1405542" y="171831"/>
                </a:lnTo>
                <a:cubicBezTo>
                  <a:pt x="1416264" y="131201"/>
                  <a:pt x="1421625" y="102421"/>
                  <a:pt x="1421625" y="85492"/>
                </a:cubicBezTo>
                <a:cubicBezTo>
                  <a:pt x="1421625" y="79849"/>
                  <a:pt x="1421343" y="73783"/>
                  <a:pt x="1420779" y="67293"/>
                </a:cubicBezTo>
                <a:cubicBezTo>
                  <a:pt x="1420214" y="60804"/>
                  <a:pt x="1417675" y="56712"/>
                  <a:pt x="1413160" y="55020"/>
                </a:cubicBezTo>
                <a:cubicBezTo>
                  <a:pt x="1408646" y="53327"/>
                  <a:pt x="1404978" y="52480"/>
                  <a:pt x="1402156" y="52480"/>
                </a:cubicBezTo>
                <a:cubicBezTo>
                  <a:pt x="1398206" y="52480"/>
                  <a:pt x="1394397" y="53468"/>
                  <a:pt x="1390729" y="55443"/>
                </a:cubicBezTo>
                <a:cubicBezTo>
                  <a:pt x="1387061" y="57418"/>
                  <a:pt x="1384381" y="59111"/>
                  <a:pt x="1382688" y="60522"/>
                </a:cubicBezTo>
                <a:cubicBezTo>
                  <a:pt x="1380995" y="61932"/>
                  <a:pt x="1379302" y="62920"/>
                  <a:pt x="1377609" y="63484"/>
                </a:cubicBezTo>
                <a:cubicBezTo>
                  <a:pt x="1374787" y="57841"/>
                  <a:pt x="1373377" y="53327"/>
                  <a:pt x="1373377" y="49941"/>
                </a:cubicBezTo>
                <a:cubicBezTo>
                  <a:pt x="1373377" y="47119"/>
                  <a:pt x="1375070" y="44016"/>
                  <a:pt x="1378456" y="40630"/>
                </a:cubicBezTo>
                <a:cubicBezTo>
                  <a:pt x="1390870" y="27086"/>
                  <a:pt x="1406106" y="20315"/>
                  <a:pt x="1424164" y="20315"/>
                </a:cubicBezTo>
                <a:close/>
                <a:moveTo>
                  <a:pt x="4599217" y="10157"/>
                </a:moveTo>
                <a:lnTo>
                  <a:pt x="4615300" y="10157"/>
                </a:lnTo>
                <a:cubicBezTo>
                  <a:pt x="4620943" y="10722"/>
                  <a:pt x="4625739" y="13261"/>
                  <a:pt x="4629690" y="17775"/>
                </a:cubicBezTo>
                <a:cubicBezTo>
                  <a:pt x="4633640" y="22290"/>
                  <a:pt x="4637590" y="26381"/>
                  <a:pt x="4641540" y="30049"/>
                </a:cubicBezTo>
                <a:cubicBezTo>
                  <a:pt x="4645490" y="33717"/>
                  <a:pt x="4649158" y="37385"/>
                  <a:pt x="4652544" y="41053"/>
                </a:cubicBezTo>
                <a:cubicBezTo>
                  <a:pt x="4655930" y="44721"/>
                  <a:pt x="4659598" y="48812"/>
                  <a:pt x="4663548" y="53327"/>
                </a:cubicBezTo>
                <a:lnTo>
                  <a:pt x="4667781" y="58405"/>
                </a:lnTo>
                <a:cubicBezTo>
                  <a:pt x="4666088" y="67999"/>
                  <a:pt x="4662137" y="76181"/>
                  <a:pt x="4655930" y="82953"/>
                </a:cubicBezTo>
                <a:cubicBezTo>
                  <a:pt x="4653108" y="86903"/>
                  <a:pt x="4650851" y="91135"/>
                  <a:pt x="4649158" y="95650"/>
                </a:cubicBezTo>
                <a:cubicBezTo>
                  <a:pt x="4645773" y="101857"/>
                  <a:pt x="4642669" y="113708"/>
                  <a:pt x="4639847" y="131201"/>
                </a:cubicBezTo>
                <a:cubicBezTo>
                  <a:pt x="4638718" y="134023"/>
                  <a:pt x="4638154" y="136280"/>
                  <a:pt x="4638154" y="137973"/>
                </a:cubicBezTo>
                <a:cubicBezTo>
                  <a:pt x="4638154" y="139101"/>
                  <a:pt x="4638578" y="140230"/>
                  <a:pt x="4639424" y="141359"/>
                </a:cubicBezTo>
                <a:cubicBezTo>
                  <a:pt x="4640271" y="142487"/>
                  <a:pt x="4640834" y="144180"/>
                  <a:pt x="4641117" y="146437"/>
                </a:cubicBezTo>
                <a:cubicBezTo>
                  <a:pt x="4641399" y="148695"/>
                  <a:pt x="4641540" y="150670"/>
                  <a:pt x="4641540" y="152363"/>
                </a:cubicBezTo>
                <a:lnTo>
                  <a:pt x="4641540" y="158288"/>
                </a:lnTo>
                <a:cubicBezTo>
                  <a:pt x="4641540" y="174089"/>
                  <a:pt x="4641822" y="184810"/>
                  <a:pt x="4642387" y="190453"/>
                </a:cubicBezTo>
                <a:cubicBezTo>
                  <a:pt x="4645773" y="235034"/>
                  <a:pt x="4649440" y="261274"/>
                  <a:pt x="4653391" y="269174"/>
                </a:cubicBezTo>
                <a:lnTo>
                  <a:pt x="4665241" y="264942"/>
                </a:lnTo>
                <a:lnTo>
                  <a:pt x="4694867" y="253938"/>
                </a:lnTo>
                <a:lnTo>
                  <a:pt x="4705871" y="250552"/>
                </a:lnTo>
                <a:lnTo>
                  <a:pt x="4709257" y="250552"/>
                </a:lnTo>
                <a:cubicBezTo>
                  <a:pt x="4713207" y="250552"/>
                  <a:pt x="4716593" y="252527"/>
                  <a:pt x="4719415" y="256477"/>
                </a:cubicBezTo>
                <a:cubicBezTo>
                  <a:pt x="4725057" y="266071"/>
                  <a:pt x="4732675" y="273971"/>
                  <a:pt x="4742269" y="280178"/>
                </a:cubicBezTo>
                <a:cubicBezTo>
                  <a:pt x="4742833" y="280742"/>
                  <a:pt x="4743679" y="281589"/>
                  <a:pt x="4744808" y="282718"/>
                </a:cubicBezTo>
                <a:cubicBezTo>
                  <a:pt x="4745937" y="283846"/>
                  <a:pt x="4747065" y="285257"/>
                  <a:pt x="4748194" y="286950"/>
                </a:cubicBezTo>
                <a:cubicBezTo>
                  <a:pt x="4749323" y="288643"/>
                  <a:pt x="4750169" y="289771"/>
                  <a:pt x="4750734" y="290336"/>
                </a:cubicBezTo>
                <a:cubicBezTo>
                  <a:pt x="4745090" y="299929"/>
                  <a:pt x="4737895" y="307124"/>
                  <a:pt x="4729149" y="311920"/>
                </a:cubicBezTo>
                <a:cubicBezTo>
                  <a:pt x="4720402" y="316717"/>
                  <a:pt x="4711655" y="320244"/>
                  <a:pt x="4702909" y="322501"/>
                </a:cubicBezTo>
                <a:cubicBezTo>
                  <a:pt x="4694161" y="324758"/>
                  <a:pt x="4686120" y="327298"/>
                  <a:pt x="4678784" y="330119"/>
                </a:cubicBezTo>
                <a:cubicBezTo>
                  <a:pt x="4675399" y="331248"/>
                  <a:pt x="4673706" y="333223"/>
                  <a:pt x="4673706" y="336045"/>
                </a:cubicBezTo>
                <a:lnTo>
                  <a:pt x="4678784" y="350434"/>
                </a:lnTo>
                <a:cubicBezTo>
                  <a:pt x="4694021" y="385986"/>
                  <a:pt x="4704178" y="408840"/>
                  <a:pt x="4709257" y="418998"/>
                </a:cubicBezTo>
                <a:lnTo>
                  <a:pt x="4713489" y="427462"/>
                </a:lnTo>
                <a:cubicBezTo>
                  <a:pt x="4739447" y="483329"/>
                  <a:pt x="4763148" y="525369"/>
                  <a:pt x="4784592" y="553585"/>
                </a:cubicBezTo>
                <a:cubicBezTo>
                  <a:pt x="4789106" y="559228"/>
                  <a:pt x="4793339" y="565435"/>
                  <a:pt x="4797289" y="572207"/>
                </a:cubicBezTo>
                <a:cubicBezTo>
                  <a:pt x="4814782" y="600422"/>
                  <a:pt x="4834533" y="623277"/>
                  <a:pt x="4856541" y="640770"/>
                </a:cubicBezTo>
                <a:lnTo>
                  <a:pt x="4870931" y="652621"/>
                </a:lnTo>
                <a:lnTo>
                  <a:pt x="4892939" y="668703"/>
                </a:lnTo>
                <a:cubicBezTo>
                  <a:pt x="4895760" y="670396"/>
                  <a:pt x="4899146" y="671525"/>
                  <a:pt x="4903096" y="672089"/>
                </a:cubicBezTo>
                <a:lnTo>
                  <a:pt x="4909021" y="674629"/>
                </a:lnTo>
                <a:cubicBezTo>
                  <a:pt x="4909021" y="672936"/>
                  <a:pt x="4909303" y="671525"/>
                  <a:pt x="4909868" y="670396"/>
                </a:cubicBezTo>
                <a:cubicBezTo>
                  <a:pt x="4911561" y="667010"/>
                  <a:pt x="4912971" y="657417"/>
                  <a:pt x="4914100" y="641617"/>
                </a:cubicBezTo>
                <a:lnTo>
                  <a:pt x="4916639" y="619609"/>
                </a:lnTo>
                <a:lnTo>
                  <a:pt x="4917486" y="611144"/>
                </a:lnTo>
                <a:lnTo>
                  <a:pt x="4921718" y="578979"/>
                </a:lnTo>
                <a:lnTo>
                  <a:pt x="4938647" y="505337"/>
                </a:lnTo>
                <a:lnTo>
                  <a:pt x="4941187" y="501104"/>
                </a:lnTo>
                <a:lnTo>
                  <a:pt x="4947112" y="532423"/>
                </a:lnTo>
                <a:cubicBezTo>
                  <a:pt x="4956141" y="578132"/>
                  <a:pt x="4966581" y="615376"/>
                  <a:pt x="4978431" y="644156"/>
                </a:cubicBezTo>
                <a:lnTo>
                  <a:pt x="4986895" y="667010"/>
                </a:lnTo>
                <a:lnTo>
                  <a:pt x="4988589" y="673782"/>
                </a:lnTo>
                <a:cubicBezTo>
                  <a:pt x="4988589" y="675475"/>
                  <a:pt x="4988024" y="676886"/>
                  <a:pt x="4986895" y="678014"/>
                </a:cubicBezTo>
                <a:cubicBezTo>
                  <a:pt x="4986895" y="679143"/>
                  <a:pt x="4987460" y="680554"/>
                  <a:pt x="4988589" y="682247"/>
                </a:cubicBezTo>
                <a:lnTo>
                  <a:pt x="4990281" y="684786"/>
                </a:lnTo>
                <a:cubicBezTo>
                  <a:pt x="4995361" y="691558"/>
                  <a:pt x="4997899" y="698894"/>
                  <a:pt x="4997899" y="706794"/>
                </a:cubicBezTo>
                <a:lnTo>
                  <a:pt x="4997899" y="709333"/>
                </a:lnTo>
                <a:cubicBezTo>
                  <a:pt x="4997899" y="710462"/>
                  <a:pt x="4998181" y="711450"/>
                  <a:pt x="4998746" y="712296"/>
                </a:cubicBezTo>
                <a:cubicBezTo>
                  <a:pt x="4999311" y="713142"/>
                  <a:pt x="4999593" y="713848"/>
                  <a:pt x="4999593" y="714412"/>
                </a:cubicBezTo>
                <a:lnTo>
                  <a:pt x="5001285" y="722030"/>
                </a:lnTo>
                <a:cubicBezTo>
                  <a:pt x="5005236" y="732752"/>
                  <a:pt x="5007211" y="741499"/>
                  <a:pt x="5007211" y="748271"/>
                </a:cubicBezTo>
                <a:cubicBezTo>
                  <a:pt x="5007211" y="750528"/>
                  <a:pt x="5006223" y="752362"/>
                  <a:pt x="5004248" y="753773"/>
                </a:cubicBezTo>
                <a:cubicBezTo>
                  <a:pt x="5002273" y="755183"/>
                  <a:pt x="5001285" y="757158"/>
                  <a:pt x="5001285" y="759698"/>
                </a:cubicBezTo>
                <a:cubicBezTo>
                  <a:pt x="5001285" y="762237"/>
                  <a:pt x="4999593" y="764353"/>
                  <a:pt x="4996207" y="766046"/>
                </a:cubicBezTo>
                <a:cubicBezTo>
                  <a:pt x="4991693" y="770561"/>
                  <a:pt x="4989012" y="772959"/>
                  <a:pt x="4988165" y="773241"/>
                </a:cubicBezTo>
                <a:cubicBezTo>
                  <a:pt x="4987319" y="773523"/>
                  <a:pt x="4985485" y="773805"/>
                  <a:pt x="4982663" y="774088"/>
                </a:cubicBezTo>
                <a:cubicBezTo>
                  <a:pt x="4979842" y="774370"/>
                  <a:pt x="4977585" y="775922"/>
                  <a:pt x="4975891" y="778743"/>
                </a:cubicBezTo>
                <a:lnTo>
                  <a:pt x="4964887" y="777050"/>
                </a:lnTo>
                <a:cubicBezTo>
                  <a:pt x="4953037" y="775922"/>
                  <a:pt x="4942315" y="772254"/>
                  <a:pt x="4932722" y="766046"/>
                </a:cubicBezTo>
                <a:lnTo>
                  <a:pt x="4923411" y="758428"/>
                </a:lnTo>
                <a:cubicBezTo>
                  <a:pt x="4889553" y="731906"/>
                  <a:pt x="4853719" y="699740"/>
                  <a:pt x="4815911" y="661932"/>
                </a:cubicBezTo>
                <a:cubicBezTo>
                  <a:pt x="4803496" y="648953"/>
                  <a:pt x="4792210" y="635127"/>
                  <a:pt x="4782053" y="620455"/>
                </a:cubicBezTo>
                <a:lnTo>
                  <a:pt x="4780360" y="617916"/>
                </a:lnTo>
                <a:cubicBezTo>
                  <a:pt x="4757223" y="584622"/>
                  <a:pt x="4741986" y="562331"/>
                  <a:pt x="4734651" y="551045"/>
                </a:cubicBezTo>
                <a:cubicBezTo>
                  <a:pt x="4734086" y="551045"/>
                  <a:pt x="4733522" y="550481"/>
                  <a:pt x="4732958" y="549352"/>
                </a:cubicBezTo>
                <a:cubicBezTo>
                  <a:pt x="4732393" y="548224"/>
                  <a:pt x="4732111" y="547095"/>
                  <a:pt x="4732111" y="545967"/>
                </a:cubicBezTo>
                <a:lnTo>
                  <a:pt x="4732111" y="542581"/>
                </a:lnTo>
                <a:lnTo>
                  <a:pt x="4731265" y="540888"/>
                </a:lnTo>
                <a:cubicBezTo>
                  <a:pt x="4727879" y="538066"/>
                  <a:pt x="4725480" y="534680"/>
                  <a:pt x="4724070" y="530730"/>
                </a:cubicBezTo>
                <a:cubicBezTo>
                  <a:pt x="4722659" y="526780"/>
                  <a:pt x="4720825" y="523676"/>
                  <a:pt x="4718568" y="521419"/>
                </a:cubicBezTo>
                <a:cubicBezTo>
                  <a:pt x="4716311" y="519162"/>
                  <a:pt x="4714759" y="516905"/>
                  <a:pt x="4713913" y="514648"/>
                </a:cubicBezTo>
                <a:cubicBezTo>
                  <a:pt x="4713066" y="512390"/>
                  <a:pt x="4712078" y="510697"/>
                  <a:pt x="4710950" y="509569"/>
                </a:cubicBezTo>
                <a:cubicBezTo>
                  <a:pt x="4691199" y="476839"/>
                  <a:pt x="4675116" y="442698"/>
                  <a:pt x="4662702" y="407147"/>
                </a:cubicBezTo>
                <a:cubicBezTo>
                  <a:pt x="4660444" y="401504"/>
                  <a:pt x="4658751" y="396143"/>
                  <a:pt x="4657623" y="391064"/>
                </a:cubicBezTo>
                <a:cubicBezTo>
                  <a:pt x="4654801" y="382600"/>
                  <a:pt x="4651698" y="374417"/>
                  <a:pt x="4648312" y="366517"/>
                </a:cubicBezTo>
                <a:cubicBezTo>
                  <a:pt x="4646055" y="361438"/>
                  <a:pt x="4644644" y="355795"/>
                  <a:pt x="4644080" y="349588"/>
                </a:cubicBezTo>
                <a:lnTo>
                  <a:pt x="4641540" y="341123"/>
                </a:lnTo>
                <a:cubicBezTo>
                  <a:pt x="4634204" y="343380"/>
                  <a:pt x="4626586" y="345356"/>
                  <a:pt x="4618686" y="347049"/>
                </a:cubicBezTo>
                <a:cubicBezTo>
                  <a:pt x="4619250" y="347049"/>
                  <a:pt x="4619532" y="346766"/>
                  <a:pt x="4619532" y="346202"/>
                </a:cubicBezTo>
                <a:cubicBezTo>
                  <a:pt x="4622354" y="342252"/>
                  <a:pt x="4623765" y="339148"/>
                  <a:pt x="4623765" y="336891"/>
                </a:cubicBezTo>
                <a:cubicBezTo>
                  <a:pt x="4623765" y="335198"/>
                  <a:pt x="4622918" y="333223"/>
                  <a:pt x="4621225" y="330966"/>
                </a:cubicBezTo>
                <a:lnTo>
                  <a:pt x="4619532" y="330119"/>
                </a:lnTo>
                <a:cubicBezTo>
                  <a:pt x="4617275" y="330119"/>
                  <a:pt x="4615300" y="330401"/>
                  <a:pt x="4613607" y="330966"/>
                </a:cubicBezTo>
                <a:lnTo>
                  <a:pt x="4600910" y="334352"/>
                </a:lnTo>
                <a:cubicBezTo>
                  <a:pt x="4592446" y="335480"/>
                  <a:pt x="4584827" y="338302"/>
                  <a:pt x="4578056" y="342816"/>
                </a:cubicBezTo>
                <a:cubicBezTo>
                  <a:pt x="4574105" y="345073"/>
                  <a:pt x="4567052" y="347613"/>
                  <a:pt x="4556894" y="350434"/>
                </a:cubicBezTo>
                <a:cubicBezTo>
                  <a:pt x="4526422" y="361156"/>
                  <a:pt x="4503567" y="369903"/>
                  <a:pt x="4488331" y="376675"/>
                </a:cubicBezTo>
                <a:lnTo>
                  <a:pt x="4487485" y="376675"/>
                </a:lnTo>
                <a:cubicBezTo>
                  <a:pt x="4459833" y="389089"/>
                  <a:pt x="4431054" y="397554"/>
                  <a:pt x="4401146" y="402068"/>
                </a:cubicBezTo>
                <a:lnTo>
                  <a:pt x="4393527" y="402915"/>
                </a:lnTo>
                <a:cubicBezTo>
                  <a:pt x="4386756" y="402915"/>
                  <a:pt x="4379420" y="400940"/>
                  <a:pt x="4371520" y="396990"/>
                </a:cubicBezTo>
                <a:cubicBezTo>
                  <a:pt x="4359105" y="390782"/>
                  <a:pt x="4348101" y="382318"/>
                  <a:pt x="4338508" y="371596"/>
                </a:cubicBezTo>
                <a:cubicBezTo>
                  <a:pt x="4333429" y="366517"/>
                  <a:pt x="4330325" y="361438"/>
                  <a:pt x="4329197" y="356360"/>
                </a:cubicBezTo>
                <a:cubicBezTo>
                  <a:pt x="4328632" y="354102"/>
                  <a:pt x="4327786" y="352268"/>
                  <a:pt x="4326657" y="350858"/>
                </a:cubicBezTo>
                <a:cubicBezTo>
                  <a:pt x="4325528" y="349447"/>
                  <a:pt x="4324682" y="347895"/>
                  <a:pt x="4324118" y="346202"/>
                </a:cubicBezTo>
                <a:cubicBezTo>
                  <a:pt x="4326375" y="347331"/>
                  <a:pt x="4328914" y="347895"/>
                  <a:pt x="4331736" y="347895"/>
                </a:cubicBezTo>
                <a:cubicBezTo>
                  <a:pt x="4345843" y="349588"/>
                  <a:pt x="4359951" y="350434"/>
                  <a:pt x="4374059" y="350434"/>
                </a:cubicBezTo>
                <a:cubicBezTo>
                  <a:pt x="4392117" y="350434"/>
                  <a:pt x="4407353" y="348741"/>
                  <a:pt x="4419768" y="345356"/>
                </a:cubicBezTo>
                <a:cubicBezTo>
                  <a:pt x="4434440" y="343098"/>
                  <a:pt x="4452215" y="337737"/>
                  <a:pt x="4473095" y="329273"/>
                </a:cubicBezTo>
                <a:cubicBezTo>
                  <a:pt x="4488331" y="323065"/>
                  <a:pt x="4503849" y="317705"/>
                  <a:pt x="4519650" y="313190"/>
                </a:cubicBezTo>
                <a:cubicBezTo>
                  <a:pt x="4538272" y="306983"/>
                  <a:pt x="4550123" y="303315"/>
                  <a:pt x="4555201" y="302186"/>
                </a:cubicBezTo>
                <a:cubicBezTo>
                  <a:pt x="4567052" y="299365"/>
                  <a:pt x="4578338" y="295132"/>
                  <a:pt x="4589060" y="289489"/>
                </a:cubicBezTo>
                <a:cubicBezTo>
                  <a:pt x="4591317" y="288361"/>
                  <a:pt x="4593856" y="287796"/>
                  <a:pt x="4596678" y="287796"/>
                </a:cubicBezTo>
                <a:lnTo>
                  <a:pt x="4616993" y="281871"/>
                </a:lnTo>
                <a:lnTo>
                  <a:pt x="4622072" y="279332"/>
                </a:lnTo>
                <a:lnTo>
                  <a:pt x="4618686" y="259017"/>
                </a:lnTo>
                <a:cubicBezTo>
                  <a:pt x="4611350" y="225723"/>
                  <a:pt x="4605706" y="192993"/>
                  <a:pt x="4601757" y="160827"/>
                </a:cubicBezTo>
                <a:cubicBezTo>
                  <a:pt x="4601757" y="154056"/>
                  <a:pt x="4600628" y="147848"/>
                  <a:pt x="4598371" y="142205"/>
                </a:cubicBezTo>
                <a:cubicBezTo>
                  <a:pt x="4597242" y="138819"/>
                  <a:pt x="4596678" y="135434"/>
                  <a:pt x="4596678" y="132048"/>
                </a:cubicBezTo>
                <a:lnTo>
                  <a:pt x="4596678" y="128662"/>
                </a:lnTo>
                <a:cubicBezTo>
                  <a:pt x="4596678" y="124147"/>
                  <a:pt x="4595690" y="119210"/>
                  <a:pt x="4593715" y="113849"/>
                </a:cubicBezTo>
                <a:cubicBezTo>
                  <a:pt x="4591740" y="108488"/>
                  <a:pt x="4590753" y="102139"/>
                  <a:pt x="4590753" y="94803"/>
                </a:cubicBezTo>
                <a:lnTo>
                  <a:pt x="4589906" y="88878"/>
                </a:lnTo>
                <a:cubicBezTo>
                  <a:pt x="4589906" y="84364"/>
                  <a:pt x="4590188" y="80131"/>
                  <a:pt x="4590753" y="76181"/>
                </a:cubicBezTo>
                <a:cubicBezTo>
                  <a:pt x="4590753" y="60380"/>
                  <a:pt x="4580031" y="52480"/>
                  <a:pt x="4558587" y="52480"/>
                </a:cubicBezTo>
                <a:cubicBezTo>
                  <a:pt x="4551815" y="52480"/>
                  <a:pt x="4545044" y="53609"/>
                  <a:pt x="4538272" y="55866"/>
                </a:cubicBezTo>
                <a:lnTo>
                  <a:pt x="4528961" y="58405"/>
                </a:lnTo>
                <a:cubicBezTo>
                  <a:pt x="4517675" y="60098"/>
                  <a:pt x="4506953" y="63766"/>
                  <a:pt x="4496796" y="69409"/>
                </a:cubicBezTo>
                <a:cubicBezTo>
                  <a:pt x="4491152" y="73360"/>
                  <a:pt x="4488331" y="77874"/>
                  <a:pt x="4488331" y="82953"/>
                </a:cubicBezTo>
                <a:cubicBezTo>
                  <a:pt x="4488331" y="86903"/>
                  <a:pt x="4489459" y="91982"/>
                  <a:pt x="4491717" y="98189"/>
                </a:cubicBezTo>
                <a:lnTo>
                  <a:pt x="4496796" y="107500"/>
                </a:lnTo>
                <a:cubicBezTo>
                  <a:pt x="4486074" y="100164"/>
                  <a:pt x="4480713" y="91982"/>
                  <a:pt x="4480713" y="82953"/>
                </a:cubicBezTo>
                <a:cubicBezTo>
                  <a:pt x="4480713" y="77310"/>
                  <a:pt x="4482688" y="71102"/>
                  <a:pt x="4486638" y="64331"/>
                </a:cubicBezTo>
                <a:cubicBezTo>
                  <a:pt x="4490588" y="57559"/>
                  <a:pt x="4497924" y="52480"/>
                  <a:pt x="4508646" y="49094"/>
                </a:cubicBezTo>
                <a:cubicBezTo>
                  <a:pt x="4514853" y="45144"/>
                  <a:pt x="4521343" y="41758"/>
                  <a:pt x="4528115" y="38937"/>
                </a:cubicBezTo>
                <a:cubicBezTo>
                  <a:pt x="4534886" y="36115"/>
                  <a:pt x="4541375" y="33012"/>
                  <a:pt x="4547583" y="29626"/>
                </a:cubicBezTo>
                <a:cubicBezTo>
                  <a:pt x="4563948" y="20597"/>
                  <a:pt x="4581159" y="14107"/>
                  <a:pt x="4599217" y="10157"/>
                </a:cubicBezTo>
                <a:close/>
                <a:moveTo>
                  <a:pt x="520573" y="5925"/>
                </a:moveTo>
                <a:cubicBezTo>
                  <a:pt x="532988" y="6489"/>
                  <a:pt x="547660" y="20315"/>
                  <a:pt x="564589" y="47401"/>
                </a:cubicBezTo>
                <a:lnTo>
                  <a:pt x="573054" y="59252"/>
                </a:lnTo>
                <a:cubicBezTo>
                  <a:pt x="574182" y="61509"/>
                  <a:pt x="574747" y="63766"/>
                  <a:pt x="574747" y="66024"/>
                </a:cubicBezTo>
                <a:cubicBezTo>
                  <a:pt x="574182" y="70538"/>
                  <a:pt x="569668" y="79849"/>
                  <a:pt x="561203" y="93957"/>
                </a:cubicBezTo>
                <a:cubicBezTo>
                  <a:pt x="554432" y="104114"/>
                  <a:pt x="549635" y="115118"/>
                  <a:pt x="546813" y="126969"/>
                </a:cubicBezTo>
                <a:cubicBezTo>
                  <a:pt x="546813" y="128662"/>
                  <a:pt x="546531" y="130073"/>
                  <a:pt x="545967" y="131201"/>
                </a:cubicBezTo>
                <a:cubicBezTo>
                  <a:pt x="544838" y="140230"/>
                  <a:pt x="542017" y="148977"/>
                  <a:pt x="537502" y="157441"/>
                </a:cubicBezTo>
                <a:cubicBezTo>
                  <a:pt x="535809" y="160263"/>
                  <a:pt x="534822" y="163226"/>
                  <a:pt x="534540" y="166329"/>
                </a:cubicBezTo>
                <a:cubicBezTo>
                  <a:pt x="534258" y="169433"/>
                  <a:pt x="533834" y="172113"/>
                  <a:pt x="533270" y="174371"/>
                </a:cubicBezTo>
                <a:lnTo>
                  <a:pt x="539195" y="171831"/>
                </a:lnTo>
                <a:cubicBezTo>
                  <a:pt x="543710" y="171267"/>
                  <a:pt x="548083" y="169715"/>
                  <a:pt x="552316" y="167176"/>
                </a:cubicBezTo>
                <a:cubicBezTo>
                  <a:pt x="556548" y="164636"/>
                  <a:pt x="561485" y="163367"/>
                  <a:pt x="567129" y="163367"/>
                </a:cubicBezTo>
                <a:cubicBezTo>
                  <a:pt x="571079" y="162238"/>
                  <a:pt x="574182" y="161674"/>
                  <a:pt x="576440" y="161674"/>
                </a:cubicBezTo>
                <a:cubicBezTo>
                  <a:pt x="582083" y="161674"/>
                  <a:pt x="586315" y="164495"/>
                  <a:pt x="589136" y="170138"/>
                </a:cubicBezTo>
                <a:cubicBezTo>
                  <a:pt x="593651" y="180860"/>
                  <a:pt x="600140" y="189043"/>
                  <a:pt x="608605" y="194686"/>
                </a:cubicBezTo>
                <a:cubicBezTo>
                  <a:pt x="608041" y="204843"/>
                  <a:pt x="603526" y="211897"/>
                  <a:pt x="595062" y="215847"/>
                </a:cubicBezTo>
                <a:cubicBezTo>
                  <a:pt x="592804" y="216976"/>
                  <a:pt x="590829" y="218387"/>
                  <a:pt x="589136" y="220080"/>
                </a:cubicBezTo>
                <a:cubicBezTo>
                  <a:pt x="584622" y="224594"/>
                  <a:pt x="579261" y="227416"/>
                  <a:pt x="573054" y="228544"/>
                </a:cubicBezTo>
                <a:cubicBezTo>
                  <a:pt x="561768" y="231930"/>
                  <a:pt x="550764" y="235598"/>
                  <a:pt x="540042" y="239548"/>
                </a:cubicBezTo>
                <a:lnTo>
                  <a:pt x="533270" y="241241"/>
                </a:lnTo>
                <a:cubicBezTo>
                  <a:pt x="528191" y="242934"/>
                  <a:pt x="525370" y="246602"/>
                  <a:pt x="524805" y="252245"/>
                </a:cubicBezTo>
                <a:cubicBezTo>
                  <a:pt x="523113" y="257324"/>
                  <a:pt x="522266" y="261838"/>
                  <a:pt x="522266" y="265788"/>
                </a:cubicBezTo>
                <a:cubicBezTo>
                  <a:pt x="522266" y="266917"/>
                  <a:pt x="522548" y="267904"/>
                  <a:pt x="523113" y="268751"/>
                </a:cubicBezTo>
                <a:cubicBezTo>
                  <a:pt x="523677" y="269597"/>
                  <a:pt x="523959" y="270303"/>
                  <a:pt x="523959" y="270867"/>
                </a:cubicBezTo>
                <a:cubicBezTo>
                  <a:pt x="523959" y="271431"/>
                  <a:pt x="523818" y="271996"/>
                  <a:pt x="523536" y="272560"/>
                </a:cubicBezTo>
                <a:cubicBezTo>
                  <a:pt x="523254" y="273124"/>
                  <a:pt x="522548" y="274112"/>
                  <a:pt x="521420" y="275523"/>
                </a:cubicBezTo>
                <a:cubicBezTo>
                  <a:pt x="520291" y="276933"/>
                  <a:pt x="519445" y="278626"/>
                  <a:pt x="518880" y="280601"/>
                </a:cubicBezTo>
                <a:cubicBezTo>
                  <a:pt x="518316" y="282576"/>
                  <a:pt x="518034" y="284410"/>
                  <a:pt x="518034" y="286103"/>
                </a:cubicBezTo>
                <a:cubicBezTo>
                  <a:pt x="519162" y="288361"/>
                  <a:pt x="520855" y="289489"/>
                  <a:pt x="523113" y="289489"/>
                </a:cubicBezTo>
                <a:cubicBezTo>
                  <a:pt x="524241" y="289489"/>
                  <a:pt x="531718" y="287937"/>
                  <a:pt x="545544" y="284834"/>
                </a:cubicBezTo>
                <a:cubicBezTo>
                  <a:pt x="559369" y="281730"/>
                  <a:pt x="577568" y="277075"/>
                  <a:pt x="600140" y="270867"/>
                </a:cubicBezTo>
                <a:cubicBezTo>
                  <a:pt x="611426" y="266917"/>
                  <a:pt x="626945" y="262403"/>
                  <a:pt x="646696" y="257324"/>
                </a:cubicBezTo>
                <a:cubicBezTo>
                  <a:pt x="654596" y="255067"/>
                  <a:pt x="662214" y="253374"/>
                  <a:pt x="669550" y="252245"/>
                </a:cubicBezTo>
                <a:cubicBezTo>
                  <a:pt x="676886" y="251116"/>
                  <a:pt x="683940" y="249423"/>
                  <a:pt x="690712" y="247166"/>
                </a:cubicBezTo>
                <a:cubicBezTo>
                  <a:pt x="699741" y="243780"/>
                  <a:pt x="705666" y="242087"/>
                  <a:pt x="708487" y="242087"/>
                </a:cubicBezTo>
                <a:cubicBezTo>
                  <a:pt x="720338" y="238137"/>
                  <a:pt x="732470" y="236162"/>
                  <a:pt x="744885" y="236162"/>
                </a:cubicBezTo>
                <a:lnTo>
                  <a:pt x="752503" y="234469"/>
                </a:lnTo>
                <a:cubicBezTo>
                  <a:pt x="755325" y="232776"/>
                  <a:pt x="757864" y="231930"/>
                  <a:pt x="760121" y="231930"/>
                </a:cubicBezTo>
                <a:cubicBezTo>
                  <a:pt x="760686" y="231930"/>
                  <a:pt x="764212" y="232776"/>
                  <a:pt x="770702" y="234469"/>
                </a:cubicBezTo>
                <a:cubicBezTo>
                  <a:pt x="777192" y="236162"/>
                  <a:pt x="781847" y="239266"/>
                  <a:pt x="784669" y="243780"/>
                </a:cubicBezTo>
                <a:lnTo>
                  <a:pt x="821066" y="289489"/>
                </a:lnTo>
                <a:cubicBezTo>
                  <a:pt x="825017" y="294004"/>
                  <a:pt x="826992" y="297672"/>
                  <a:pt x="826992" y="300493"/>
                </a:cubicBezTo>
                <a:cubicBezTo>
                  <a:pt x="826992" y="302750"/>
                  <a:pt x="824593" y="306559"/>
                  <a:pt x="819797" y="311920"/>
                </a:cubicBezTo>
                <a:cubicBezTo>
                  <a:pt x="815000" y="317281"/>
                  <a:pt x="808934" y="320808"/>
                  <a:pt x="801598" y="322501"/>
                </a:cubicBezTo>
                <a:lnTo>
                  <a:pt x="797366" y="323348"/>
                </a:lnTo>
                <a:lnTo>
                  <a:pt x="795673" y="323348"/>
                </a:lnTo>
                <a:cubicBezTo>
                  <a:pt x="780436" y="318833"/>
                  <a:pt x="764636" y="316576"/>
                  <a:pt x="748271" y="316576"/>
                </a:cubicBezTo>
                <a:cubicBezTo>
                  <a:pt x="742064" y="316576"/>
                  <a:pt x="738113" y="316858"/>
                  <a:pt x="736420" y="317422"/>
                </a:cubicBezTo>
                <a:lnTo>
                  <a:pt x="723724" y="317422"/>
                </a:lnTo>
                <a:cubicBezTo>
                  <a:pt x="718080" y="317422"/>
                  <a:pt x="713002" y="315729"/>
                  <a:pt x="708487" y="312344"/>
                </a:cubicBezTo>
                <a:cubicBezTo>
                  <a:pt x="706230" y="310086"/>
                  <a:pt x="701998" y="308111"/>
                  <a:pt x="695790" y="306418"/>
                </a:cubicBezTo>
                <a:lnTo>
                  <a:pt x="689019" y="306418"/>
                </a:lnTo>
                <a:cubicBezTo>
                  <a:pt x="684504" y="306418"/>
                  <a:pt x="680272" y="306701"/>
                  <a:pt x="676322" y="307265"/>
                </a:cubicBezTo>
                <a:cubicBezTo>
                  <a:pt x="672372" y="307829"/>
                  <a:pt x="668562" y="308252"/>
                  <a:pt x="664895" y="308535"/>
                </a:cubicBezTo>
                <a:cubicBezTo>
                  <a:pt x="661227" y="308817"/>
                  <a:pt x="657276" y="309381"/>
                  <a:pt x="653044" y="310227"/>
                </a:cubicBezTo>
                <a:cubicBezTo>
                  <a:pt x="648812" y="311074"/>
                  <a:pt x="644721" y="311497"/>
                  <a:pt x="640770" y="311497"/>
                </a:cubicBezTo>
                <a:lnTo>
                  <a:pt x="628074" y="310651"/>
                </a:lnTo>
                <a:cubicBezTo>
                  <a:pt x="626381" y="310651"/>
                  <a:pt x="624970" y="310933"/>
                  <a:pt x="623841" y="311497"/>
                </a:cubicBezTo>
                <a:cubicBezTo>
                  <a:pt x="622713" y="312061"/>
                  <a:pt x="615377" y="314037"/>
                  <a:pt x="601833" y="317422"/>
                </a:cubicBezTo>
                <a:cubicBezTo>
                  <a:pt x="584340" y="320808"/>
                  <a:pt x="567552" y="324194"/>
                  <a:pt x="551469" y="327580"/>
                </a:cubicBezTo>
                <a:cubicBezTo>
                  <a:pt x="535386" y="330966"/>
                  <a:pt x="519727" y="334634"/>
                  <a:pt x="504491" y="338584"/>
                </a:cubicBezTo>
                <a:cubicBezTo>
                  <a:pt x="497719" y="340841"/>
                  <a:pt x="490665" y="342816"/>
                  <a:pt x="483329" y="344509"/>
                </a:cubicBezTo>
                <a:cubicBezTo>
                  <a:pt x="472043" y="347895"/>
                  <a:pt x="461039" y="351845"/>
                  <a:pt x="450317" y="356360"/>
                </a:cubicBezTo>
                <a:lnTo>
                  <a:pt x="428309" y="363978"/>
                </a:lnTo>
                <a:cubicBezTo>
                  <a:pt x="415330" y="368492"/>
                  <a:pt x="402633" y="373853"/>
                  <a:pt x="390218" y="380060"/>
                </a:cubicBezTo>
                <a:cubicBezTo>
                  <a:pt x="386832" y="381189"/>
                  <a:pt x="383164" y="382741"/>
                  <a:pt x="379214" y="384716"/>
                </a:cubicBezTo>
                <a:cubicBezTo>
                  <a:pt x="375264" y="386691"/>
                  <a:pt x="370750" y="388243"/>
                  <a:pt x="365671" y="389372"/>
                </a:cubicBezTo>
                <a:lnTo>
                  <a:pt x="341124" y="402068"/>
                </a:lnTo>
                <a:cubicBezTo>
                  <a:pt x="330966" y="406583"/>
                  <a:pt x="320809" y="410251"/>
                  <a:pt x="310651" y="413072"/>
                </a:cubicBezTo>
                <a:cubicBezTo>
                  <a:pt x="306701" y="414201"/>
                  <a:pt x="304162" y="416740"/>
                  <a:pt x="303033" y="420691"/>
                </a:cubicBezTo>
                <a:lnTo>
                  <a:pt x="281871" y="468939"/>
                </a:lnTo>
                <a:cubicBezTo>
                  <a:pt x="272843" y="488125"/>
                  <a:pt x="264378" y="507029"/>
                  <a:pt x="256478" y="525652"/>
                </a:cubicBezTo>
                <a:cubicBezTo>
                  <a:pt x="250270" y="536373"/>
                  <a:pt x="246602" y="543850"/>
                  <a:pt x="245474" y="548083"/>
                </a:cubicBezTo>
                <a:cubicBezTo>
                  <a:pt x="244345" y="552315"/>
                  <a:pt x="242370" y="556265"/>
                  <a:pt x="239548" y="559933"/>
                </a:cubicBezTo>
                <a:cubicBezTo>
                  <a:pt x="236727" y="563601"/>
                  <a:pt x="235034" y="567975"/>
                  <a:pt x="234470" y="573053"/>
                </a:cubicBezTo>
                <a:cubicBezTo>
                  <a:pt x="233905" y="574746"/>
                  <a:pt x="233059" y="576298"/>
                  <a:pt x="231930" y="577709"/>
                </a:cubicBezTo>
                <a:cubicBezTo>
                  <a:pt x="230802" y="579120"/>
                  <a:pt x="227698" y="585468"/>
                  <a:pt x="222619" y="596754"/>
                </a:cubicBezTo>
                <a:cubicBezTo>
                  <a:pt x="215848" y="611990"/>
                  <a:pt x="210487" y="621866"/>
                  <a:pt x="206536" y="626380"/>
                </a:cubicBezTo>
                <a:lnTo>
                  <a:pt x="203997" y="629766"/>
                </a:lnTo>
                <a:cubicBezTo>
                  <a:pt x="201740" y="630330"/>
                  <a:pt x="200611" y="632023"/>
                  <a:pt x="200611" y="634845"/>
                </a:cubicBezTo>
                <a:lnTo>
                  <a:pt x="200611" y="638231"/>
                </a:lnTo>
                <a:lnTo>
                  <a:pt x="195532" y="644156"/>
                </a:lnTo>
                <a:cubicBezTo>
                  <a:pt x="192711" y="649799"/>
                  <a:pt x="188761" y="653185"/>
                  <a:pt x="183682" y="654313"/>
                </a:cubicBezTo>
                <a:cubicBezTo>
                  <a:pt x="181425" y="654313"/>
                  <a:pt x="179450" y="655160"/>
                  <a:pt x="177757" y="656853"/>
                </a:cubicBezTo>
                <a:cubicBezTo>
                  <a:pt x="176064" y="658546"/>
                  <a:pt x="174371" y="659392"/>
                  <a:pt x="172678" y="659392"/>
                </a:cubicBezTo>
                <a:cubicBezTo>
                  <a:pt x="169857" y="659392"/>
                  <a:pt x="166471" y="657982"/>
                  <a:pt x="162521" y="655160"/>
                </a:cubicBezTo>
                <a:cubicBezTo>
                  <a:pt x="161956" y="654031"/>
                  <a:pt x="158006" y="650363"/>
                  <a:pt x="150670" y="644156"/>
                </a:cubicBezTo>
                <a:lnTo>
                  <a:pt x="123583" y="617916"/>
                </a:lnTo>
                <a:cubicBezTo>
                  <a:pt x="120198" y="614530"/>
                  <a:pt x="118223" y="610298"/>
                  <a:pt x="117658" y="605219"/>
                </a:cubicBezTo>
                <a:lnTo>
                  <a:pt x="113426" y="575593"/>
                </a:lnTo>
                <a:lnTo>
                  <a:pt x="114272" y="563742"/>
                </a:lnTo>
                <a:lnTo>
                  <a:pt x="113426" y="529037"/>
                </a:lnTo>
                <a:lnTo>
                  <a:pt x="114272" y="516341"/>
                </a:lnTo>
                <a:cubicBezTo>
                  <a:pt x="115401" y="502797"/>
                  <a:pt x="117094" y="489254"/>
                  <a:pt x="119351" y="475710"/>
                </a:cubicBezTo>
                <a:lnTo>
                  <a:pt x="124430" y="441852"/>
                </a:lnTo>
                <a:cubicBezTo>
                  <a:pt x="122737" y="442981"/>
                  <a:pt x="121185" y="443827"/>
                  <a:pt x="119774" y="444391"/>
                </a:cubicBezTo>
                <a:cubicBezTo>
                  <a:pt x="118364" y="444956"/>
                  <a:pt x="112156" y="448342"/>
                  <a:pt x="101152" y="454549"/>
                </a:cubicBezTo>
                <a:cubicBezTo>
                  <a:pt x="90148" y="460756"/>
                  <a:pt x="78439" y="466399"/>
                  <a:pt x="66024" y="471478"/>
                </a:cubicBezTo>
                <a:cubicBezTo>
                  <a:pt x="57560" y="475428"/>
                  <a:pt x="48531" y="477403"/>
                  <a:pt x="38938" y="477403"/>
                </a:cubicBezTo>
                <a:cubicBezTo>
                  <a:pt x="37809" y="477403"/>
                  <a:pt x="36680" y="477685"/>
                  <a:pt x="35552" y="478250"/>
                </a:cubicBezTo>
                <a:cubicBezTo>
                  <a:pt x="34423" y="478814"/>
                  <a:pt x="33012" y="479096"/>
                  <a:pt x="31319" y="479096"/>
                </a:cubicBezTo>
                <a:cubicBezTo>
                  <a:pt x="23419" y="478532"/>
                  <a:pt x="17917" y="476275"/>
                  <a:pt x="14813" y="472325"/>
                </a:cubicBezTo>
                <a:cubicBezTo>
                  <a:pt x="11710" y="468374"/>
                  <a:pt x="8465" y="464989"/>
                  <a:pt x="5079" y="462167"/>
                </a:cubicBezTo>
                <a:cubicBezTo>
                  <a:pt x="1693" y="459346"/>
                  <a:pt x="0" y="456806"/>
                  <a:pt x="0" y="454549"/>
                </a:cubicBezTo>
                <a:lnTo>
                  <a:pt x="0" y="451163"/>
                </a:lnTo>
                <a:cubicBezTo>
                  <a:pt x="0" y="447777"/>
                  <a:pt x="2540" y="444674"/>
                  <a:pt x="7619" y="441852"/>
                </a:cubicBezTo>
                <a:cubicBezTo>
                  <a:pt x="14954" y="436209"/>
                  <a:pt x="21162" y="433387"/>
                  <a:pt x="26241" y="433387"/>
                </a:cubicBezTo>
                <a:lnTo>
                  <a:pt x="38091" y="436773"/>
                </a:lnTo>
                <a:lnTo>
                  <a:pt x="64331" y="424076"/>
                </a:lnTo>
                <a:cubicBezTo>
                  <a:pt x="65460" y="424076"/>
                  <a:pt x="66165" y="423794"/>
                  <a:pt x="66447" y="423230"/>
                </a:cubicBezTo>
                <a:cubicBezTo>
                  <a:pt x="66730" y="422666"/>
                  <a:pt x="67153" y="422383"/>
                  <a:pt x="67717" y="422383"/>
                </a:cubicBezTo>
                <a:lnTo>
                  <a:pt x="91418" y="406301"/>
                </a:lnTo>
                <a:cubicBezTo>
                  <a:pt x="95932" y="402915"/>
                  <a:pt x="100306" y="399529"/>
                  <a:pt x="104538" y="396143"/>
                </a:cubicBezTo>
                <a:cubicBezTo>
                  <a:pt x="108770" y="392757"/>
                  <a:pt x="113285" y="389654"/>
                  <a:pt x="118081" y="386832"/>
                </a:cubicBezTo>
                <a:cubicBezTo>
                  <a:pt x="122878" y="384011"/>
                  <a:pt x="125700" y="382459"/>
                  <a:pt x="126546" y="382177"/>
                </a:cubicBezTo>
                <a:cubicBezTo>
                  <a:pt x="127392" y="381894"/>
                  <a:pt x="128380" y="381471"/>
                  <a:pt x="129509" y="380907"/>
                </a:cubicBezTo>
                <a:cubicBezTo>
                  <a:pt x="135716" y="373571"/>
                  <a:pt x="143052" y="368210"/>
                  <a:pt x="151517" y="364824"/>
                </a:cubicBezTo>
                <a:cubicBezTo>
                  <a:pt x="153209" y="363131"/>
                  <a:pt x="160263" y="360028"/>
                  <a:pt x="172678" y="355513"/>
                </a:cubicBezTo>
                <a:cubicBezTo>
                  <a:pt x="175500" y="353820"/>
                  <a:pt x="178603" y="352409"/>
                  <a:pt x="181989" y="351281"/>
                </a:cubicBezTo>
                <a:lnTo>
                  <a:pt x="219234" y="400375"/>
                </a:lnTo>
                <a:cubicBezTo>
                  <a:pt x="220926" y="402633"/>
                  <a:pt x="221773" y="404608"/>
                  <a:pt x="221773" y="406301"/>
                </a:cubicBezTo>
                <a:cubicBezTo>
                  <a:pt x="221773" y="408558"/>
                  <a:pt x="220644" y="410815"/>
                  <a:pt x="218387" y="413072"/>
                </a:cubicBezTo>
                <a:lnTo>
                  <a:pt x="217540" y="413072"/>
                </a:lnTo>
                <a:lnTo>
                  <a:pt x="208229" y="432541"/>
                </a:lnTo>
                <a:cubicBezTo>
                  <a:pt x="202586" y="441570"/>
                  <a:pt x="198495" y="450881"/>
                  <a:pt x="195956" y="460474"/>
                </a:cubicBezTo>
                <a:cubicBezTo>
                  <a:pt x="193416" y="470067"/>
                  <a:pt x="190454" y="478814"/>
                  <a:pt x="187068" y="486714"/>
                </a:cubicBezTo>
                <a:cubicBezTo>
                  <a:pt x="179732" y="503079"/>
                  <a:pt x="175218" y="527909"/>
                  <a:pt x="173525" y="561203"/>
                </a:cubicBezTo>
                <a:lnTo>
                  <a:pt x="174371" y="581518"/>
                </a:lnTo>
                <a:cubicBezTo>
                  <a:pt x="179450" y="581518"/>
                  <a:pt x="183118" y="579543"/>
                  <a:pt x="185375" y="575593"/>
                </a:cubicBezTo>
                <a:cubicBezTo>
                  <a:pt x="187632" y="571643"/>
                  <a:pt x="189748" y="567410"/>
                  <a:pt x="191723" y="562896"/>
                </a:cubicBezTo>
                <a:cubicBezTo>
                  <a:pt x="193699" y="558381"/>
                  <a:pt x="195815" y="554713"/>
                  <a:pt x="198072" y="551892"/>
                </a:cubicBezTo>
                <a:cubicBezTo>
                  <a:pt x="202586" y="546813"/>
                  <a:pt x="205408" y="541029"/>
                  <a:pt x="206536" y="534539"/>
                </a:cubicBezTo>
                <a:cubicBezTo>
                  <a:pt x="207665" y="528050"/>
                  <a:pt x="209922" y="522830"/>
                  <a:pt x="213308" y="518880"/>
                </a:cubicBezTo>
                <a:cubicBezTo>
                  <a:pt x="218951" y="511544"/>
                  <a:pt x="223748" y="503926"/>
                  <a:pt x="227698" y="496025"/>
                </a:cubicBezTo>
                <a:lnTo>
                  <a:pt x="234470" y="483329"/>
                </a:lnTo>
                <a:cubicBezTo>
                  <a:pt x="234470" y="482764"/>
                  <a:pt x="234752" y="482200"/>
                  <a:pt x="235316" y="481636"/>
                </a:cubicBezTo>
                <a:cubicBezTo>
                  <a:pt x="235880" y="481071"/>
                  <a:pt x="236445" y="480225"/>
                  <a:pt x="237009" y="479096"/>
                </a:cubicBezTo>
                <a:cubicBezTo>
                  <a:pt x="237573" y="477968"/>
                  <a:pt x="238420" y="477403"/>
                  <a:pt x="239548" y="477403"/>
                </a:cubicBezTo>
                <a:cubicBezTo>
                  <a:pt x="243499" y="475146"/>
                  <a:pt x="245474" y="471760"/>
                  <a:pt x="245474" y="467246"/>
                </a:cubicBezTo>
                <a:lnTo>
                  <a:pt x="245474" y="466399"/>
                </a:lnTo>
                <a:cubicBezTo>
                  <a:pt x="245474" y="464142"/>
                  <a:pt x="246884" y="461603"/>
                  <a:pt x="249706" y="458781"/>
                </a:cubicBezTo>
                <a:cubicBezTo>
                  <a:pt x="258735" y="449752"/>
                  <a:pt x="266353" y="439877"/>
                  <a:pt x="272560" y="429155"/>
                </a:cubicBezTo>
                <a:lnTo>
                  <a:pt x="278486" y="418998"/>
                </a:lnTo>
                <a:lnTo>
                  <a:pt x="275946" y="417305"/>
                </a:lnTo>
                <a:lnTo>
                  <a:pt x="270021" y="418151"/>
                </a:lnTo>
                <a:cubicBezTo>
                  <a:pt x="264378" y="418151"/>
                  <a:pt x="259017" y="414483"/>
                  <a:pt x="253938" y="407147"/>
                </a:cubicBezTo>
                <a:cubicBezTo>
                  <a:pt x="251681" y="403197"/>
                  <a:pt x="249142" y="400658"/>
                  <a:pt x="246320" y="399529"/>
                </a:cubicBezTo>
                <a:lnTo>
                  <a:pt x="237855" y="389372"/>
                </a:lnTo>
                <a:cubicBezTo>
                  <a:pt x="241241" y="382600"/>
                  <a:pt x="245756" y="378085"/>
                  <a:pt x="251399" y="375828"/>
                </a:cubicBezTo>
                <a:cubicBezTo>
                  <a:pt x="257042" y="373571"/>
                  <a:pt x="262685" y="371878"/>
                  <a:pt x="268328" y="370749"/>
                </a:cubicBezTo>
                <a:cubicBezTo>
                  <a:pt x="270021" y="370749"/>
                  <a:pt x="271432" y="370467"/>
                  <a:pt x="272560" y="369903"/>
                </a:cubicBezTo>
                <a:cubicBezTo>
                  <a:pt x="291182" y="365953"/>
                  <a:pt x="308958" y="360310"/>
                  <a:pt x="325887" y="352974"/>
                </a:cubicBezTo>
                <a:lnTo>
                  <a:pt x="333505" y="347049"/>
                </a:lnTo>
                <a:lnTo>
                  <a:pt x="334352" y="353820"/>
                </a:lnTo>
                <a:cubicBezTo>
                  <a:pt x="338302" y="353820"/>
                  <a:pt x="341970" y="352974"/>
                  <a:pt x="345356" y="351281"/>
                </a:cubicBezTo>
                <a:cubicBezTo>
                  <a:pt x="353256" y="345638"/>
                  <a:pt x="362003" y="341688"/>
                  <a:pt x="371596" y="339430"/>
                </a:cubicBezTo>
                <a:lnTo>
                  <a:pt x="385140" y="335198"/>
                </a:lnTo>
                <a:cubicBezTo>
                  <a:pt x="400376" y="329555"/>
                  <a:pt x="415894" y="324194"/>
                  <a:pt x="431695" y="319115"/>
                </a:cubicBezTo>
                <a:lnTo>
                  <a:pt x="476557" y="303879"/>
                </a:lnTo>
                <a:cubicBezTo>
                  <a:pt x="474864" y="298800"/>
                  <a:pt x="473312" y="293298"/>
                  <a:pt x="471902" y="287373"/>
                </a:cubicBezTo>
                <a:cubicBezTo>
                  <a:pt x="470491" y="281448"/>
                  <a:pt x="468939" y="275382"/>
                  <a:pt x="467246" y="269174"/>
                </a:cubicBezTo>
                <a:lnTo>
                  <a:pt x="461321" y="270867"/>
                </a:lnTo>
                <a:cubicBezTo>
                  <a:pt x="456807" y="271996"/>
                  <a:pt x="452010" y="273689"/>
                  <a:pt x="446931" y="275946"/>
                </a:cubicBezTo>
                <a:cubicBezTo>
                  <a:pt x="446367" y="275946"/>
                  <a:pt x="445238" y="276369"/>
                  <a:pt x="443545" y="277216"/>
                </a:cubicBezTo>
                <a:cubicBezTo>
                  <a:pt x="441852" y="278062"/>
                  <a:pt x="440160" y="278485"/>
                  <a:pt x="438466" y="278485"/>
                </a:cubicBezTo>
                <a:lnTo>
                  <a:pt x="435927" y="278485"/>
                </a:lnTo>
                <a:cubicBezTo>
                  <a:pt x="434234" y="278485"/>
                  <a:pt x="432965" y="279191"/>
                  <a:pt x="432118" y="280601"/>
                </a:cubicBezTo>
                <a:cubicBezTo>
                  <a:pt x="431272" y="282012"/>
                  <a:pt x="430284" y="283000"/>
                  <a:pt x="429155" y="283564"/>
                </a:cubicBezTo>
                <a:lnTo>
                  <a:pt x="419844" y="280178"/>
                </a:lnTo>
                <a:cubicBezTo>
                  <a:pt x="415894" y="285257"/>
                  <a:pt x="410816" y="287796"/>
                  <a:pt x="404608" y="287796"/>
                </a:cubicBezTo>
                <a:lnTo>
                  <a:pt x="402069" y="287796"/>
                </a:lnTo>
                <a:lnTo>
                  <a:pt x="385986" y="292875"/>
                </a:lnTo>
                <a:cubicBezTo>
                  <a:pt x="379214" y="295697"/>
                  <a:pt x="370750" y="297107"/>
                  <a:pt x="360592" y="297107"/>
                </a:cubicBezTo>
                <a:cubicBezTo>
                  <a:pt x="341970" y="297107"/>
                  <a:pt x="326170" y="289489"/>
                  <a:pt x="313191" y="274253"/>
                </a:cubicBezTo>
                <a:cubicBezTo>
                  <a:pt x="312626" y="273124"/>
                  <a:pt x="311921" y="272278"/>
                  <a:pt x="311074" y="271714"/>
                </a:cubicBezTo>
                <a:cubicBezTo>
                  <a:pt x="310228" y="271149"/>
                  <a:pt x="309522" y="270444"/>
                  <a:pt x="308958" y="269597"/>
                </a:cubicBezTo>
                <a:cubicBezTo>
                  <a:pt x="308394" y="268751"/>
                  <a:pt x="307830" y="268046"/>
                  <a:pt x="307265" y="267481"/>
                </a:cubicBezTo>
                <a:cubicBezTo>
                  <a:pt x="306701" y="266917"/>
                  <a:pt x="306419" y="266353"/>
                  <a:pt x="306419" y="265788"/>
                </a:cubicBezTo>
                <a:cubicBezTo>
                  <a:pt x="307547" y="262403"/>
                  <a:pt x="309522" y="260710"/>
                  <a:pt x="312344" y="260710"/>
                </a:cubicBezTo>
                <a:lnTo>
                  <a:pt x="314883" y="260710"/>
                </a:lnTo>
                <a:cubicBezTo>
                  <a:pt x="322219" y="263531"/>
                  <a:pt x="329838" y="264942"/>
                  <a:pt x="337738" y="264942"/>
                </a:cubicBezTo>
                <a:cubicBezTo>
                  <a:pt x="345638" y="264942"/>
                  <a:pt x="353821" y="263249"/>
                  <a:pt x="362285" y="259863"/>
                </a:cubicBezTo>
                <a:cubicBezTo>
                  <a:pt x="379214" y="254784"/>
                  <a:pt x="395579" y="247448"/>
                  <a:pt x="411380" y="237855"/>
                </a:cubicBezTo>
                <a:cubicBezTo>
                  <a:pt x="411944" y="237291"/>
                  <a:pt x="413073" y="236727"/>
                  <a:pt x="414766" y="236162"/>
                </a:cubicBezTo>
                <a:cubicBezTo>
                  <a:pt x="416459" y="235598"/>
                  <a:pt x="418998" y="234187"/>
                  <a:pt x="422384" y="231930"/>
                </a:cubicBezTo>
                <a:lnTo>
                  <a:pt x="424077" y="230237"/>
                </a:lnTo>
                <a:lnTo>
                  <a:pt x="424077" y="229391"/>
                </a:lnTo>
                <a:lnTo>
                  <a:pt x="426616" y="229391"/>
                </a:lnTo>
                <a:cubicBezTo>
                  <a:pt x="428309" y="229391"/>
                  <a:pt x="429861" y="228967"/>
                  <a:pt x="431272" y="228121"/>
                </a:cubicBezTo>
                <a:cubicBezTo>
                  <a:pt x="432682" y="227274"/>
                  <a:pt x="434234" y="226005"/>
                  <a:pt x="435927" y="224312"/>
                </a:cubicBezTo>
                <a:cubicBezTo>
                  <a:pt x="437620" y="222619"/>
                  <a:pt x="439172" y="221349"/>
                  <a:pt x="440583" y="220503"/>
                </a:cubicBezTo>
                <a:cubicBezTo>
                  <a:pt x="441993" y="219656"/>
                  <a:pt x="442981" y="218951"/>
                  <a:pt x="443545" y="218387"/>
                </a:cubicBezTo>
                <a:lnTo>
                  <a:pt x="467246" y="207383"/>
                </a:lnTo>
                <a:cubicBezTo>
                  <a:pt x="470632" y="205690"/>
                  <a:pt x="472325" y="203150"/>
                  <a:pt x="472325" y="199764"/>
                </a:cubicBezTo>
                <a:lnTo>
                  <a:pt x="472325" y="193839"/>
                </a:lnTo>
                <a:cubicBezTo>
                  <a:pt x="472325" y="181989"/>
                  <a:pt x="473736" y="170138"/>
                  <a:pt x="476557" y="158288"/>
                </a:cubicBezTo>
                <a:lnTo>
                  <a:pt x="475711" y="143898"/>
                </a:lnTo>
                <a:cubicBezTo>
                  <a:pt x="475711" y="134869"/>
                  <a:pt x="476416" y="125699"/>
                  <a:pt x="477827" y="116388"/>
                </a:cubicBezTo>
                <a:cubicBezTo>
                  <a:pt x="479238" y="107077"/>
                  <a:pt x="479943" y="97907"/>
                  <a:pt x="479943" y="88878"/>
                </a:cubicBezTo>
                <a:lnTo>
                  <a:pt x="479943" y="73642"/>
                </a:lnTo>
                <a:cubicBezTo>
                  <a:pt x="479943" y="67434"/>
                  <a:pt x="480507" y="60663"/>
                  <a:pt x="481636" y="53327"/>
                </a:cubicBezTo>
                <a:cubicBezTo>
                  <a:pt x="479943" y="52762"/>
                  <a:pt x="478250" y="52198"/>
                  <a:pt x="476557" y="51634"/>
                </a:cubicBezTo>
                <a:cubicBezTo>
                  <a:pt x="474864" y="51069"/>
                  <a:pt x="472889" y="50787"/>
                  <a:pt x="470632" y="50787"/>
                </a:cubicBezTo>
                <a:cubicBezTo>
                  <a:pt x="467246" y="50787"/>
                  <a:pt x="462167" y="51916"/>
                  <a:pt x="455396" y="54173"/>
                </a:cubicBezTo>
                <a:cubicBezTo>
                  <a:pt x="451446" y="55866"/>
                  <a:pt x="447919" y="58829"/>
                  <a:pt x="444815" y="63061"/>
                </a:cubicBezTo>
                <a:cubicBezTo>
                  <a:pt x="441711" y="67293"/>
                  <a:pt x="438184" y="72231"/>
                  <a:pt x="434234" y="77874"/>
                </a:cubicBezTo>
                <a:lnTo>
                  <a:pt x="433388" y="74488"/>
                </a:lnTo>
                <a:cubicBezTo>
                  <a:pt x="437338" y="54737"/>
                  <a:pt x="448342" y="40630"/>
                  <a:pt x="466400" y="32165"/>
                </a:cubicBezTo>
                <a:cubicBezTo>
                  <a:pt x="477686" y="27651"/>
                  <a:pt x="488126" y="21726"/>
                  <a:pt x="497719" y="14389"/>
                </a:cubicBezTo>
                <a:cubicBezTo>
                  <a:pt x="505055" y="8746"/>
                  <a:pt x="512673" y="5925"/>
                  <a:pt x="520573" y="5925"/>
                </a:cubicBezTo>
                <a:close/>
                <a:moveTo>
                  <a:pt x="2090747" y="0"/>
                </a:moveTo>
                <a:cubicBezTo>
                  <a:pt x="2102033" y="0"/>
                  <a:pt x="2111627" y="4796"/>
                  <a:pt x="2119527" y="14389"/>
                </a:cubicBezTo>
                <a:cubicBezTo>
                  <a:pt x="2134198" y="34705"/>
                  <a:pt x="2142945" y="46837"/>
                  <a:pt x="2145767" y="50787"/>
                </a:cubicBezTo>
                <a:cubicBezTo>
                  <a:pt x="2148589" y="54737"/>
                  <a:pt x="2149999" y="58970"/>
                  <a:pt x="2149999" y="63484"/>
                </a:cubicBezTo>
                <a:cubicBezTo>
                  <a:pt x="2149999" y="68563"/>
                  <a:pt x="2149153" y="73218"/>
                  <a:pt x="2147460" y="77451"/>
                </a:cubicBezTo>
                <a:cubicBezTo>
                  <a:pt x="2145767" y="81683"/>
                  <a:pt x="2144215" y="85351"/>
                  <a:pt x="2142804" y="88455"/>
                </a:cubicBezTo>
                <a:cubicBezTo>
                  <a:pt x="2141394" y="91558"/>
                  <a:pt x="2140406" y="94239"/>
                  <a:pt x="2139842" y="96496"/>
                </a:cubicBezTo>
                <a:lnTo>
                  <a:pt x="2138995" y="98189"/>
                </a:lnTo>
                <a:lnTo>
                  <a:pt x="2138995" y="99035"/>
                </a:lnTo>
                <a:cubicBezTo>
                  <a:pt x="2140124" y="101293"/>
                  <a:pt x="2140688" y="103268"/>
                  <a:pt x="2140688" y="104961"/>
                </a:cubicBezTo>
                <a:cubicBezTo>
                  <a:pt x="2140688" y="106654"/>
                  <a:pt x="2138713" y="110040"/>
                  <a:pt x="2134763" y="115118"/>
                </a:cubicBezTo>
                <a:lnTo>
                  <a:pt x="2134763" y="116811"/>
                </a:lnTo>
                <a:cubicBezTo>
                  <a:pt x="2141535" y="115118"/>
                  <a:pt x="2148306" y="112861"/>
                  <a:pt x="2155078" y="110040"/>
                </a:cubicBezTo>
                <a:cubicBezTo>
                  <a:pt x="2161850" y="107218"/>
                  <a:pt x="2168621" y="103832"/>
                  <a:pt x="2175393" y="99882"/>
                </a:cubicBezTo>
                <a:lnTo>
                  <a:pt x="2185550" y="93957"/>
                </a:lnTo>
                <a:cubicBezTo>
                  <a:pt x="2188372" y="91135"/>
                  <a:pt x="2192322" y="89724"/>
                  <a:pt x="2197401" y="89724"/>
                </a:cubicBezTo>
                <a:cubicBezTo>
                  <a:pt x="2202480" y="89724"/>
                  <a:pt x="2206712" y="91982"/>
                  <a:pt x="2210098" y="96496"/>
                </a:cubicBezTo>
                <a:cubicBezTo>
                  <a:pt x="2210098" y="98189"/>
                  <a:pt x="2213202" y="102139"/>
                  <a:pt x="2219409" y="108347"/>
                </a:cubicBezTo>
                <a:cubicBezTo>
                  <a:pt x="2223359" y="112297"/>
                  <a:pt x="2225334" y="117094"/>
                  <a:pt x="2225334" y="122737"/>
                </a:cubicBezTo>
                <a:cubicBezTo>
                  <a:pt x="2225334" y="128944"/>
                  <a:pt x="2222513" y="133741"/>
                  <a:pt x="2216870" y="137126"/>
                </a:cubicBezTo>
                <a:cubicBezTo>
                  <a:pt x="2211227" y="140512"/>
                  <a:pt x="2205301" y="142205"/>
                  <a:pt x="2199094" y="142205"/>
                </a:cubicBezTo>
                <a:lnTo>
                  <a:pt x="2183858" y="141359"/>
                </a:lnTo>
                <a:cubicBezTo>
                  <a:pt x="2173136" y="141359"/>
                  <a:pt x="2162978" y="143898"/>
                  <a:pt x="2153385" y="148977"/>
                </a:cubicBezTo>
                <a:cubicBezTo>
                  <a:pt x="2148306" y="151798"/>
                  <a:pt x="2142945" y="153491"/>
                  <a:pt x="2137302" y="154056"/>
                </a:cubicBezTo>
                <a:cubicBezTo>
                  <a:pt x="2131659" y="154620"/>
                  <a:pt x="2128273" y="157724"/>
                  <a:pt x="2127145" y="163367"/>
                </a:cubicBezTo>
                <a:cubicBezTo>
                  <a:pt x="2124323" y="180860"/>
                  <a:pt x="2120938" y="198636"/>
                  <a:pt x="2116987" y="216694"/>
                </a:cubicBezTo>
                <a:cubicBezTo>
                  <a:pt x="2118680" y="215565"/>
                  <a:pt x="2122912" y="214436"/>
                  <a:pt x="2129684" y="213308"/>
                </a:cubicBezTo>
                <a:lnTo>
                  <a:pt x="2136456" y="210768"/>
                </a:lnTo>
                <a:cubicBezTo>
                  <a:pt x="2153385" y="205690"/>
                  <a:pt x="2164389" y="200893"/>
                  <a:pt x="2169468" y="196379"/>
                </a:cubicBezTo>
                <a:cubicBezTo>
                  <a:pt x="2174547" y="191864"/>
                  <a:pt x="2180189" y="189607"/>
                  <a:pt x="2186397" y="189607"/>
                </a:cubicBezTo>
                <a:cubicBezTo>
                  <a:pt x="2194297" y="189607"/>
                  <a:pt x="2204737" y="198354"/>
                  <a:pt x="2217716" y="215847"/>
                </a:cubicBezTo>
                <a:cubicBezTo>
                  <a:pt x="2217716" y="219233"/>
                  <a:pt x="2216446" y="222619"/>
                  <a:pt x="2213907" y="226005"/>
                </a:cubicBezTo>
                <a:cubicBezTo>
                  <a:pt x="2211368" y="229391"/>
                  <a:pt x="2207840" y="231366"/>
                  <a:pt x="2203326" y="231930"/>
                </a:cubicBezTo>
                <a:cubicBezTo>
                  <a:pt x="2193733" y="237573"/>
                  <a:pt x="2183434" y="241523"/>
                  <a:pt x="2172430" y="243780"/>
                </a:cubicBezTo>
                <a:cubicBezTo>
                  <a:pt x="2161426" y="246038"/>
                  <a:pt x="2151128" y="249000"/>
                  <a:pt x="2141535" y="252668"/>
                </a:cubicBezTo>
                <a:cubicBezTo>
                  <a:pt x="2131941" y="256336"/>
                  <a:pt x="2122630" y="259581"/>
                  <a:pt x="2113601" y="262403"/>
                </a:cubicBezTo>
                <a:cubicBezTo>
                  <a:pt x="2113037" y="262967"/>
                  <a:pt x="2112473" y="263672"/>
                  <a:pt x="2111908" y="264519"/>
                </a:cubicBezTo>
                <a:cubicBezTo>
                  <a:pt x="2111344" y="265365"/>
                  <a:pt x="2110921" y="266071"/>
                  <a:pt x="2110639" y="266635"/>
                </a:cubicBezTo>
                <a:cubicBezTo>
                  <a:pt x="2110357" y="267199"/>
                  <a:pt x="2110216" y="267763"/>
                  <a:pt x="2110216" y="268328"/>
                </a:cubicBezTo>
                <a:lnTo>
                  <a:pt x="2111062" y="277639"/>
                </a:lnTo>
                <a:cubicBezTo>
                  <a:pt x="2111062" y="279896"/>
                  <a:pt x="2110216" y="286103"/>
                  <a:pt x="2108523" y="296261"/>
                </a:cubicBezTo>
                <a:cubicBezTo>
                  <a:pt x="2108523" y="303033"/>
                  <a:pt x="2107958" y="308676"/>
                  <a:pt x="2106830" y="313190"/>
                </a:cubicBezTo>
                <a:lnTo>
                  <a:pt x="2138995" y="303033"/>
                </a:lnTo>
                <a:cubicBezTo>
                  <a:pt x="2198247" y="287232"/>
                  <a:pt x="2230695" y="279332"/>
                  <a:pt x="2236338" y="279332"/>
                </a:cubicBezTo>
                <a:lnTo>
                  <a:pt x="2240570" y="279332"/>
                </a:lnTo>
                <a:cubicBezTo>
                  <a:pt x="2241135" y="279332"/>
                  <a:pt x="2241699" y="279191"/>
                  <a:pt x="2242263" y="278908"/>
                </a:cubicBezTo>
                <a:cubicBezTo>
                  <a:pt x="2242828" y="278626"/>
                  <a:pt x="2243815" y="278203"/>
                  <a:pt x="2245226" y="277639"/>
                </a:cubicBezTo>
                <a:cubicBezTo>
                  <a:pt x="2246637" y="277075"/>
                  <a:pt x="2248047" y="276651"/>
                  <a:pt x="2249458" y="276369"/>
                </a:cubicBezTo>
                <a:cubicBezTo>
                  <a:pt x="2250869" y="276087"/>
                  <a:pt x="2252139" y="275946"/>
                  <a:pt x="2253267" y="275946"/>
                </a:cubicBezTo>
                <a:lnTo>
                  <a:pt x="2258346" y="276792"/>
                </a:lnTo>
                <a:cubicBezTo>
                  <a:pt x="2261732" y="276792"/>
                  <a:pt x="2265259" y="275805"/>
                  <a:pt x="2268927" y="273830"/>
                </a:cubicBezTo>
                <a:cubicBezTo>
                  <a:pt x="2272595" y="271855"/>
                  <a:pt x="2277532" y="270867"/>
                  <a:pt x="2283740" y="270867"/>
                </a:cubicBezTo>
                <a:lnTo>
                  <a:pt x="2291358" y="271714"/>
                </a:lnTo>
                <a:cubicBezTo>
                  <a:pt x="2296437" y="272278"/>
                  <a:pt x="2301374" y="275240"/>
                  <a:pt x="2306171" y="280601"/>
                </a:cubicBezTo>
                <a:cubicBezTo>
                  <a:pt x="2310968" y="285962"/>
                  <a:pt x="2315482" y="290900"/>
                  <a:pt x="2319714" y="295414"/>
                </a:cubicBezTo>
                <a:cubicBezTo>
                  <a:pt x="2323947" y="299929"/>
                  <a:pt x="2327756" y="304161"/>
                  <a:pt x="2331142" y="308111"/>
                </a:cubicBezTo>
                <a:cubicBezTo>
                  <a:pt x="2332835" y="309804"/>
                  <a:pt x="2333681" y="311497"/>
                  <a:pt x="2333681" y="313190"/>
                </a:cubicBezTo>
                <a:cubicBezTo>
                  <a:pt x="2333681" y="314883"/>
                  <a:pt x="2333117" y="316858"/>
                  <a:pt x="2331988" y="319115"/>
                </a:cubicBezTo>
                <a:cubicBezTo>
                  <a:pt x="2323523" y="332659"/>
                  <a:pt x="2311673" y="339430"/>
                  <a:pt x="2296437" y="339430"/>
                </a:cubicBezTo>
                <a:lnTo>
                  <a:pt x="2287126" y="339430"/>
                </a:lnTo>
                <a:cubicBezTo>
                  <a:pt x="2279225" y="339430"/>
                  <a:pt x="2272454" y="337455"/>
                  <a:pt x="2266811" y="333505"/>
                </a:cubicBezTo>
                <a:cubicBezTo>
                  <a:pt x="2263425" y="331812"/>
                  <a:pt x="2257782" y="330966"/>
                  <a:pt x="2249881" y="330966"/>
                </a:cubicBezTo>
                <a:lnTo>
                  <a:pt x="2235492" y="330966"/>
                </a:lnTo>
                <a:lnTo>
                  <a:pt x="2198247" y="330119"/>
                </a:lnTo>
                <a:cubicBezTo>
                  <a:pt x="2188654" y="330119"/>
                  <a:pt x="2179343" y="330966"/>
                  <a:pt x="2170314" y="332659"/>
                </a:cubicBezTo>
                <a:cubicBezTo>
                  <a:pt x="2138149" y="341123"/>
                  <a:pt x="2094979" y="354949"/>
                  <a:pt x="2040806" y="374135"/>
                </a:cubicBezTo>
                <a:cubicBezTo>
                  <a:pt x="2005255" y="387114"/>
                  <a:pt x="1981836" y="396707"/>
                  <a:pt x="1970550" y="402915"/>
                </a:cubicBezTo>
                <a:cubicBezTo>
                  <a:pt x="1962650" y="406865"/>
                  <a:pt x="1953902" y="410674"/>
                  <a:pt x="1944309" y="414342"/>
                </a:cubicBezTo>
                <a:cubicBezTo>
                  <a:pt x="1934716" y="418010"/>
                  <a:pt x="1915530" y="427180"/>
                  <a:pt x="1886750" y="441852"/>
                </a:cubicBezTo>
                <a:cubicBezTo>
                  <a:pt x="1874335" y="448059"/>
                  <a:pt x="1861921" y="453702"/>
                  <a:pt x="1849506" y="458781"/>
                </a:cubicBezTo>
                <a:cubicBezTo>
                  <a:pt x="1846120" y="461038"/>
                  <a:pt x="1842452" y="463014"/>
                  <a:pt x="1838502" y="464706"/>
                </a:cubicBezTo>
                <a:cubicBezTo>
                  <a:pt x="1817623" y="477121"/>
                  <a:pt x="1796461" y="483329"/>
                  <a:pt x="1775017" y="483329"/>
                </a:cubicBezTo>
                <a:cubicBezTo>
                  <a:pt x="1766553" y="483329"/>
                  <a:pt x="1760063" y="481918"/>
                  <a:pt x="1755549" y="479096"/>
                </a:cubicBezTo>
                <a:cubicBezTo>
                  <a:pt x="1746520" y="474582"/>
                  <a:pt x="1741441" y="470914"/>
                  <a:pt x="1740313" y="468092"/>
                </a:cubicBezTo>
                <a:lnTo>
                  <a:pt x="1723383" y="453702"/>
                </a:lnTo>
                <a:lnTo>
                  <a:pt x="1720844" y="450317"/>
                </a:lnTo>
                <a:cubicBezTo>
                  <a:pt x="1719151" y="448059"/>
                  <a:pt x="1718305" y="446649"/>
                  <a:pt x="1718305" y="446084"/>
                </a:cubicBezTo>
                <a:cubicBezTo>
                  <a:pt x="1719998" y="443263"/>
                  <a:pt x="1720844" y="440441"/>
                  <a:pt x="1720844" y="437620"/>
                </a:cubicBezTo>
                <a:lnTo>
                  <a:pt x="1719998" y="433387"/>
                </a:lnTo>
                <a:lnTo>
                  <a:pt x="1719998" y="427462"/>
                </a:lnTo>
                <a:lnTo>
                  <a:pt x="1720844" y="424923"/>
                </a:lnTo>
                <a:cubicBezTo>
                  <a:pt x="1723665" y="423230"/>
                  <a:pt x="1726205" y="421255"/>
                  <a:pt x="1728462" y="418998"/>
                </a:cubicBezTo>
                <a:cubicBezTo>
                  <a:pt x="1736363" y="412226"/>
                  <a:pt x="1748495" y="408840"/>
                  <a:pt x="1764860" y="408840"/>
                </a:cubicBezTo>
                <a:cubicBezTo>
                  <a:pt x="1771067" y="408840"/>
                  <a:pt x="1776992" y="409404"/>
                  <a:pt x="1782636" y="410533"/>
                </a:cubicBezTo>
                <a:cubicBezTo>
                  <a:pt x="1787714" y="410533"/>
                  <a:pt x="1792793" y="409687"/>
                  <a:pt x="1797872" y="407994"/>
                </a:cubicBezTo>
                <a:lnTo>
                  <a:pt x="1806336" y="405454"/>
                </a:lnTo>
                <a:cubicBezTo>
                  <a:pt x="1806901" y="408276"/>
                  <a:pt x="1808876" y="409687"/>
                  <a:pt x="1812262" y="409687"/>
                </a:cubicBezTo>
                <a:lnTo>
                  <a:pt x="1816494" y="408840"/>
                </a:lnTo>
                <a:cubicBezTo>
                  <a:pt x="1822701" y="406583"/>
                  <a:pt x="1828909" y="404890"/>
                  <a:pt x="1835116" y="403761"/>
                </a:cubicBezTo>
                <a:cubicBezTo>
                  <a:pt x="1852609" y="399811"/>
                  <a:pt x="1868974" y="395015"/>
                  <a:pt x="1884211" y="389372"/>
                </a:cubicBezTo>
                <a:lnTo>
                  <a:pt x="1904526" y="383446"/>
                </a:lnTo>
                <a:lnTo>
                  <a:pt x="1918069" y="380060"/>
                </a:lnTo>
                <a:cubicBezTo>
                  <a:pt x="1939513" y="374417"/>
                  <a:pt x="1964342" y="366517"/>
                  <a:pt x="1992558" y="356360"/>
                </a:cubicBezTo>
                <a:lnTo>
                  <a:pt x="2005255" y="351281"/>
                </a:lnTo>
                <a:cubicBezTo>
                  <a:pt x="2018798" y="346766"/>
                  <a:pt x="2035445" y="340559"/>
                  <a:pt x="2055196" y="332659"/>
                </a:cubicBezTo>
                <a:lnTo>
                  <a:pt x="2069585" y="328426"/>
                </a:lnTo>
                <a:cubicBezTo>
                  <a:pt x="2071843" y="327298"/>
                  <a:pt x="2074382" y="326451"/>
                  <a:pt x="2077204" y="325887"/>
                </a:cubicBezTo>
                <a:lnTo>
                  <a:pt x="2076357" y="324194"/>
                </a:lnTo>
                <a:cubicBezTo>
                  <a:pt x="2068457" y="314037"/>
                  <a:pt x="2064507" y="304443"/>
                  <a:pt x="2064507" y="295414"/>
                </a:cubicBezTo>
                <a:lnTo>
                  <a:pt x="2065353" y="288643"/>
                </a:lnTo>
                <a:cubicBezTo>
                  <a:pt x="2063096" y="289771"/>
                  <a:pt x="2060839" y="290477"/>
                  <a:pt x="2058581" y="290759"/>
                </a:cubicBezTo>
                <a:cubicBezTo>
                  <a:pt x="2056324" y="291041"/>
                  <a:pt x="2054490" y="291605"/>
                  <a:pt x="2053080" y="292452"/>
                </a:cubicBezTo>
                <a:cubicBezTo>
                  <a:pt x="2051669" y="293298"/>
                  <a:pt x="2050399" y="294286"/>
                  <a:pt x="2049270" y="295414"/>
                </a:cubicBezTo>
                <a:cubicBezTo>
                  <a:pt x="2048142" y="296543"/>
                  <a:pt x="2047154" y="297248"/>
                  <a:pt x="2046308" y="297531"/>
                </a:cubicBezTo>
                <a:cubicBezTo>
                  <a:pt x="2045461" y="297813"/>
                  <a:pt x="2044474" y="298236"/>
                  <a:pt x="2043345" y="298800"/>
                </a:cubicBezTo>
                <a:lnTo>
                  <a:pt x="2042499" y="298800"/>
                </a:lnTo>
                <a:lnTo>
                  <a:pt x="2035727" y="300493"/>
                </a:lnTo>
                <a:cubicBezTo>
                  <a:pt x="2030648" y="303879"/>
                  <a:pt x="2025429" y="305995"/>
                  <a:pt x="2020068" y="306842"/>
                </a:cubicBezTo>
                <a:cubicBezTo>
                  <a:pt x="2014707" y="307688"/>
                  <a:pt x="2010051" y="309240"/>
                  <a:pt x="2006101" y="311497"/>
                </a:cubicBezTo>
                <a:cubicBezTo>
                  <a:pt x="1997072" y="316576"/>
                  <a:pt x="1987479" y="319397"/>
                  <a:pt x="1977321" y="319962"/>
                </a:cubicBezTo>
                <a:lnTo>
                  <a:pt x="1957853" y="322501"/>
                </a:lnTo>
                <a:cubicBezTo>
                  <a:pt x="1948260" y="322501"/>
                  <a:pt x="1939513" y="318269"/>
                  <a:pt x="1931613" y="309804"/>
                </a:cubicBezTo>
                <a:lnTo>
                  <a:pt x="1924841" y="303879"/>
                </a:lnTo>
                <a:cubicBezTo>
                  <a:pt x="1919198" y="300493"/>
                  <a:pt x="1916376" y="296261"/>
                  <a:pt x="1916376" y="291182"/>
                </a:cubicBezTo>
                <a:cubicBezTo>
                  <a:pt x="1916376" y="286103"/>
                  <a:pt x="1919198" y="282153"/>
                  <a:pt x="1924841" y="279332"/>
                </a:cubicBezTo>
                <a:cubicBezTo>
                  <a:pt x="1934998" y="274817"/>
                  <a:pt x="1946002" y="271149"/>
                  <a:pt x="1957853" y="268328"/>
                </a:cubicBezTo>
                <a:cubicBezTo>
                  <a:pt x="1969703" y="265506"/>
                  <a:pt x="1980989" y="260992"/>
                  <a:pt x="1991711" y="254784"/>
                </a:cubicBezTo>
                <a:cubicBezTo>
                  <a:pt x="2019362" y="238419"/>
                  <a:pt x="2034881" y="229955"/>
                  <a:pt x="2038266" y="229391"/>
                </a:cubicBezTo>
                <a:cubicBezTo>
                  <a:pt x="2032623" y="235598"/>
                  <a:pt x="2026134" y="240536"/>
                  <a:pt x="2018798" y="244204"/>
                </a:cubicBezTo>
                <a:cubicBezTo>
                  <a:pt x="2011462" y="247872"/>
                  <a:pt x="2004690" y="252527"/>
                  <a:pt x="1998483" y="258170"/>
                </a:cubicBezTo>
                <a:lnTo>
                  <a:pt x="2006101" y="259017"/>
                </a:lnTo>
                <a:cubicBezTo>
                  <a:pt x="2014566" y="259017"/>
                  <a:pt x="2022184" y="256759"/>
                  <a:pt x="2028955" y="252245"/>
                </a:cubicBezTo>
                <a:cubicBezTo>
                  <a:pt x="2031213" y="250552"/>
                  <a:pt x="2033752" y="249706"/>
                  <a:pt x="2036574" y="249706"/>
                </a:cubicBezTo>
                <a:cubicBezTo>
                  <a:pt x="2046167" y="248577"/>
                  <a:pt x="2054914" y="245473"/>
                  <a:pt x="2062814" y="240395"/>
                </a:cubicBezTo>
                <a:lnTo>
                  <a:pt x="2067893" y="238702"/>
                </a:lnTo>
                <a:cubicBezTo>
                  <a:pt x="2069585" y="210486"/>
                  <a:pt x="2070996" y="191582"/>
                  <a:pt x="2072125" y="181989"/>
                </a:cubicBezTo>
                <a:cubicBezTo>
                  <a:pt x="2060274" y="184810"/>
                  <a:pt x="2047860" y="190453"/>
                  <a:pt x="2034881" y="198918"/>
                </a:cubicBezTo>
                <a:cubicBezTo>
                  <a:pt x="2029238" y="202868"/>
                  <a:pt x="2024723" y="204843"/>
                  <a:pt x="2021337" y="204843"/>
                </a:cubicBezTo>
                <a:lnTo>
                  <a:pt x="2012026" y="209076"/>
                </a:lnTo>
                <a:cubicBezTo>
                  <a:pt x="1999047" y="214719"/>
                  <a:pt x="1987197" y="217540"/>
                  <a:pt x="1976475" y="217540"/>
                </a:cubicBezTo>
                <a:cubicBezTo>
                  <a:pt x="1963496" y="217540"/>
                  <a:pt x="1953339" y="212179"/>
                  <a:pt x="1946002" y="201457"/>
                </a:cubicBezTo>
                <a:cubicBezTo>
                  <a:pt x="1943181" y="196379"/>
                  <a:pt x="1939795" y="192711"/>
                  <a:pt x="1935845" y="190453"/>
                </a:cubicBezTo>
                <a:cubicBezTo>
                  <a:pt x="1933023" y="186503"/>
                  <a:pt x="1931613" y="183117"/>
                  <a:pt x="1931613" y="180296"/>
                </a:cubicBezTo>
                <a:cubicBezTo>
                  <a:pt x="1931613" y="178039"/>
                  <a:pt x="1932177" y="175499"/>
                  <a:pt x="1933305" y="172678"/>
                </a:cubicBezTo>
                <a:lnTo>
                  <a:pt x="1951928" y="173524"/>
                </a:lnTo>
                <a:cubicBezTo>
                  <a:pt x="1973936" y="173524"/>
                  <a:pt x="1993404" y="170703"/>
                  <a:pt x="2010333" y="165060"/>
                </a:cubicBezTo>
                <a:cubicBezTo>
                  <a:pt x="2015976" y="162802"/>
                  <a:pt x="2021196" y="161109"/>
                  <a:pt x="2025993" y="159981"/>
                </a:cubicBezTo>
                <a:cubicBezTo>
                  <a:pt x="2030790" y="158852"/>
                  <a:pt x="2035304" y="157300"/>
                  <a:pt x="2039536" y="155325"/>
                </a:cubicBezTo>
                <a:cubicBezTo>
                  <a:pt x="2043768" y="153350"/>
                  <a:pt x="2048283" y="152081"/>
                  <a:pt x="2053080" y="151516"/>
                </a:cubicBezTo>
                <a:cubicBezTo>
                  <a:pt x="2057876" y="150952"/>
                  <a:pt x="2063660" y="148413"/>
                  <a:pt x="2070432" y="143898"/>
                </a:cubicBezTo>
                <a:lnTo>
                  <a:pt x="2069585" y="133741"/>
                </a:lnTo>
                <a:cubicBezTo>
                  <a:pt x="2068457" y="121326"/>
                  <a:pt x="2067893" y="108629"/>
                  <a:pt x="2067893" y="95650"/>
                </a:cubicBezTo>
                <a:cubicBezTo>
                  <a:pt x="2067893" y="79285"/>
                  <a:pt x="2067610" y="66306"/>
                  <a:pt x="2067046" y="56712"/>
                </a:cubicBezTo>
                <a:cubicBezTo>
                  <a:pt x="2067046" y="40348"/>
                  <a:pt x="2065494" y="30613"/>
                  <a:pt x="2062391" y="27510"/>
                </a:cubicBezTo>
                <a:cubicBezTo>
                  <a:pt x="2059287" y="24406"/>
                  <a:pt x="2053503" y="22854"/>
                  <a:pt x="2045038" y="22854"/>
                </a:cubicBezTo>
                <a:lnTo>
                  <a:pt x="2039959" y="22854"/>
                </a:lnTo>
                <a:cubicBezTo>
                  <a:pt x="2041652" y="22290"/>
                  <a:pt x="2043063" y="21443"/>
                  <a:pt x="2044192" y="20315"/>
                </a:cubicBezTo>
                <a:cubicBezTo>
                  <a:pt x="2055478" y="13543"/>
                  <a:pt x="2064507" y="8464"/>
                  <a:pt x="2071278" y="5078"/>
                </a:cubicBezTo>
                <a:cubicBezTo>
                  <a:pt x="2075793" y="1693"/>
                  <a:pt x="2082282" y="0"/>
                  <a:pt x="2090747" y="0"/>
                </a:cubicBezTo>
                <a:close/>
              </a:path>
            </a:pathLst>
          </a:custGeom>
          <a:gradFill flip="none" rotWithShape="1">
            <a:gsLst>
              <a:gs pos="48000">
                <a:srgbClr val="366B5A"/>
              </a:gs>
              <a:gs pos="0">
                <a:srgbClr val="CA9261"/>
              </a:gs>
            </a:gsLst>
            <a:lin ang="2700000" scaled="1"/>
            <a:tileRect/>
          </a:gradFill>
          <a:ln>
            <a:noFill/>
          </a:ln>
          <a:effectLst>
            <a:glow>
              <a:srgbClr val="000000"/>
            </a:glo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1" sz="7200" b="0" i="0" u="none" strike="noStrike" cap="none" spc="0" normalizeH="0" baseline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鸿雷行书简体" panose="00000505000000000000" pitchFamily="2" charset="-122"/>
                <a:ea typeface="鸿雷行书简体" panose="00000505000000000000" pitchFamily="2" charset="-122"/>
                <a:cs typeface="+mn-ea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6800" b="0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48000">
                    <a:srgbClr val="366B5A"/>
                  </a:gs>
                  <a:gs pos="0">
                    <a:srgbClr val="CA9261"/>
                  </a:gs>
                </a:gsLst>
                <a:lin ang="2700000" scaled="1"/>
                <a:tileRect/>
              </a:gradFill>
              <a:effectLst/>
              <a:uLnTx/>
              <a:uFillTx/>
              <a:latin typeface="鸿雷行书简体" panose="00000505000000000000" pitchFamily="2" charset="-122"/>
              <a:ea typeface="鸿雷行书简体" panose="00000505000000000000" pitchFamily="2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4"/>
          <a:srcRect l="8061" t="3616" r="-1" b="6294"/>
          <a:stretch>
            <a:fillRect/>
          </a:stretch>
        </p:blipFill>
        <p:spPr>
          <a:xfrm>
            <a:off x="5331567" y="448899"/>
            <a:ext cx="1528866" cy="1506986"/>
          </a:xfrm>
          <a:prstGeom prst="rect">
            <a:avLst/>
          </a:prstGeom>
          <a:noFill/>
          <a:effectLst/>
        </p:spPr>
      </p:pic>
      <p:sp>
        <p:nvSpPr>
          <p:cNvPr id="10" name="TextBox 28"/>
          <p:cNvSpPr txBox="1"/>
          <p:nvPr>
            <p:custDataLst>
              <p:tags r:id="rId15"/>
            </p:custDataLst>
          </p:nvPr>
        </p:nvSpPr>
        <p:spPr>
          <a:xfrm rot="10800000" flipV="1">
            <a:off x="5601238" y="808034"/>
            <a:ext cx="1000153" cy="632305"/>
          </a:xfrm>
          <a:custGeom>
            <a:avLst/>
            <a:gdLst/>
            <a:ahLst/>
            <a:cxnLst/>
            <a:rect l="l" t="t" r="r" b="b"/>
            <a:pathLst>
              <a:path w="1000153" h="632305">
                <a:moveTo>
                  <a:pt x="132773" y="493002"/>
                </a:moveTo>
                <a:cubicBezTo>
                  <a:pt x="114635" y="493002"/>
                  <a:pt x="96496" y="494090"/>
                  <a:pt x="78358" y="496267"/>
                </a:cubicBezTo>
                <a:cubicBezTo>
                  <a:pt x="52238" y="502797"/>
                  <a:pt x="30472" y="521661"/>
                  <a:pt x="13059" y="552859"/>
                </a:cubicBezTo>
                <a:cubicBezTo>
                  <a:pt x="5804" y="567370"/>
                  <a:pt x="1451" y="581155"/>
                  <a:pt x="0" y="594214"/>
                </a:cubicBezTo>
                <a:lnTo>
                  <a:pt x="4353" y="594214"/>
                </a:lnTo>
                <a:cubicBezTo>
                  <a:pt x="13785" y="594214"/>
                  <a:pt x="20678" y="598205"/>
                  <a:pt x="25031" y="606186"/>
                </a:cubicBezTo>
                <a:cubicBezTo>
                  <a:pt x="27207" y="610539"/>
                  <a:pt x="31561" y="612716"/>
                  <a:pt x="38090" y="612716"/>
                </a:cubicBezTo>
                <a:cubicBezTo>
                  <a:pt x="42444" y="612716"/>
                  <a:pt x="46434" y="612353"/>
                  <a:pt x="50062" y="611627"/>
                </a:cubicBezTo>
                <a:cubicBezTo>
                  <a:pt x="68926" y="608725"/>
                  <a:pt x="86701" y="604009"/>
                  <a:pt x="103389" y="597479"/>
                </a:cubicBezTo>
                <a:lnTo>
                  <a:pt x="145833" y="583331"/>
                </a:lnTo>
                <a:cubicBezTo>
                  <a:pt x="163246" y="576076"/>
                  <a:pt x="181384" y="572448"/>
                  <a:pt x="200248" y="572448"/>
                </a:cubicBezTo>
                <a:lnTo>
                  <a:pt x="203513" y="572448"/>
                </a:lnTo>
                <a:cubicBezTo>
                  <a:pt x="220200" y="568821"/>
                  <a:pt x="236888" y="566644"/>
                  <a:pt x="253575" y="565918"/>
                </a:cubicBezTo>
                <a:cubicBezTo>
                  <a:pt x="265909" y="565918"/>
                  <a:pt x="278606" y="564830"/>
                  <a:pt x="291666" y="562654"/>
                </a:cubicBezTo>
                <a:cubicBezTo>
                  <a:pt x="308353" y="560477"/>
                  <a:pt x="325040" y="559389"/>
                  <a:pt x="341728" y="559389"/>
                </a:cubicBezTo>
                <a:cubicBezTo>
                  <a:pt x="358415" y="559389"/>
                  <a:pt x="374740" y="558663"/>
                  <a:pt x="390702" y="557212"/>
                </a:cubicBezTo>
                <a:lnTo>
                  <a:pt x="397231" y="557212"/>
                </a:lnTo>
                <a:lnTo>
                  <a:pt x="423351" y="559389"/>
                </a:lnTo>
                <a:lnTo>
                  <a:pt x="451647" y="559389"/>
                </a:lnTo>
                <a:cubicBezTo>
                  <a:pt x="458902" y="558663"/>
                  <a:pt x="466520" y="558300"/>
                  <a:pt x="474501" y="558300"/>
                </a:cubicBezTo>
                <a:lnTo>
                  <a:pt x="498444" y="560477"/>
                </a:lnTo>
                <a:lnTo>
                  <a:pt x="512592" y="561565"/>
                </a:lnTo>
                <a:lnTo>
                  <a:pt x="524563" y="561565"/>
                </a:lnTo>
                <a:cubicBezTo>
                  <a:pt x="533995" y="561565"/>
                  <a:pt x="543064" y="563379"/>
                  <a:pt x="551771" y="567007"/>
                </a:cubicBezTo>
                <a:cubicBezTo>
                  <a:pt x="553947" y="568458"/>
                  <a:pt x="555761" y="569183"/>
                  <a:pt x="557212" y="569183"/>
                </a:cubicBezTo>
                <a:lnTo>
                  <a:pt x="568095" y="569183"/>
                </a:lnTo>
                <a:cubicBezTo>
                  <a:pt x="581155" y="569183"/>
                  <a:pt x="593308" y="570816"/>
                  <a:pt x="604554" y="574081"/>
                </a:cubicBezTo>
                <a:cubicBezTo>
                  <a:pt x="615799" y="577346"/>
                  <a:pt x="636296" y="581517"/>
                  <a:pt x="666043" y="586596"/>
                </a:cubicBezTo>
                <a:cubicBezTo>
                  <a:pt x="679103" y="588773"/>
                  <a:pt x="692162" y="592038"/>
                  <a:pt x="705222" y="596391"/>
                </a:cubicBezTo>
                <a:cubicBezTo>
                  <a:pt x="715379" y="599293"/>
                  <a:pt x="725355" y="601288"/>
                  <a:pt x="735150" y="602377"/>
                </a:cubicBezTo>
                <a:cubicBezTo>
                  <a:pt x="744945" y="603465"/>
                  <a:pt x="762902" y="607637"/>
                  <a:pt x="789021" y="614892"/>
                </a:cubicBezTo>
                <a:cubicBezTo>
                  <a:pt x="805709" y="618520"/>
                  <a:pt x="823303" y="622148"/>
                  <a:pt x="841804" y="625775"/>
                </a:cubicBezTo>
                <a:cubicBezTo>
                  <a:pt x="860305" y="629403"/>
                  <a:pt x="879351" y="631580"/>
                  <a:pt x="898940" y="632305"/>
                </a:cubicBezTo>
                <a:cubicBezTo>
                  <a:pt x="923609" y="631580"/>
                  <a:pt x="944286" y="622148"/>
                  <a:pt x="960974" y="604009"/>
                </a:cubicBezTo>
                <a:cubicBezTo>
                  <a:pt x="976210" y="588773"/>
                  <a:pt x="986549" y="578797"/>
                  <a:pt x="991990" y="574081"/>
                </a:cubicBezTo>
                <a:cubicBezTo>
                  <a:pt x="997432" y="569365"/>
                  <a:pt x="1000153" y="563742"/>
                  <a:pt x="1000153" y="557212"/>
                </a:cubicBezTo>
                <a:lnTo>
                  <a:pt x="1000153" y="551770"/>
                </a:lnTo>
                <a:lnTo>
                  <a:pt x="987093" y="550682"/>
                </a:lnTo>
                <a:cubicBezTo>
                  <a:pt x="979112" y="552859"/>
                  <a:pt x="971131" y="553947"/>
                  <a:pt x="963150" y="553947"/>
                </a:cubicBezTo>
                <a:cubicBezTo>
                  <a:pt x="956620" y="553947"/>
                  <a:pt x="950091" y="553222"/>
                  <a:pt x="943561" y="551770"/>
                </a:cubicBezTo>
                <a:lnTo>
                  <a:pt x="937031" y="550682"/>
                </a:lnTo>
                <a:lnTo>
                  <a:pt x="921795" y="550682"/>
                </a:lnTo>
                <a:cubicBezTo>
                  <a:pt x="919618" y="550682"/>
                  <a:pt x="917804" y="550319"/>
                  <a:pt x="916353" y="549594"/>
                </a:cubicBezTo>
                <a:cubicBezTo>
                  <a:pt x="907647" y="545966"/>
                  <a:pt x="898578" y="544152"/>
                  <a:pt x="889146" y="544152"/>
                </a:cubicBezTo>
                <a:lnTo>
                  <a:pt x="880439" y="544152"/>
                </a:lnTo>
                <a:cubicBezTo>
                  <a:pt x="873184" y="544152"/>
                  <a:pt x="866291" y="543790"/>
                  <a:pt x="859761" y="543064"/>
                </a:cubicBezTo>
                <a:cubicBezTo>
                  <a:pt x="853231" y="542338"/>
                  <a:pt x="846339" y="541976"/>
                  <a:pt x="839083" y="541976"/>
                </a:cubicBezTo>
                <a:lnTo>
                  <a:pt x="807523" y="541976"/>
                </a:lnTo>
                <a:lnTo>
                  <a:pt x="748754" y="536534"/>
                </a:lnTo>
                <a:cubicBezTo>
                  <a:pt x="720458" y="531455"/>
                  <a:pt x="694339" y="527828"/>
                  <a:pt x="670396" y="525651"/>
                </a:cubicBezTo>
                <a:lnTo>
                  <a:pt x="543064" y="511503"/>
                </a:lnTo>
                <a:lnTo>
                  <a:pt x="458176" y="503885"/>
                </a:lnTo>
                <a:lnTo>
                  <a:pt x="426616" y="501708"/>
                </a:lnTo>
                <a:cubicBezTo>
                  <a:pt x="410654" y="499532"/>
                  <a:pt x="395055" y="498444"/>
                  <a:pt x="379818" y="498444"/>
                </a:cubicBezTo>
                <a:lnTo>
                  <a:pt x="367847" y="498444"/>
                </a:lnTo>
                <a:cubicBezTo>
                  <a:pt x="331570" y="498444"/>
                  <a:pt x="294931" y="497355"/>
                  <a:pt x="257928" y="495179"/>
                </a:cubicBezTo>
                <a:lnTo>
                  <a:pt x="208954" y="495179"/>
                </a:lnTo>
                <a:cubicBezTo>
                  <a:pt x="186463" y="495904"/>
                  <a:pt x="161069" y="495179"/>
                  <a:pt x="132773" y="493002"/>
                </a:cubicBezTo>
                <a:close/>
                <a:moveTo>
                  <a:pt x="597480" y="248133"/>
                </a:moveTo>
                <a:cubicBezTo>
                  <a:pt x="596754" y="248133"/>
                  <a:pt x="596210" y="248315"/>
                  <a:pt x="595847" y="248677"/>
                </a:cubicBezTo>
                <a:cubicBezTo>
                  <a:pt x="595484" y="249040"/>
                  <a:pt x="595303" y="249584"/>
                  <a:pt x="595303" y="250310"/>
                </a:cubicBezTo>
                <a:lnTo>
                  <a:pt x="600744" y="255751"/>
                </a:lnTo>
                <a:cubicBezTo>
                  <a:pt x="609451" y="263007"/>
                  <a:pt x="617795" y="270625"/>
                  <a:pt x="625775" y="278606"/>
                </a:cubicBezTo>
                <a:lnTo>
                  <a:pt x="637747" y="289489"/>
                </a:lnTo>
                <a:cubicBezTo>
                  <a:pt x="645728" y="296019"/>
                  <a:pt x="653709" y="305088"/>
                  <a:pt x="661690" y="316696"/>
                </a:cubicBezTo>
                <a:lnTo>
                  <a:pt x="667131" y="324315"/>
                </a:lnTo>
                <a:cubicBezTo>
                  <a:pt x="659876" y="325766"/>
                  <a:pt x="653346" y="326491"/>
                  <a:pt x="647542" y="326491"/>
                </a:cubicBezTo>
                <a:cubicBezTo>
                  <a:pt x="637384" y="326491"/>
                  <a:pt x="627227" y="324677"/>
                  <a:pt x="617069" y="321050"/>
                </a:cubicBezTo>
                <a:cubicBezTo>
                  <a:pt x="614892" y="320324"/>
                  <a:pt x="612353" y="319961"/>
                  <a:pt x="609451" y="319961"/>
                </a:cubicBezTo>
                <a:cubicBezTo>
                  <a:pt x="589861" y="317785"/>
                  <a:pt x="570816" y="313794"/>
                  <a:pt x="552315" y="307990"/>
                </a:cubicBezTo>
                <a:cubicBezTo>
                  <a:pt x="533814" y="302186"/>
                  <a:pt x="522024" y="299284"/>
                  <a:pt x="516945" y="299284"/>
                </a:cubicBezTo>
                <a:lnTo>
                  <a:pt x="510415" y="298195"/>
                </a:lnTo>
                <a:cubicBezTo>
                  <a:pt x="495904" y="295293"/>
                  <a:pt x="484296" y="292391"/>
                  <a:pt x="475589" y="289489"/>
                </a:cubicBezTo>
                <a:cubicBezTo>
                  <a:pt x="464706" y="288038"/>
                  <a:pt x="454367" y="286042"/>
                  <a:pt x="444573" y="283503"/>
                </a:cubicBezTo>
                <a:cubicBezTo>
                  <a:pt x="434778" y="280964"/>
                  <a:pt x="425527" y="278969"/>
                  <a:pt x="416821" y="277517"/>
                </a:cubicBezTo>
                <a:cubicBezTo>
                  <a:pt x="403761" y="274615"/>
                  <a:pt x="390702" y="270988"/>
                  <a:pt x="377642" y="266634"/>
                </a:cubicBezTo>
                <a:cubicBezTo>
                  <a:pt x="356601" y="260105"/>
                  <a:pt x="343542" y="256840"/>
                  <a:pt x="338463" y="256840"/>
                </a:cubicBezTo>
                <a:cubicBezTo>
                  <a:pt x="328305" y="256840"/>
                  <a:pt x="319780" y="261556"/>
                  <a:pt x="312888" y="270988"/>
                </a:cubicBezTo>
                <a:cubicBezTo>
                  <a:pt x="305995" y="280420"/>
                  <a:pt x="298558" y="289126"/>
                  <a:pt x="290577" y="297107"/>
                </a:cubicBezTo>
                <a:cubicBezTo>
                  <a:pt x="289852" y="298558"/>
                  <a:pt x="288763" y="299646"/>
                  <a:pt x="287312" y="300372"/>
                </a:cubicBezTo>
                <a:cubicBezTo>
                  <a:pt x="282234" y="304000"/>
                  <a:pt x="279694" y="307627"/>
                  <a:pt x="279694" y="311255"/>
                </a:cubicBezTo>
                <a:cubicBezTo>
                  <a:pt x="279694" y="312706"/>
                  <a:pt x="280420" y="314883"/>
                  <a:pt x="281871" y="317785"/>
                </a:cubicBezTo>
                <a:cubicBezTo>
                  <a:pt x="281871" y="318510"/>
                  <a:pt x="281689" y="319417"/>
                  <a:pt x="281327" y="320505"/>
                </a:cubicBezTo>
                <a:cubicBezTo>
                  <a:pt x="280964" y="321594"/>
                  <a:pt x="280238" y="322682"/>
                  <a:pt x="279150" y="323770"/>
                </a:cubicBezTo>
                <a:cubicBezTo>
                  <a:pt x="278062" y="324859"/>
                  <a:pt x="277155" y="326128"/>
                  <a:pt x="276429" y="327579"/>
                </a:cubicBezTo>
                <a:lnTo>
                  <a:pt x="291666" y="333021"/>
                </a:lnTo>
                <a:cubicBezTo>
                  <a:pt x="296744" y="343904"/>
                  <a:pt x="300735" y="350978"/>
                  <a:pt x="303637" y="354243"/>
                </a:cubicBezTo>
                <a:cubicBezTo>
                  <a:pt x="306539" y="357508"/>
                  <a:pt x="311618" y="359140"/>
                  <a:pt x="318873" y="359140"/>
                </a:cubicBezTo>
                <a:cubicBezTo>
                  <a:pt x="326129" y="367121"/>
                  <a:pt x="338463" y="372200"/>
                  <a:pt x="355876" y="374377"/>
                </a:cubicBezTo>
                <a:cubicBezTo>
                  <a:pt x="361680" y="375102"/>
                  <a:pt x="367122" y="376190"/>
                  <a:pt x="372200" y="377642"/>
                </a:cubicBezTo>
                <a:cubicBezTo>
                  <a:pt x="397594" y="384171"/>
                  <a:pt x="422988" y="389613"/>
                  <a:pt x="448382" y="393966"/>
                </a:cubicBezTo>
                <a:lnTo>
                  <a:pt x="556124" y="416821"/>
                </a:lnTo>
                <a:cubicBezTo>
                  <a:pt x="559752" y="416821"/>
                  <a:pt x="564468" y="417546"/>
                  <a:pt x="570272" y="418997"/>
                </a:cubicBezTo>
                <a:lnTo>
                  <a:pt x="532181" y="384171"/>
                </a:lnTo>
                <a:lnTo>
                  <a:pt x="545241" y="381995"/>
                </a:lnTo>
                <a:cubicBezTo>
                  <a:pt x="547417" y="381995"/>
                  <a:pt x="549231" y="382358"/>
                  <a:pt x="550682" y="383083"/>
                </a:cubicBezTo>
                <a:cubicBezTo>
                  <a:pt x="555761" y="384534"/>
                  <a:pt x="560840" y="385260"/>
                  <a:pt x="565919" y="385260"/>
                </a:cubicBezTo>
                <a:cubicBezTo>
                  <a:pt x="568095" y="385260"/>
                  <a:pt x="570998" y="384534"/>
                  <a:pt x="574625" y="383083"/>
                </a:cubicBezTo>
                <a:cubicBezTo>
                  <a:pt x="576802" y="384534"/>
                  <a:pt x="579341" y="385260"/>
                  <a:pt x="582243" y="385260"/>
                </a:cubicBezTo>
                <a:cubicBezTo>
                  <a:pt x="584420" y="385260"/>
                  <a:pt x="586597" y="384897"/>
                  <a:pt x="588773" y="384171"/>
                </a:cubicBezTo>
                <a:cubicBezTo>
                  <a:pt x="590950" y="383446"/>
                  <a:pt x="592764" y="383083"/>
                  <a:pt x="594215" y="383083"/>
                </a:cubicBezTo>
                <a:cubicBezTo>
                  <a:pt x="600019" y="383083"/>
                  <a:pt x="604372" y="384897"/>
                  <a:pt x="607274" y="388525"/>
                </a:cubicBezTo>
                <a:cubicBezTo>
                  <a:pt x="621785" y="391427"/>
                  <a:pt x="632305" y="392878"/>
                  <a:pt x="638835" y="392878"/>
                </a:cubicBezTo>
                <a:cubicBezTo>
                  <a:pt x="656974" y="392878"/>
                  <a:pt x="669670" y="389613"/>
                  <a:pt x="676926" y="383083"/>
                </a:cubicBezTo>
                <a:cubicBezTo>
                  <a:pt x="684181" y="376553"/>
                  <a:pt x="694702" y="366396"/>
                  <a:pt x="708487" y="352611"/>
                </a:cubicBezTo>
                <a:cubicBezTo>
                  <a:pt x="712840" y="348983"/>
                  <a:pt x="715017" y="345718"/>
                  <a:pt x="715017" y="342816"/>
                </a:cubicBezTo>
                <a:cubicBezTo>
                  <a:pt x="715017" y="339914"/>
                  <a:pt x="712840" y="336649"/>
                  <a:pt x="708487" y="333021"/>
                </a:cubicBezTo>
                <a:cubicBezTo>
                  <a:pt x="701957" y="325766"/>
                  <a:pt x="694520" y="319780"/>
                  <a:pt x="686177" y="315064"/>
                </a:cubicBezTo>
                <a:cubicBezTo>
                  <a:pt x="677833" y="310348"/>
                  <a:pt x="670577" y="305088"/>
                  <a:pt x="664410" y="299284"/>
                </a:cubicBezTo>
                <a:cubicBezTo>
                  <a:pt x="658243" y="293479"/>
                  <a:pt x="641375" y="280420"/>
                  <a:pt x="613804" y="260105"/>
                </a:cubicBezTo>
                <a:cubicBezTo>
                  <a:pt x="608725" y="255751"/>
                  <a:pt x="603284" y="251761"/>
                  <a:pt x="597480" y="248133"/>
                </a:cubicBezTo>
                <a:close/>
                <a:moveTo>
                  <a:pt x="371112" y="0"/>
                </a:moveTo>
                <a:cubicBezTo>
                  <a:pt x="366759" y="0"/>
                  <a:pt x="360229" y="3265"/>
                  <a:pt x="351522" y="9794"/>
                </a:cubicBezTo>
                <a:lnTo>
                  <a:pt x="348258" y="13059"/>
                </a:lnTo>
                <a:cubicBezTo>
                  <a:pt x="329394" y="29747"/>
                  <a:pt x="310167" y="54415"/>
                  <a:pt x="290577" y="87064"/>
                </a:cubicBezTo>
                <a:cubicBezTo>
                  <a:pt x="292028" y="89966"/>
                  <a:pt x="296382" y="95045"/>
                  <a:pt x="303637" y="102300"/>
                </a:cubicBezTo>
                <a:lnTo>
                  <a:pt x="307990" y="108830"/>
                </a:lnTo>
                <a:cubicBezTo>
                  <a:pt x="312343" y="118262"/>
                  <a:pt x="321775" y="124429"/>
                  <a:pt x="336286" y="127331"/>
                </a:cubicBezTo>
                <a:lnTo>
                  <a:pt x="347169" y="129508"/>
                </a:lnTo>
                <a:cubicBezTo>
                  <a:pt x="355876" y="132410"/>
                  <a:pt x="365308" y="133861"/>
                  <a:pt x="375465" y="133861"/>
                </a:cubicBezTo>
                <a:lnTo>
                  <a:pt x="380907" y="133861"/>
                </a:lnTo>
                <a:cubicBezTo>
                  <a:pt x="384534" y="133861"/>
                  <a:pt x="387074" y="134587"/>
                  <a:pt x="388525" y="136038"/>
                </a:cubicBezTo>
                <a:cubicBezTo>
                  <a:pt x="392153" y="140391"/>
                  <a:pt x="396506" y="142749"/>
                  <a:pt x="401585" y="143112"/>
                </a:cubicBezTo>
                <a:cubicBezTo>
                  <a:pt x="406663" y="143474"/>
                  <a:pt x="411379" y="143656"/>
                  <a:pt x="415733" y="143656"/>
                </a:cubicBezTo>
                <a:lnTo>
                  <a:pt x="422262" y="142568"/>
                </a:lnTo>
                <a:lnTo>
                  <a:pt x="428792" y="143656"/>
                </a:lnTo>
                <a:cubicBezTo>
                  <a:pt x="436773" y="143656"/>
                  <a:pt x="442033" y="142930"/>
                  <a:pt x="444573" y="141479"/>
                </a:cubicBezTo>
                <a:cubicBezTo>
                  <a:pt x="447112" y="140028"/>
                  <a:pt x="449470" y="139303"/>
                  <a:pt x="451647" y="139303"/>
                </a:cubicBezTo>
                <a:cubicBezTo>
                  <a:pt x="459627" y="140754"/>
                  <a:pt x="465795" y="141479"/>
                  <a:pt x="470148" y="141479"/>
                </a:cubicBezTo>
                <a:cubicBezTo>
                  <a:pt x="489012" y="141479"/>
                  <a:pt x="499895" y="142023"/>
                  <a:pt x="502797" y="143112"/>
                </a:cubicBezTo>
                <a:cubicBezTo>
                  <a:pt x="505699" y="144200"/>
                  <a:pt x="508601" y="144744"/>
                  <a:pt x="511503" y="144744"/>
                </a:cubicBezTo>
                <a:cubicBezTo>
                  <a:pt x="527465" y="144744"/>
                  <a:pt x="541976" y="144019"/>
                  <a:pt x="555036" y="142568"/>
                </a:cubicBezTo>
                <a:cubicBezTo>
                  <a:pt x="558663" y="141842"/>
                  <a:pt x="567007" y="138940"/>
                  <a:pt x="580067" y="133861"/>
                </a:cubicBezTo>
                <a:cubicBezTo>
                  <a:pt x="613441" y="128057"/>
                  <a:pt x="641012" y="112458"/>
                  <a:pt x="662778" y="87064"/>
                </a:cubicBezTo>
                <a:cubicBezTo>
                  <a:pt x="669308" y="79809"/>
                  <a:pt x="675112" y="71102"/>
                  <a:pt x="680191" y="60945"/>
                </a:cubicBezTo>
                <a:lnTo>
                  <a:pt x="666043" y="68563"/>
                </a:lnTo>
                <a:cubicBezTo>
                  <a:pt x="655160" y="75093"/>
                  <a:pt x="643188" y="78358"/>
                  <a:pt x="630129" y="78358"/>
                </a:cubicBezTo>
                <a:lnTo>
                  <a:pt x="585508" y="75093"/>
                </a:lnTo>
                <a:cubicBezTo>
                  <a:pt x="574625" y="71465"/>
                  <a:pt x="568458" y="69651"/>
                  <a:pt x="567007" y="69651"/>
                </a:cubicBezTo>
                <a:lnTo>
                  <a:pt x="563742" y="69651"/>
                </a:lnTo>
                <a:cubicBezTo>
                  <a:pt x="558663" y="69651"/>
                  <a:pt x="553766" y="68381"/>
                  <a:pt x="549050" y="65842"/>
                </a:cubicBezTo>
                <a:cubicBezTo>
                  <a:pt x="544334" y="63303"/>
                  <a:pt x="539799" y="61670"/>
                  <a:pt x="535446" y="60945"/>
                </a:cubicBezTo>
                <a:cubicBezTo>
                  <a:pt x="527465" y="59494"/>
                  <a:pt x="516219" y="55866"/>
                  <a:pt x="501709" y="50062"/>
                </a:cubicBezTo>
                <a:lnTo>
                  <a:pt x="469060" y="38090"/>
                </a:lnTo>
                <a:cubicBezTo>
                  <a:pt x="450196" y="31560"/>
                  <a:pt x="432420" y="23217"/>
                  <a:pt x="415733" y="13059"/>
                </a:cubicBezTo>
                <a:lnTo>
                  <a:pt x="409203" y="10883"/>
                </a:lnTo>
                <a:cubicBezTo>
                  <a:pt x="395417" y="3627"/>
                  <a:pt x="382721" y="0"/>
                  <a:pt x="371112" y="0"/>
                </a:cubicBezTo>
                <a:close/>
              </a:path>
            </a:pathLst>
          </a:custGeom>
          <a:gradFill>
            <a:gsLst>
              <a:gs pos="100000">
                <a:srgbClr val="344B4D"/>
              </a:gs>
              <a:gs pos="0">
                <a:srgbClr val="78A19C"/>
              </a:gs>
            </a:gsLst>
            <a:lin ang="8100000" scaled="1"/>
          </a:gradFill>
          <a:ln>
            <a:noFill/>
          </a:ln>
          <a:effectLst>
            <a:glow>
              <a:srgbClr val="000000"/>
            </a:glow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1" sz="7200" b="0" i="0" u="none" strike="noStrike" cap="none" spc="0" normalizeH="0" baseline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鸿雷行书简体" panose="00000505000000000000" pitchFamily="2" charset="-122"/>
                <a:ea typeface="鸿雷行书简体" panose="00000505000000000000" pitchFamily="2" charset="-122"/>
                <a:cs typeface="+mn-ea"/>
              </a:defRPr>
            </a:lvl1pPr>
          </a:lstStyle>
          <a:p>
            <a:endParaRPr lang="zh-CN" altLang="en-US" sz="8800" dirty="0">
              <a:gradFill>
                <a:gsLst>
                  <a:gs pos="100000">
                    <a:srgbClr val="344B4D"/>
                  </a:gs>
                  <a:gs pos="0">
                    <a:srgbClr val="78A19C"/>
                  </a:gs>
                </a:gsLst>
                <a:lin ang="8100000" scaled="1"/>
              </a:gra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a:endParaRPr>
          </a:p>
        </p:txBody>
      </p:sp>
    </p:spTree>
    <p:custDataLst>
      <p:tags r:id="rId16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decel="68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612 0.00371 L -0.00612 0.00371 C -0.00821 0.00162 -0.01029 -0.00069 -0.01237 -0.00231 C -0.01328 -0.00301 -0.0142 -0.00347 -0.01511 -0.00347 C -0.02709 -0.00347 -0.03894 -0.00277 -0.05092 -0.00231 C -0.05782 -0.00092 -0.05586 -0.00208 -0.06198 0.00139 C -0.06498 0.00301 -0.06693 0.00394 -0.06953 0.00741 C -0.07422 0.01412 -0.07826 0.02223 -0.08334 0.02824 C -0.08464 0.02987 -0.08607 0.03125 -0.08737 0.03311 C -0.09323 0.04144 -0.08711 0.03542 -0.09297 0.04051 C -0.09974 0.03959 -0.10664 0.03936 -0.11355 0.03797 C -0.11472 0.03774 -0.11576 0.03612 -0.11706 0.03565 C -0.1181 0.03496 -0.11927 0.03473 -0.12045 0.03426 L -0.1267 0.03195 C -0.1319 0.03241 -0.13724 0.03241 -0.14245 0.03311 C -0.14336 0.03334 -0.1444 0.03357 -0.14519 0.03426 C -0.14649 0.03542 -0.1474 0.03704 -0.1487 0.03797 C -0.15065 0.03959 -0.15274 0.04051 -0.15482 0.04167 C -0.15664 0.04283 -0.1586 0.04399 -0.16042 0.04537 C -0.1625 0.04699 -0.16446 0.04862 -0.16654 0.05024 C -0.16719 0.0507 -0.16784 0.05139 -0.16862 0.05139 C -0.17461 0.05301 -0.1806 0.05278 -0.18646 0.0551 C -0.19037 0.05672 -0.19427 0.05857 -0.19818 0.05996 C -0.20352 0.06204 -0.20808 0.06274 -0.21328 0.06366 C -0.22396 0.06852 -0.21485 0.06482 -0.24024 0.06366 L -0.27188 0.0625 C -0.27318 0.06204 -0.27461 0.06204 -0.27605 0.06135 C -0.2823 0.05834 -0.2767 0.0588 -0.28217 0.0588 L -0.30482 0.04537 " pathEditMode="relative" ptsTypes="AAAAAAAAAAAAAAAAAAAAAAAAAAAAA">
                                      <p:cBhvr>
                                        <p:cTn id="6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180000">
                                      <p:cBhvr>
                                        <p:cTn id="8" dur="5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482600" y="1143000"/>
            <a:ext cx="11226800" cy="4878388"/>
          </a:xfrm>
          <a:prstGeom prst="roundRect">
            <a:avLst>
              <a:gd name="adj" fmla="val 1807"/>
            </a:avLst>
          </a:prstGeom>
          <a:solidFill>
            <a:srgbClr val="FEFEF6"/>
          </a:solidFill>
          <a:ln w="19050">
            <a:gradFill flip="none" rotWithShape="1">
              <a:gsLst>
                <a:gs pos="67220">
                  <a:srgbClr val="DCCAAB"/>
                </a:gs>
                <a:gs pos="35600">
                  <a:srgbClr val="466B66"/>
                </a:gs>
                <a:gs pos="0">
                  <a:srgbClr val="DCCAAB"/>
                </a:gs>
                <a:gs pos="100000">
                  <a:srgbClr val="466B66"/>
                </a:gs>
              </a:gsLst>
              <a:lin ang="81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14" name="矩形: 圆角 13"/>
          <p:cNvSpPr/>
          <p:nvPr/>
        </p:nvSpPr>
        <p:spPr>
          <a:xfrm>
            <a:off x="867555" y="1541618"/>
            <a:ext cx="10456890" cy="1718226"/>
          </a:xfrm>
          <a:prstGeom prst="roundRect">
            <a:avLst>
              <a:gd name="adj" fmla="val 9438"/>
            </a:avLst>
          </a:prstGeom>
          <a:gradFill flip="none" rotWithShape="1">
            <a:gsLst>
              <a:gs pos="0">
                <a:srgbClr val="466B66"/>
              </a:gs>
              <a:gs pos="100000">
                <a:srgbClr val="344B4D"/>
              </a:gs>
            </a:gsLst>
            <a:lin ang="27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021157" y="1821611"/>
            <a:ext cx="9771961" cy="1082669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algn="just">
              <a:lnSpc>
                <a:spcPct val="120000"/>
              </a:lnSpc>
              <a:defRPr sz="2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72390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AF4E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诗歌的表达技巧指作者在诗歌中描写事物、塑造形象、抒发情感所用的方式、方法、技巧和手段等。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FAF4E4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21157" y="3614191"/>
            <a:ext cx="10149685" cy="1718227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algn="just">
              <a:lnSpc>
                <a:spcPct val="120000"/>
              </a:lnSpc>
              <a:defRPr sz="2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R="0" lvl="0" indent="711200" algn="just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表达技巧是一个很复杂的概念，在各种资料和试题中称法不一，诸如“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BC49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写作方法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”“</a:t>
            </a:r>
            <a:r>
              <a:rPr lang="zh-CN" altLang="en-US" dirty="0">
                <a:solidFill>
                  <a:srgbClr val="BC4940"/>
                </a:solidFill>
                <a:sym typeface="微软雅黑" panose="020B0503020204020204" pitchFamily="34" charset="-122"/>
              </a:rPr>
              <a:t>写作技巧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”“</a:t>
            </a:r>
            <a:r>
              <a:rPr lang="zh-CN" altLang="en-US" dirty="0">
                <a:solidFill>
                  <a:srgbClr val="BC4940"/>
                </a:solidFill>
                <a:sym typeface="微软雅黑" panose="020B0503020204020204" pitchFamily="34" charset="-122"/>
              </a:rPr>
              <a:t>写作特色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”“</a:t>
            </a:r>
            <a:r>
              <a:rPr lang="zh-CN" altLang="en-US" dirty="0">
                <a:solidFill>
                  <a:srgbClr val="BC4940"/>
                </a:solidFill>
                <a:sym typeface="微软雅黑" panose="020B0503020204020204" pitchFamily="34" charset="-122"/>
              </a:rPr>
              <a:t>表现手法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”等等，实质上指的都是表达技巧。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4691702" y="205260"/>
            <a:ext cx="2808595" cy="722284"/>
            <a:chOff x="4691702" y="205260"/>
            <a:chExt cx="2808595" cy="722284"/>
          </a:xfrm>
        </p:grpSpPr>
        <p:grpSp>
          <p:nvGrpSpPr>
            <p:cNvPr id="9" name="组合 8"/>
            <p:cNvGrpSpPr/>
            <p:nvPr/>
          </p:nvGrpSpPr>
          <p:grpSpPr>
            <a:xfrm>
              <a:off x="4691702" y="205260"/>
              <a:ext cx="2808595" cy="722284"/>
              <a:chOff x="9908044" y="-2850607"/>
              <a:chExt cx="2808595" cy="722284"/>
            </a:xfrm>
          </p:grpSpPr>
          <p:sp>
            <p:nvSpPr>
              <p:cNvPr id="11" name="任意多边形: 形状 10"/>
              <p:cNvSpPr/>
              <p:nvPr/>
            </p:nvSpPr>
            <p:spPr>
              <a:xfrm>
                <a:off x="9908044" y="-2850607"/>
                <a:ext cx="2808595" cy="722284"/>
              </a:xfrm>
              <a:custGeom>
                <a:avLst/>
                <a:gdLst>
                  <a:gd name="connsiteX0" fmla="*/ 216680 w 2808595"/>
                  <a:gd name="connsiteY0" fmla="*/ 0 h 722284"/>
                  <a:gd name="connsiteX1" fmla="*/ 2591914 w 2808595"/>
                  <a:gd name="connsiteY1" fmla="*/ 0 h 722284"/>
                  <a:gd name="connsiteX2" fmla="*/ 2702626 w 2808595"/>
                  <a:gd name="connsiteY2" fmla="*/ 45858 h 722284"/>
                  <a:gd name="connsiteX3" fmla="*/ 2726889 w 2808595"/>
                  <a:gd name="connsiteY3" fmla="*/ 81846 h 722284"/>
                  <a:gd name="connsiteX4" fmla="*/ 2732335 w 2808595"/>
                  <a:gd name="connsiteY4" fmla="*/ 82945 h 722284"/>
                  <a:gd name="connsiteX5" fmla="*/ 2808595 w 2808595"/>
                  <a:gd name="connsiteY5" fmla="*/ 197996 h 722284"/>
                  <a:gd name="connsiteX6" fmla="*/ 2808595 w 2808595"/>
                  <a:gd name="connsiteY6" fmla="*/ 524288 h 722284"/>
                  <a:gd name="connsiteX7" fmla="*/ 2732335 w 2808595"/>
                  <a:gd name="connsiteY7" fmla="*/ 639339 h 722284"/>
                  <a:gd name="connsiteX8" fmla="*/ 2726889 w 2808595"/>
                  <a:gd name="connsiteY8" fmla="*/ 640438 h 722284"/>
                  <a:gd name="connsiteX9" fmla="*/ 2702626 w 2808595"/>
                  <a:gd name="connsiteY9" fmla="*/ 676426 h 722284"/>
                  <a:gd name="connsiteX10" fmla="*/ 2591914 w 2808595"/>
                  <a:gd name="connsiteY10" fmla="*/ 722284 h 722284"/>
                  <a:gd name="connsiteX11" fmla="*/ 216680 w 2808595"/>
                  <a:gd name="connsiteY11" fmla="*/ 722284 h 722284"/>
                  <a:gd name="connsiteX12" fmla="*/ 105969 w 2808595"/>
                  <a:gd name="connsiteY12" fmla="*/ 676426 h 722284"/>
                  <a:gd name="connsiteX13" fmla="*/ 81705 w 2808595"/>
                  <a:gd name="connsiteY13" fmla="*/ 640438 h 722284"/>
                  <a:gd name="connsiteX14" fmla="*/ 76261 w 2808595"/>
                  <a:gd name="connsiteY14" fmla="*/ 639339 h 722284"/>
                  <a:gd name="connsiteX15" fmla="*/ 0 w 2808595"/>
                  <a:gd name="connsiteY15" fmla="*/ 524288 h 722284"/>
                  <a:gd name="connsiteX16" fmla="*/ 0 w 2808595"/>
                  <a:gd name="connsiteY16" fmla="*/ 197996 h 722284"/>
                  <a:gd name="connsiteX17" fmla="*/ 76261 w 2808595"/>
                  <a:gd name="connsiteY17" fmla="*/ 82945 h 722284"/>
                  <a:gd name="connsiteX18" fmla="*/ 81705 w 2808595"/>
                  <a:gd name="connsiteY18" fmla="*/ 81846 h 722284"/>
                  <a:gd name="connsiteX19" fmla="*/ 105969 w 2808595"/>
                  <a:gd name="connsiteY19" fmla="*/ 45858 h 722284"/>
                  <a:gd name="connsiteX20" fmla="*/ 216680 w 2808595"/>
                  <a:gd name="connsiteY20" fmla="*/ 0 h 7222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2808595" h="722284">
                    <a:moveTo>
                      <a:pt x="216680" y="0"/>
                    </a:moveTo>
                    <a:lnTo>
                      <a:pt x="2591914" y="0"/>
                    </a:lnTo>
                    <a:cubicBezTo>
                      <a:pt x="2635150" y="0"/>
                      <a:pt x="2674292" y="17525"/>
                      <a:pt x="2702626" y="45858"/>
                    </a:cubicBezTo>
                    <a:lnTo>
                      <a:pt x="2726889" y="81846"/>
                    </a:lnTo>
                    <a:lnTo>
                      <a:pt x="2732335" y="82945"/>
                    </a:lnTo>
                    <a:cubicBezTo>
                      <a:pt x="2777150" y="101901"/>
                      <a:pt x="2808595" y="146276"/>
                      <a:pt x="2808595" y="197996"/>
                    </a:cubicBezTo>
                    <a:lnTo>
                      <a:pt x="2808595" y="524288"/>
                    </a:lnTo>
                    <a:cubicBezTo>
                      <a:pt x="2808595" y="576008"/>
                      <a:pt x="2777150" y="620383"/>
                      <a:pt x="2732335" y="639339"/>
                    </a:cubicBezTo>
                    <a:lnTo>
                      <a:pt x="2726889" y="640438"/>
                    </a:lnTo>
                    <a:lnTo>
                      <a:pt x="2702626" y="676426"/>
                    </a:lnTo>
                    <a:cubicBezTo>
                      <a:pt x="2674292" y="704759"/>
                      <a:pt x="2635150" y="722284"/>
                      <a:pt x="2591914" y="722284"/>
                    </a:cubicBezTo>
                    <a:lnTo>
                      <a:pt x="216680" y="722284"/>
                    </a:lnTo>
                    <a:cubicBezTo>
                      <a:pt x="173445" y="722284"/>
                      <a:pt x="134302" y="704759"/>
                      <a:pt x="105969" y="676426"/>
                    </a:cubicBezTo>
                    <a:lnTo>
                      <a:pt x="81705" y="640438"/>
                    </a:lnTo>
                    <a:lnTo>
                      <a:pt x="76261" y="639339"/>
                    </a:lnTo>
                    <a:cubicBezTo>
                      <a:pt x="31446" y="620383"/>
                      <a:pt x="0" y="576008"/>
                      <a:pt x="0" y="524288"/>
                    </a:cubicBezTo>
                    <a:lnTo>
                      <a:pt x="0" y="197996"/>
                    </a:lnTo>
                    <a:cubicBezTo>
                      <a:pt x="0" y="146276"/>
                      <a:pt x="31446" y="101901"/>
                      <a:pt x="76261" y="82945"/>
                    </a:cubicBezTo>
                    <a:lnTo>
                      <a:pt x="81705" y="81846"/>
                    </a:lnTo>
                    <a:lnTo>
                      <a:pt x="105969" y="45858"/>
                    </a:lnTo>
                    <a:cubicBezTo>
                      <a:pt x="134302" y="17525"/>
                      <a:pt x="173445" y="0"/>
                      <a:pt x="216680" y="0"/>
                    </a:cubicBezTo>
                    <a:close/>
                  </a:path>
                </a:pathLst>
              </a:custGeom>
              <a:solidFill>
                <a:srgbClr val="FEFEF6"/>
              </a:solidFill>
              <a:ln w="19050">
                <a:gradFill flip="none" rotWithShape="1">
                  <a:gsLst>
                    <a:gs pos="67220">
                      <a:srgbClr val="DCCAAB"/>
                    </a:gs>
                    <a:gs pos="35600">
                      <a:srgbClr val="466B66"/>
                    </a:gs>
                    <a:gs pos="0">
                      <a:srgbClr val="DCCAAB"/>
                    </a:gs>
                    <a:gs pos="100000">
                      <a:srgbClr val="466B66"/>
                    </a:gs>
                  </a:gsLst>
                  <a:lin ang="8100000" scaled="1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90204"/>
                  <a:ea typeface="等线"/>
                  <a:cs typeface="+mn-cs"/>
                </a:endParaRPr>
              </a:p>
            </p:txBody>
          </p:sp>
          <p:sp>
            <p:nvSpPr>
              <p:cNvPr id="12" name="任意多边形: 形状 11"/>
              <p:cNvSpPr/>
              <p:nvPr/>
            </p:nvSpPr>
            <p:spPr>
              <a:xfrm>
                <a:off x="9972491" y="-2788059"/>
                <a:ext cx="2679700" cy="597188"/>
              </a:xfrm>
              <a:custGeom>
                <a:avLst/>
                <a:gdLst>
                  <a:gd name="connsiteX0" fmla="*/ 452876 w 8719075"/>
                  <a:gd name="connsiteY0" fmla="*/ 0 h 2099382"/>
                  <a:gd name="connsiteX1" fmla="*/ 8266200 w 8719075"/>
                  <a:gd name="connsiteY1" fmla="*/ 0 h 2099382"/>
                  <a:gd name="connsiteX2" fmla="*/ 8484245 w 8719075"/>
                  <a:gd name="connsiteY2" fmla="*/ 144530 h 2099382"/>
                  <a:gd name="connsiteX3" fmla="*/ 8495051 w 8719075"/>
                  <a:gd name="connsiteY3" fmla="*/ 198050 h 2099382"/>
                  <a:gd name="connsiteX4" fmla="*/ 8516161 w 8719075"/>
                  <a:gd name="connsiteY4" fmla="*/ 200178 h 2099382"/>
                  <a:gd name="connsiteX5" fmla="*/ 8719075 w 8719075"/>
                  <a:gd name="connsiteY5" fmla="*/ 449145 h 2099382"/>
                  <a:gd name="connsiteX6" fmla="*/ 8719075 w 8719075"/>
                  <a:gd name="connsiteY6" fmla="*/ 1648521 h 2099382"/>
                  <a:gd name="connsiteX7" fmla="*/ 8516161 w 8719075"/>
                  <a:gd name="connsiteY7" fmla="*/ 1897488 h 2099382"/>
                  <a:gd name="connsiteX8" fmla="*/ 8495404 w 8719075"/>
                  <a:gd name="connsiteY8" fmla="*/ 1899581 h 2099382"/>
                  <a:gd name="connsiteX9" fmla="*/ 8484245 w 8719075"/>
                  <a:gd name="connsiteY9" fmla="*/ 1954852 h 2099382"/>
                  <a:gd name="connsiteX10" fmla="*/ 8266200 w 8719075"/>
                  <a:gd name="connsiteY10" fmla="*/ 2099382 h 2099382"/>
                  <a:gd name="connsiteX11" fmla="*/ 452876 w 8719075"/>
                  <a:gd name="connsiteY11" fmla="*/ 2099382 h 2099382"/>
                  <a:gd name="connsiteX12" fmla="*/ 234831 w 8719075"/>
                  <a:gd name="connsiteY12" fmla="*/ 1954852 h 2099382"/>
                  <a:gd name="connsiteX13" fmla="*/ 223672 w 8719075"/>
                  <a:gd name="connsiteY13" fmla="*/ 1899581 h 2099382"/>
                  <a:gd name="connsiteX14" fmla="*/ 202914 w 8719075"/>
                  <a:gd name="connsiteY14" fmla="*/ 1897488 h 2099382"/>
                  <a:gd name="connsiteX15" fmla="*/ 0 w 8719075"/>
                  <a:gd name="connsiteY15" fmla="*/ 1648521 h 2099382"/>
                  <a:gd name="connsiteX16" fmla="*/ 0 w 8719075"/>
                  <a:gd name="connsiteY16" fmla="*/ 449145 h 2099382"/>
                  <a:gd name="connsiteX17" fmla="*/ 202914 w 8719075"/>
                  <a:gd name="connsiteY17" fmla="*/ 200178 h 2099382"/>
                  <a:gd name="connsiteX18" fmla="*/ 224026 w 8719075"/>
                  <a:gd name="connsiteY18" fmla="*/ 198050 h 2099382"/>
                  <a:gd name="connsiteX19" fmla="*/ 234831 w 8719075"/>
                  <a:gd name="connsiteY19" fmla="*/ 144530 h 2099382"/>
                  <a:gd name="connsiteX20" fmla="*/ 452876 w 8719075"/>
                  <a:gd name="connsiteY20" fmla="*/ 0 h 2099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8719075" h="2099382">
                    <a:moveTo>
                      <a:pt x="452876" y="0"/>
                    </a:moveTo>
                    <a:lnTo>
                      <a:pt x="8266200" y="0"/>
                    </a:lnTo>
                    <a:cubicBezTo>
                      <a:pt x="8364220" y="0"/>
                      <a:pt x="8448321" y="59596"/>
                      <a:pt x="8484245" y="144530"/>
                    </a:cubicBezTo>
                    <a:lnTo>
                      <a:pt x="8495051" y="198050"/>
                    </a:lnTo>
                    <a:lnTo>
                      <a:pt x="8516161" y="200178"/>
                    </a:lnTo>
                    <a:cubicBezTo>
                      <a:pt x="8631964" y="223875"/>
                      <a:pt x="8719075" y="326337"/>
                      <a:pt x="8719075" y="449145"/>
                    </a:cubicBezTo>
                    <a:lnTo>
                      <a:pt x="8719075" y="1648521"/>
                    </a:lnTo>
                    <a:cubicBezTo>
                      <a:pt x="8719075" y="1771329"/>
                      <a:pt x="8631964" y="1873791"/>
                      <a:pt x="8516161" y="1897488"/>
                    </a:cubicBezTo>
                    <a:lnTo>
                      <a:pt x="8495404" y="1899581"/>
                    </a:lnTo>
                    <a:lnTo>
                      <a:pt x="8484245" y="1954852"/>
                    </a:lnTo>
                    <a:cubicBezTo>
                      <a:pt x="8448321" y="2039786"/>
                      <a:pt x="8364220" y="2099382"/>
                      <a:pt x="8266200" y="2099382"/>
                    </a:cubicBezTo>
                    <a:lnTo>
                      <a:pt x="452876" y="2099382"/>
                    </a:lnTo>
                    <a:cubicBezTo>
                      <a:pt x="354856" y="2099382"/>
                      <a:pt x="270755" y="2039786"/>
                      <a:pt x="234831" y="1954852"/>
                    </a:cubicBezTo>
                    <a:lnTo>
                      <a:pt x="223672" y="1899581"/>
                    </a:lnTo>
                    <a:lnTo>
                      <a:pt x="202914" y="1897488"/>
                    </a:lnTo>
                    <a:cubicBezTo>
                      <a:pt x="87112" y="1873791"/>
                      <a:pt x="0" y="1771329"/>
                      <a:pt x="0" y="1648521"/>
                    </a:cubicBezTo>
                    <a:lnTo>
                      <a:pt x="0" y="449145"/>
                    </a:lnTo>
                    <a:cubicBezTo>
                      <a:pt x="0" y="326337"/>
                      <a:pt x="87112" y="223875"/>
                      <a:pt x="202914" y="200178"/>
                    </a:cubicBezTo>
                    <a:lnTo>
                      <a:pt x="224026" y="198050"/>
                    </a:lnTo>
                    <a:lnTo>
                      <a:pt x="234831" y="144530"/>
                    </a:lnTo>
                    <a:cubicBezTo>
                      <a:pt x="270755" y="59596"/>
                      <a:pt x="354856" y="0"/>
                      <a:pt x="452876" y="0"/>
                    </a:cubicBezTo>
                    <a:close/>
                  </a:path>
                </a:pathLst>
              </a:custGeom>
              <a:solidFill>
                <a:srgbClr val="DADFC1">
                  <a:alpha val="20000"/>
                </a:srgbClr>
              </a:solidFill>
              <a:ln w="12700">
                <a:gradFill flip="none" rotWithShape="1">
                  <a:gsLst>
                    <a:gs pos="67220">
                      <a:srgbClr val="DCCAAB"/>
                    </a:gs>
                    <a:gs pos="35600">
                      <a:srgbClr val="2D673E"/>
                    </a:gs>
                    <a:gs pos="0">
                      <a:srgbClr val="DCCAAB"/>
                    </a:gs>
                    <a:gs pos="100000">
                      <a:srgbClr val="2D673E"/>
                    </a:gs>
                  </a:gsLst>
                  <a:lin ang="8100000" scaled="1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90204"/>
                  <a:ea typeface="等线"/>
                  <a:cs typeface="+mn-cs"/>
                </a:endParaRPr>
              </a:p>
            </p:txBody>
          </p:sp>
        </p:grpSp>
        <p:sp>
          <p:nvSpPr>
            <p:cNvPr id="10" name="文本框 4103"/>
            <p:cNvSpPr txBox="1"/>
            <p:nvPr/>
          </p:nvSpPr>
          <p:spPr>
            <a:xfrm>
              <a:off x="4907444" y="243473"/>
              <a:ext cx="23622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R="0" lvl="0" indent="0" algn="ctr" fontAlgn="auto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200" b="1" i="0" u="none" strike="noStrike" cap="none" spc="0" normalizeH="0" baseline="0">
                  <a:ln>
                    <a:noFill/>
                  </a:ln>
                  <a:gradFill flip="none" rotWithShape="1">
                    <a:gsLst>
                      <a:gs pos="51000">
                        <a:srgbClr val="2D673E"/>
                      </a:gs>
                      <a:gs pos="5172">
                        <a:srgbClr val="ADD2CE"/>
                      </a:gs>
                      <a:gs pos="100000">
                        <a:srgbClr val="ADD2CE"/>
                      </a:gs>
                    </a:gsLst>
                    <a:lin ang="13500000" scaled="1"/>
                    <a:tileRect/>
                  </a:gra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defRPr>
              </a:lvl1pPr>
              <a:lvl2pPr marL="6858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400"/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000"/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5pPr>
              <a:lvl6pPr marL="25146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6pPr>
              <a:lvl7pPr marL="29718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7pPr>
              <a:lvl8pPr marL="34290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8pPr>
              <a:lvl9pPr marL="38862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600" b="1" i="0" u="none" strike="noStrike" kern="1200" cap="none" spc="0" normalizeH="0" baseline="0" noProof="0" dirty="0">
                  <a:ln>
                    <a:noFill/>
                  </a:ln>
                  <a:gradFill flip="none" rotWithShape="1">
                    <a:gsLst>
                      <a:gs pos="51000">
                        <a:srgbClr val="2D673E"/>
                      </a:gs>
                      <a:gs pos="5172">
                        <a:srgbClr val="ADD2CE"/>
                      </a:gs>
                      <a:gs pos="100000">
                        <a:srgbClr val="ADD2CE"/>
                      </a:gs>
                    </a:gsLst>
                    <a:lin ang="13500000" scaled="1"/>
                    <a:tileRect/>
                  </a:gra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表达技巧</a:t>
              </a:r>
              <a:endParaRPr kumimoji="0" lang="zh-CN" altLang="en-US" sz="36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51000">
                      <a:srgbClr val="2D673E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0" to="1" calcmode="lin" valueType="num">
                                      <p:cBhvr>
                                        <p:cTn id="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</p:anim>
                                    <p:anim to="" calcmode="lin" valueType="num">
                                      <p:cBhvr>
                                        <p:cTn id="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$">
                                          <p:val>
                                            <p:strVal val="#ppt_y+.05"/>
                                          </p:val>
                                        </p:tav>
                                        <p:tav tm="100000" fmla="$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469900" y="287655"/>
            <a:ext cx="11226800" cy="6151245"/>
          </a:xfrm>
          <a:prstGeom prst="roundRect">
            <a:avLst>
              <a:gd name="adj" fmla="val 1807"/>
            </a:avLst>
          </a:prstGeom>
          <a:solidFill>
            <a:srgbClr val="FEFEF6"/>
          </a:solidFill>
          <a:ln w="19050">
            <a:gradFill flip="none" rotWithShape="1">
              <a:gsLst>
                <a:gs pos="67220">
                  <a:srgbClr val="DCCAAB"/>
                </a:gs>
                <a:gs pos="35600">
                  <a:srgbClr val="466B66"/>
                </a:gs>
                <a:gs pos="0">
                  <a:srgbClr val="DCCAAB"/>
                </a:gs>
                <a:gs pos="100000">
                  <a:srgbClr val="466B66"/>
                </a:gs>
              </a:gsLst>
              <a:lin ang="81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821690" y="1076960"/>
            <a:ext cx="10547985" cy="4378960"/>
            <a:chOff x="6251389" y="579008"/>
            <a:chExt cx="5105696" cy="5707843"/>
          </a:xfrm>
        </p:grpSpPr>
        <p:sp>
          <p:nvSpPr>
            <p:cNvPr id="13" name="缺角矩形 12"/>
            <p:cNvSpPr/>
            <p:nvPr/>
          </p:nvSpPr>
          <p:spPr>
            <a:xfrm>
              <a:off x="6251389" y="579008"/>
              <a:ext cx="5105696" cy="5707843"/>
            </a:xfrm>
            <a:prstGeom prst="plaque">
              <a:avLst>
                <a:gd name="adj" fmla="val 7202"/>
              </a:avLst>
            </a:prstGeom>
            <a:solidFill>
              <a:srgbClr val="F3F7F3"/>
            </a:solidFill>
            <a:ln w="28575">
              <a:gradFill flip="none" rotWithShape="1">
                <a:gsLst>
                  <a:gs pos="67220">
                    <a:srgbClr val="DCCAAB"/>
                  </a:gs>
                  <a:gs pos="35600">
                    <a:srgbClr val="2D673E"/>
                  </a:gs>
                  <a:gs pos="0">
                    <a:srgbClr val="DCCAAB"/>
                  </a:gs>
                  <a:gs pos="100000">
                    <a:srgbClr val="2D673E"/>
                  </a:gs>
                </a:gsLst>
                <a:lin ang="81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/>
            </a:p>
          </p:txBody>
        </p:sp>
        <p:sp>
          <p:nvSpPr>
            <p:cNvPr id="14" name="缺角矩形 13"/>
            <p:cNvSpPr/>
            <p:nvPr/>
          </p:nvSpPr>
          <p:spPr>
            <a:xfrm>
              <a:off x="6300243" y="724622"/>
              <a:ext cx="5007990" cy="5408355"/>
            </a:xfrm>
            <a:prstGeom prst="plaque">
              <a:avLst>
                <a:gd name="adj" fmla="val 6641"/>
              </a:avLst>
            </a:prstGeom>
            <a:noFill/>
            <a:ln w="12700">
              <a:gradFill flip="none" rotWithShape="1">
                <a:gsLst>
                  <a:gs pos="67220">
                    <a:srgbClr val="DCCAAB"/>
                  </a:gs>
                  <a:gs pos="35600">
                    <a:srgbClr val="2D673E"/>
                  </a:gs>
                  <a:gs pos="0">
                    <a:srgbClr val="DCCAAB"/>
                  </a:gs>
                  <a:gs pos="100000">
                    <a:srgbClr val="2D673E"/>
                  </a:gs>
                </a:gsLst>
                <a:lin ang="81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16" name="文本框 15"/>
          <p:cNvSpPr txBox="1"/>
          <p:nvPr/>
        </p:nvSpPr>
        <p:spPr>
          <a:xfrm>
            <a:off x="1086204" y="2088971"/>
            <a:ext cx="1001959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0000"/>
              </a:lnSpc>
              <a:defRPr sz="2800" b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R="0" lvl="0" indent="711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>
                <a:solidFill>
                  <a:srgbClr val="466B66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微软雅黑" panose="020B0503020204020204" pitchFamily="34" charset="-122"/>
              </a:rPr>
              <a:t>村坞云遮，有苍藤老干，翠竹明沙。溪堂连石稳，苔径逐篱斜。文木几，小窗纱，是好事人家。启北扉，移床待客，百树梅花。</a:t>
            </a:r>
            <a:endParaRPr lang="zh-CN" altLang="en-US" dirty="0">
              <a:solidFill>
                <a:srgbClr val="466B66"/>
              </a:solidFill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  <a:sym typeface="微软雅黑" panose="020B0503020204020204" pitchFamily="34" charset="-122"/>
            </a:endParaRPr>
          </a:p>
          <a:p>
            <a:pPr marR="0" lvl="0" indent="711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>
                <a:solidFill>
                  <a:srgbClr val="466B66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微软雅黑" panose="020B0503020204020204" pitchFamily="34" charset="-122"/>
              </a:rPr>
              <a:t>衰翁健饭堪夸。把瘿尊</a:t>
            </a:r>
            <a:r>
              <a:rPr lang="zh-CN" altLang="en-US" b="1" baseline="30000" dirty="0">
                <a:solidFill>
                  <a:srgbClr val="BC494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微软雅黑" panose="020B0503020204020204" pitchFamily="34" charset="-122"/>
              </a:rPr>
              <a:t>①</a:t>
            </a:r>
            <a:r>
              <a:rPr lang="zh-CN" altLang="en-US" dirty="0">
                <a:solidFill>
                  <a:srgbClr val="466B66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微软雅黑" panose="020B0503020204020204" pitchFamily="34" charset="-122"/>
              </a:rPr>
              <a:t>茗碗，高话桑麻。穿池还种柳，汲水自浇瓜。霜后橘，雨前茶，这风味清佳。喜去年，山田大熟，烂熳生涯。</a:t>
            </a:r>
            <a:endParaRPr lang="zh-CN" altLang="en-US" dirty="0">
              <a:solidFill>
                <a:srgbClr val="466B66"/>
              </a:solidFill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  <a:sym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95300" y="446778"/>
            <a:ext cx="10610496" cy="5656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0000"/>
              </a:lnSpc>
              <a:defRPr sz="2800" b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（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2021·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浙江卷）阅读下面这首词，完成下面小题。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922867" y="5525549"/>
            <a:ext cx="10182929" cy="5656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0000"/>
              </a:lnSpc>
              <a:defRPr sz="2800" b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分别赏析上片的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BC49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写景艺术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和下片的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BC49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叙事艺术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。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04535" y="4766080"/>
            <a:ext cx="100195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0000"/>
              </a:lnSpc>
              <a:defRPr sz="2800" b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dirty="0">
                <a:solidFill>
                  <a:srgbClr val="466B66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微软雅黑" panose="020B0503020204020204" pitchFamily="34" charset="-122"/>
              </a:rPr>
              <a:t>【</a:t>
            </a:r>
            <a:r>
              <a:rPr lang="zh-CN" altLang="en-US" dirty="0">
                <a:solidFill>
                  <a:srgbClr val="466B66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微软雅黑" panose="020B0503020204020204" pitchFamily="34" charset="-122"/>
              </a:rPr>
              <a:t>注</a:t>
            </a:r>
            <a:r>
              <a:rPr lang="en-US" altLang="zh-CN" dirty="0">
                <a:solidFill>
                  <a:srgbClr val="466B66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微软雅黑" panose="020B0503020204020204" pitchFamily="34" charset="-122"/>
              </a:rPr>
              <a:t>】①</a:t>
            </a:r>
            <a:r>
              <a:rPr lang="zh-CN" altLang="en-US" dirty="0">
                <a:solidFill>
                  <a:srgbClr val="466B66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微软雅黑" panose="020B0503020204020204" pitchFamily="34" charset="-122"/>
              </a:rPr>
              <a:t>瘿尊，即瘿樽用瘿瘤状木根所制的酒杯。</a:t>
            </a:r>
            <a:endParaRPr lang="zh-CN" altLang="en-US" dirty="0">
              <a:solidFill>
                <a:srgbClr val="466B66"/>
              </a:solidFill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  <a:sym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086204" y="1201872"/>
            <a:ext cx="10019592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0000"/>
              </a:lnSpc>
              <a:defRPr sz="2800" b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>
                <a:solidFill>
                  <a:srgbClr val="466B66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微软雅黑" panose="020B0503020204020204" pitchFamily="34" charset="-122"/>
              </a:rPr>
              <a:t> </a:t>
            </a:r>
            <a:r>
              <a:rPr lang="zh-CN" altLang="en-US">
                <a:solidFill>
                  <a:srgbClr val="466B66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微软雅黑" panose="020B0503020204020204" pitchFamily="34" charset="-122"/>
              </a:rPr>
              <a:t>意难忘</a:t>
            </a:r>
            <a:r>
              <a:rPr lang="en-US" altLang="zh-CN">
                <a:solidFill>
                  <a:srgbClr val="466B66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微软雅黑" panose="020B0503020204020204" pitchFamily="34" charset="-122"/>
              </a:rPr>
              <a:t>·</a:t>
            </a:r>
            <a:r>
              <a:rPr lang="zh-CN" altLang="en-US">
                <a:solidFill>
                  <a:srgbClr val="466B66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微软雅黑" panose="020B0503020204020204" pitchFamily="34" charset="-122"/>
              </a:rPr>
              <a:t>山家</a:t>
            </a:r>
            <a:r>
              <a:rPr lang="en-US" altLang="zh-CN">
                <a:solidFill>
                  <a:srgbClr val="466B66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微软雅黑" panose="020B0503020204020204" pitchFamily="34" charset="-122"/>
              </a:rPr>
              <a:t> </a:t>
            </a:r>
            <a:endParaRPr lang="en-US" altLang="zh-CN">
              <a:solidFill>
                <a:srgbClr val="466B66"/>
              </a:solidFill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  <a:sym typeface="微软雅黑" panose="020B0503020204020204" pitchFamily="34" charset="-122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>
                <a:solidFill>
                  <a:srgbClr val="466B66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微软雅黑" panose="020B0503020204020204" pitchFamily="34" charset="-122"/>
              </a:rPr>
              <a:t>                       </a:t>
            </a:r>
            <a:r>
              <a:rPr lang="zh-CN" altLang="en-US">
                <a:solidFill>
                  <a:srgbClr val="466B66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微软雅黑" panose="020B0503020204020204" pitchFamily="34" charset="-122"/>
              </a:rPr>
              <a:t>吴伟业</a:t>
            </a:r>
            <a:endParaRPr lang="zh-CN" altLang="en-US" dirty="0">
              <a:solidFill>
                <a:srgbClr val="466B66"/>
              </a:solidFill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  <a:sym typeface="微软雅黑" panose="020B0503020204020204" pitchFamily="34" charset="-122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469900" y="266700"/>
            <a:ext cx="11226800" cy="6172200"/>
          </a:xfrm>
          <a:prstGeom prst="roundRect">
            <a:avLst>
              <a:gd name="adj" fmla="val 1807"/>
            </a:avLst>
          </a:prstGeom>
          <a:solidFill>
            <a:srgbClr val="FEFEF6"/>
          </a:solidFill>
          <a:ln w="19050">
            <a:gradFill flip="none" rotWithShape="1">
              <a:gsLst>
                <a:gs pos="67220">
                  <a:srgbClr val="DCCAAB"/>
                </a:gs>
                <a:gs pos="35600">
                  <a:srgbClr val="466B66"/>
                </a:gs>
                <a:gs pos="0">
                  <a:srgbClr val="DCCAAB"/>
                </a:gs>
                <a:gs pos="100000">
                  <a:srgbClr val="466B66"/>
                </a:gs>
              </a:gsLst>
              <a:lin ang="81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14634" y="356641"/>
            <a:ext cx="10610496" cy="5656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0000"/>
              </a:lnSpc>
              <a:defRPr sz="2800" b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分别赏析上片的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BC49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写景艺术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和下片的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BC49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叙事艺术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。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623888" y="969402"/>
            <a:ext cx="10814462" cy="2705657"/>
            <a:chOff x="623888" y="969402"/>
            <a:chExt cx="10814462" cy="2705657"/>
          </a:xfrm>
        </p:grpSpPr>
        <p:sp>
          <p:nvSpPr>
            <p:cNvPr id="15" name="矩形: 圆角 14"/>
            <p:cNvSpPr/>
            <p:nvPr/>
          </p:nvSpPr>
          <p:spPr>
            <a:xfrm>
              <a:off x="623888" y="1399032"/>
              <a:ext cx="10814462" cy="2273362"/>
            </a:xfrm>
            <a:prstGeom prst="roundRect">
              <a:avLst>
                <a:gd name="adj" fmla="val 4480"/>
              </a:avLst>
            </a:prstGeom>
            <a:solidFill>
              <a:srgbClr val="E3ECE4">
                <a:alpha val="80000"/>
              </a:srgbClr>
            </a:solidFill>
            <a:ln w="12700">
              <a:gradFill>
                <a:gsLst>
                  <a:gs pos="0">
                    <a:srgbClr val="4A7A61"/>
                  </a:gs>
                  <a:gs pos="100000">
                    <a:srgbClr val="9BC3B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等线"/>
                <a:cs typeface="+mn-cs"/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851116" y="1558261"/>
              <a:ext cx="10274014" cy="21167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just">
                <a:lnSpc>
                  <a:spcPct val="120000"/>
                </a:lnSpc>
                <a:defRPr sz="2800" b="0"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marL="0" marR="0" lvl="0" indent="0" algn="just" defTabSz="914400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b="0" i="0" u="none" strike="noStrike" kern="1200" cap="none" spc="0" normalizeH="0" baseline="0" noProof="0" dirty="0">
                  <a:ln>
                    <a:noFill/>
                  </a:ln>
                  <a:solidFill>
                    <a:srgbClr val="BC494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①由远及近，由外到内。</a:t>
              </a:r>
              <a:r>
                <a:rPr kumimoji="0" lang="zh-CN" altLang="en-US" b="0" i="0" u="none" strike="noStrike" kern="1200" cap="none" spc="0" normalizeH="0" baseline="0" noProof="0" dirty="0">
                  <a:ln>
                    <a:noFill/>
                  </a:ln>
                  <a:solidFill>
                    <a:srgbClr val="466B66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从村坞、山家到室内，步移景换。</a:t>
              </a:r>
              <a:endPara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  <a:p>
              <a:pPr marL="0" marR="0" lvl="0" indent="0" algn="just" defTabSz="914400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dirty="0">
                  <a:solidFill>
                    <a:srgbClr val="BC4940"/>
                  </a:solidFill>
                  <a:sym typeface="微软雅黑" panose="020B0503020204020204" pitchFamily="34" charset="-122"/>
                </a:rPr>
                <a:t>②意象丰密，色彩和谐。</a:t>
              </a:r>
              <a:r>
                <a:rPr lang="zh-CN" altLang="en-US" dirty="0">
                  <a:solidFill>
                    <a:srgbClr val="466B66"/>
                  </a:solidFill>
                  <a:sym typeface="微软雅黑" panose="020B0503020204020204" pitchFamily="34" charset="-122"/>
                </a:rPr>
                <a:t>“苍藤老干”“翠竹明沙”，构成明净清幽之境。</a:t>
              </a:r>
              <a:endParaRPr lang="en-US" altLang="zh-CN" dirty="0">
                <a:solidFill>
                  <a:srgbClr val="466B66"/>
                </a:solidFill>
                <a:sym typeface="微软雅黑" panose="020B0503020204020204" pitchFamily="34" charset="-122"/>
              </a:endParaRPr>
            </a:p>
            <a:p>
              <a:pPr marL="0" marR="0" lvl="0" indent="0" algn="just" defTabSz="914400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dirty="0">
                  <a:solidFill>
                    <a:srgbClr val="BC4940"/>
                  </a:solidFill>
                  <a:sym typeface="微软雅黑" panose="020B0503020204020204" pitchFamily="34" charset="-122"/>
                </a:rPr>
                <a:t>③以动写静，动静结合。</a:t>
              </a:r>
              <a:r>
                <a:rPr lang="zh-CN" altLang="en-US" dirty="0">
                  <a:solidFill>
                    <a:srgbClr val="466B66"/>
                  </a:solidFill>
                  <a:sym typeface="微软雅黑" panose="020B0503020204020204" pitchFamily="34" charset="-122"/>
                </a:rPr>
                <a:t>如“苔径逐篱斜”。</a:t>
              </a:r>
              <a:endParaRPr lang="zh-CN" altLang="en-US" dirty="0">
                <a:solidFill>
                  <a:srgbClr val="466B66"/>
                </a:solidFill>
                <a:sym typeface="微软雅黑" panose="020B0503020204020204" pitchFamily="34" charset="-122"/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803995" y="969402"/>
              <a:ext cx="2229056" cy="630217"/>
              <a:chOff x="705396" y="1214373"/>
              <a:chExt cx="2229056" cy="630217"/>
            </a:xfrm>
          </p:grpSpPr>
          <p:sp>
            <p:nvSpPr>
              <p:cNvPr id="6" name="矩形: 圆角 5"/>
              <p:cNvSpPr/>
              <p:nvPr/>
            </p:nvSpPr>
            <p:spPr>
              <a:xfrm>
                <a:off x="705396" y="1265038"/>
                <a:ext cx="2229056" cy="579552"/>
              </a:xfrm>
              <a:prstGeom prst="roundRect">
                <a:avLst/>
              </a:prstGeom>
              <a:gradFill flip="none" rotWithShape="1">
                <a:gsLst>
                  <a:gs pos="0">
                    <a:srgbClr val="466B66"/>
                  </a:gs>
                  <a:gs pos="99000">
                    <a:srgbClr val="53857A">
                      <a:alpha val="80000"/>
                    </a:srgbClr>
                  </a:gs>
                </a:gsLst>
                <a:lin ang="13500000" scaled="1"/>
                <a:tileRect/>
              </a:gradFill>
              <a:ln w="15875">
                <a:gradFill>
                  <a:gsLst>
                    <a:gs pos="0">
                      <a:srgbClr val="EAE4B6"/>
                    </a:gs>
                    <a:gs pos="100000">
                      <a:srgbClr val="CD9B58"/>
                    </a:gs>
                  </a:gsLst>
                  <a:lin ang="5400000" scaled="1"/>
                </a:gradFill>
              </a:ln>
              <a:effectLst>
                <a:outerShdw blurRad="381000" dist="127000" dir="5400000" sx="90000" sy="90000" algn="t" rotWithShape="0">
                  <a:srgbClr val="364F50">
                    <a:alpha val="2000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文本框 6"/>
              <p:cNvSpPr txBox="1"/>
              <p:nvPr>
                <p:custDataLst>
                  <p:tags r:id="rId1"/>
                </p:custDataLst>
              </p:nvPr>
            </p:nvSpPr>
            <p:spPr>
              <a:xfrm>
                <a:off x="778700" y="1214373"/>
                <a:ext cx="1994886" cy="5979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just">
                  <a:lnSpc>
                    <a:spcPct val="120000"/>
                  </a:lnSpc>
                  <a:defRPr sz="2800">
                    <a:latin typeface="微软雅黑" panose="020B0503020204020204" pitchFamily="34" charset="-122"/>
                    <a:ea typeface="微软雅黑" panose="020B0503020204020204" pitchFamily="34" charset="-122"/>
                  </a:defRPr>
                </a:lvl1pPr>
              </a:lstStyle>
              <a:p>
                <a:pPr lvl="0" algn="l">
                  <a:lnSpc>
                    <a:spcPct val="130000"/>
                  </a:lnSpc>
                  <a:defRPr/>
                </a:pPr>
                <a:r>
                  <a:rPr lang="zh-CN" altLang="en-US" b="1" dirty="0">
                    <a:solidFill>
                      <a:srgbClr val="F7F8EC"/>
                    </a:solidFill>
                    <a:sym typeface="微软雅黑" panose="020B0503020204020204" pitchFamily="34" charset="-122"/>
                  </a:rPr>
                  <a:t>写景艺术：</a:t>
                </a:r>
                <a:endParaRPr lang="zh-CN" altLang="en-US" b="1" dirty="0">
                  <a:solidFill>
                    <a:srgbClr val="F7F8EC"/>
                  </a:solidFill>
                  <a:sym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13" name="组合 12"/>
          <p:cNvGrpSpPr/>
          <p:nvPr/>
        </p:nvGrpSpPr>
        <p:grpSpPr>
          <a:xfrm>
            <a:off x="623887" y="3774992"/>
            <a:ext cx="10814461" cy="2300333"/>
            <a:chOff x="623887" y="3774992"/>
            <a:chExt cx="10814461" cy="2300333"/>
          </a:xfrm>
        </p:grpSpPr>
        <p:sp>
          <p:nvSpPr>
            <p:cNvPr id="17" name="矩形: 圆角 16"/>
            <p:cNvSpPr/>
            <p:nvPr/>
          </p:nvSpPr>
          <p:spPr>
            <a:xfrm>
              <a:off x="623887" y="4187272"/>
              <a:ext cx="10814461" cy="1888053"/>
            </a:xfrm>
            <a:prstGeom prst="roundRect">
              <a:avLst>
                <a:gd name="adj" fmla="val 4480"/>
              </a:avLst>
            </a:prstGeom>
            <a:solidFill>
              <a:srgbClr val="E3ECE4">
                <a:alpha val="80000"/>
              </a:srgbClr>
            </a:solidFill>
            <a:ln w="12700">
              <a:gradFill>
                <a:gsLst>
                  <a:gs pos="0">
                    <a:srgbClr val="4A7A61"/>
                  </a:gs>
                  <a:gs pos="100000">
                    <a:srgbClr val="9BC3B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等线"/>
                <a:cs typeface="+mn-cs"/>
              </a:endParaRPr>
            </a:p>
          </p:txBody>
        </p:sp>
        <p:grpSp>
          <p:nvGrpSpPr>
            <p:cNvPr id="8" name="组合 7"/>
            <p:cNvGrpSpPr/>
            <p:nvPr/>
          </p:nvGrpSpPr>
          <p:grpSpPr>
            <a:xfrm>
              <a:off x="803995" y="3774992"/>
              <a:ext cx="2229056" cy="630217"/>
              <a:chOff x="705396" y="1214373"/>
              <a:chExt cx="2229056" cy="630217"/>
            </a:xfrm>
          </p:grpSpPr>
          <p:sp>
            <p:nvSpPr>
              <p:cNvPr id="9" name="矩形: 圆角 8"/>
              <p:cNvSpPr/>
              <p:nvPr/>
            </p:nvSpPr>
            <p:spPr>
              <a:xfrm>
                <a:off x="705396" y="1265038"/>
                <a:ext cx="2229056" cy="579552"/>
              </a:xfrm>
              <a:prstGeom prst="roundRect">
                <a:avLst/>
              </a:prstGeom>
              <a:gradFill flip="none" rotWithShape="1">
                <a:gsLst>
                  <a:gs pos="0">
                    <a:srgbClr val="466B66"/>
                  </a:gs>
                  <a:gs pos="99000">
                    <a:srgbClr val="53857A">
                      <a:alpha val="80000"/>
                    </a:srgbClr>
                  </a:gs>
                </a:gsLst>
                <a:lin ang="13500000" scaled="1"/>
                <a:tileRect/>
              </a:gradFill>
              <a:ln w="15875">
                <a:gradFill>
                  <a:gsLst>
                    <a:gs pos="0">
                      <a:srgbClr val="EAE4B6"/>
                    </a:gs>
                    <a:gs pos="100000">
                      <a:srgbClr val="CD9B58"/>
                    </a:gs>
                  </a:gsLst>
                  <a:lin ang="5400000" scaled="1"/>
                </a:gradFill>
              </a:ln>
              <a:effectLst>
                <a:outerShdw blurRad="381000" dist="127000" dir="5400000" sx="90000" sy="90000" algn="t" rotWithShape="0">
                  <a:srgbClr val="364F50">
                    <a:alpha val="2000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文本框 9"/>
              <p:cNvSpPr txBox="1"/>
              <p:nvPr>
                <p:custDataLst>
                  <p:tags r:id="rId2"/>
                </p:custDataLst>
              </p:nvPr>
            </p:nvSpPr>
            <p:spPr>
              <a:xfrm>
                <a:off x="778700" y="1214373"/>
                <a:ext cx="1813060" cy="5979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just">
                  <a:lnSpc>
                    <a:spcPct val="120000"/>
                  </a:lnSpc>
                  <a:defRPr sz="2800">
                    <a:latin typeface="微软雅黑" panose="020B0503020204020204" pitchFamily="34" charset="-122"/>
                    <a:ea typeface="微软雅黑" panose="020B0503020204020204" pitchFamily="34" charset="-122"/>
                  </a:defRPr>
                </a:lvl1pPr>
              </a:lstStyle>
              <a:p>
                <a:pPr lvl="0" algn="l">
                  <a:lnSpc>
                    <a:spcPct val="130000"/>
                  </a:lnSpc>
                  <a:defRPr/>
                </a:pPr>
                <a:r>
                  <a:rPr lang="zh-CN" altLang="en-US" b="1" dirty="0">
                    <a:solidFill>
                      <a:srgbClr val="F7F8EC"/>
                    </a:solidFill>
                    <a:sym typeface="微软雅黑" panose="020B0503020204020204" pitchFamily="34" charset="-122"/>
                  </a:rPr>
                  <a:t>叙事艺术：</a:t>
                </a:r>
                <a:endParaRPr lang="zh-CN" altLang="en-US" b="1" dirty="0">
                  <a:solidFill>
                    <a:srgbClr val="F7F8EC"/>
                  </a:solidFill>
                  <a:sym typeface="微软雅黑" panose="020B0503020204020204" pitchFamily="34" charset="-122"/>
                </a:endParaRPr>
              </a:p>
            </p:txBody>
          </p:sp>
        </p:grpSp>
        <p:sp>
          <p:nvSpPr>
            <p:cNvPr id="11" name="文本框 10"/>
            <p:cNvSpPr txBox="1"/>
            <p:nvPr/>
          </p:nvSpPr>
          <p:spPr>
            <a:xfrm>
              <a:off x="851116" y="4398811"/>
              <a:ext cx="9908324" cy="15997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just">
                <a:lnSpc>
                  <a:spcPct val="120000"/>
                </a:lnSpc>
                <a:defRPr sz="2800" b="0"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marL="0" marR="0" lvl="0" indent="0" algn="ju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b="0" i="0" u="none" strike="noStrike" kern="1200" cap="none" spc="0" normalizeH="0" baseline="0" noProof="0" dirty="0">
                  <a:ln>
                    <a:noFill/>
                  </a:ln>
                  <a:solidFill>
                    <a:srgbClr val="BC494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①对比衬托。</a:t>
              </a:r>
              <a:r>
                <a:rPr lang="zh-CN" altLang="en-US" dirty="0">
                  <a:solidFill>
                    <a:srgbClr val="466B66"/>
                  </a:solidFill>
                  <a:sym typeface="微软雅黑" panose="020B0503020204020204" pitchFamily="34" charset="-122"/>
                </a:rPr>
                <a:t>如“蓑翁”与“健饭”。</a:t>
              </a:r>
              <a:endParaRPr lang="en-US" altLang="zh-CN" dirty="0">
                <a:solidFill>
                  <a:srgbClr val="466B66"/>
                </a:solidFill>
                <a:sym typeface="微软雅黑" panose="020B0503020204020204" pitchFamily="34" charset="-122"/>
              </a:endParaRPr>
            </a:p>
            <a:p>
              <a:pPr marL="0" marR="0" lvl="0" indent="0" algn="ju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dirty="0">
                  <a:solidFill>
                    <a:srgbClr val="BC4940"/>
                  </a:solidFill>
                  <a:sym typeface="微软雅黑" panose="020B0503020204020204" pitchFamily="34" charset="-122"/>
                </a:rPr>
                <a:t>②铺陈写实。</a:t>
              </a:r>
              <a:r>
                <a:rPr lang="zh-CN" altLang="en-US" dirty="0">
                  <a:solidFill>
                    <a:srgbClr val="466B66"/>
                  </a:solidFill>
                  <a:sym typeface="微软雅黑" panose="020B0503020204020204" pitchFamily="34" charset="-122"/>
                </a:rPr>
                <a:t>如“高话”以下，一一叙写山家生活。</a:t>
              </a:r>
              <a:endParaRPr lang="en-US" altLang="zh-CN" dirty="0">
                <a:solidFill>
                  <a:srgbClr val="466B66"/>
                </a:solidFill>
                <a:sym typeface="微软雅黑" panose="020B0503020204020204" pitchFamily="34" charset="-122"/>
              </a:endParaRPr>
            </a:p>
            <a:p>
              <a:pPr marL="0" marR="0" lvl="0" indent="0" algn="ju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dirty="0">
                  <a:solidFill>
                    <a:srgbClr val="BC4940"/>
                  </a:solidFill>
                  <a:sym typeface="微软雅黑" panose="020B0503020204020204" pitchFamily="34" charset="-122"/>
                </a:rPr>
                <a:t>③以农家话语写自适情态。</a:t>
              </a:r>
              <a:r>
                <a:rPr lang="zh-CN" altLang="en-US" dirty="0">
                  <a:solidFill>
                    <a:srgbClr val="466B66"/>
                  </a:solidFill>
                  <a:sym typeface="微软雅黑" panose="020B0503020204020204" pitchFamily="34" charset="-122"/>
                </a:rPr>
                <a:t>如“汲水自浇瓜”。</a:t>
              </a:r>
              <a:endParaRPr lang="zh-CN" altLang="en-US" dirty="0">
                <a:solidFill>
                  <a:srgbClr val="466B66"/>
                </a:solidFill>
                <a:sym typeface="微软雅黑" panose="020B0503020204020204" pitchFamily="34" charset="-122"/>
              </a:endParaRPr>
            </a:p>
          </p:txBody>
        </p:sp>
      </p:grpSp>
    </p:spTree>
    <p:custDataLst>
      <p:tags r:id="rId3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0" to="1" calcmode="lin" valueType="num">
                                      <p:cBhvr>
                                        <p:cTn id="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</p:anim>
                                    <p:anim to="" calcmode="lin" valueType="num">
                                      <p:cBhvr>
                                        <p:cTn id="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$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 fmla="$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0" to="1" calcmode="lin" valueType="num">
                                      <p:cBhvr>
                                        <p:cTn id="1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</p:anim>
                                    <p:anim to="" calcmode="lin" valueType="num">
                                      <p:cBhvr>
                                        <p:cTn id="1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$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 fmla="$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5000"/>
                    </a14:imgEffect>
                    <a14:imgEffect>
                      <a14:saturation sat="7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3" r="18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4" name="Picture 10" descr="查看图片"/>
          <p:cNvPicPr>
            <a:picLocks noChangeAspect="1" noChangeArrowheads="1"/>
          </p:cNvPicPr>
          <p:nvPr/>
        </p:nvPicPr>
        <p:blipFill>
          <a:blip r:embed="rId3">
            <a:alphaModFix amt="8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2666208" y="-2667793"/>
            <a:ext cx="6857998" cy="121935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组合 6"/>
          <p:cNvGrpSpPr/>
          <p:nvPr/>
        </p:nvGrpSpPr>
        <p:grpSpPr>
          <a:xfrm>
            <a:off x="1524000" y="2018756"/>
            <a:ext cx="9144000" cy="2143128"/>
            <a:chOff x="1524000" y="2451100"/>
            <a:chExt cx="9144000" cy="1816100"/>
          </a:xfrm>
        </p:grpSpPr>
        <p:sp>
          <p:nvSpPr>
            <p:cNvPr id="5" name="十字形 4"/>
            <p:cNvSpPr/>
            <p:nvPr/>
          </p:nvSpPr>
          <p:spPr>
            <a:xfrm>
              <a:off x="1524000" y="2451100"/>
              <a:ext cx="9144000" cy="1816100"/>
            </a:xfrm>
            <a:prstGeom prst="plus">
              <a:avLst>
                <a:gd name="adj" fmla="val 9922"/>
              </a:avLst>
            </a:prstGeom>
            <a:gradFill flip="none" rotWithShape="1">
              <a:gsLst>
                <a:gs pos="0">
                  <a:srgbClr val="1C5056"/>
                </a:gs>
                <a:gs pos="100000">
                  <a:srgbClr val="588F81"/>
                </a:gs>
              </a:gsLst>
              <a:lin ang="13500000" scaled="1"/>
              <a:tileRect/>
            </a:gradFill>
            <a:ln w="15875">
              <a:gradFill>
                <a:gsLst>
                  <a:gs pos="0">
                    <a:srgbClr val="EAE4B6"/>
                  </a:gs>
                  <a:gs pos="100000">
                    <a:srgbClr val="CD9B58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等线"/>
                <a:cs typeface="+mn-cs"/>
              </a:endParaRPr>
            </a:p>
          </p:txBody>
        </p:sp>
        <p:sp>
          <p:nvSpPr>
            <p:cNvPr id="6" name="十字形 5"/>
            <p:cNvSpPr/>
            <p:nvPr/>
          </p:nvSpPr>
          <p:spPr>
            <a:xfrm>
              <a:off x="1659467" y="2573866"/>
              <a:ext cx="8873067" cy="1570568"/>
            </a:xfrm>
            <a:prstGeom prst="plus">
              <a:avLst>
                <a:gd name="adj" fmla="val 10170"/>
              </a:avLst>
            </a:prstGeom>
            <a:gradFill flip="none" rotWithShape="1">
              <a:gsLst>
                <a:gs pos="0">
                  <a:srgbClr val="E6F3E9"/>
                </a:gs>
                <a:gs pos="100000">
                  <a:srgbClr val="F5F6DC"/>
                </a:gs>
              </a:gsLst>
              <a:lin ang="2700000" scaled="1"/>
              <a:tileRect/>
            </a:gradFill>
            <a:ln w="38100">
              <a:gradFill flip="none" rotWithShape="1">
                <a:gsLst>
                  <a:gs pos="0">
                    <a:srgbClr val="EAE4B6"/>
                  </a:gs>
                  <a:gs pos="95977">
                    <a:srgbClr val="D9BB7A"/>
                  </a:gs>
                  <a:gs pos="80000">
                    <a:srgbClr val="F0E3C8"/>
                  </a:gs>
                  <a:gs pos="65000">
                    <a:srgbClr val="D9BB7A"/>
                  </a:gs>
                  <a:gs pos="46000">
                    <a:srgbClr val="EAE4B6"/>
                  </a:gs>
                  <a:gs pos="24000">
                    <a:srgbClr val="CD9B58"/>
                  </a:gs>
                </a:gsLst>
                <a:lin ang="8100000" scaled="1"/>
                <a:tileRect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等线"/>
                <a:cs typeface="+mn-cs"/>
              </a:endParaRPr>
            </a:p>
          </p:txBody>
        </p:sp>
      </p:grpSp>
      <p:pic>
        <p:nvPicPr>
          <p:cNvPr id="11" name="图片 10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Blur/>
                    </a14:imgEffect>
                    <a14:imgEffect>
                      <a14:brightnessContrast bright="-30000" contrast="5000"/>
                    </a14:imgEffect>
                    <a14:imgEffect>
                      <a14:colorTemperature colorTemp="5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267" b="26058"/>
          <a:stretch>
            <a:fillRect/>
          </a:stretch>
        </p:blipFill>
        <p:spPr>
          <a:xfrm>
            <a:off x="0" y="4627752"/>
            <a:ext cx="4419600" cy="2230249"/>
          </a:xfrm>
          <a:custGeom>
            <a:avLst/>
            <a:gdLst>
              <a:gd name="connsiteX0" fmla="*/ 0 w 3853716"/>
              <a:gd name="connsiteY0" fmla="*/ 0 h 1944689"/>
              <a:gd name="connsiteX1" fmla="*/ 3853716 w 3853716"/>
              <a:gd name="connsiteY1" fmla="*/ 0 h 1944689"/>
              <a:gd name="connsiteX2" fmla="*/ 3853716 w 3853716"/>
              <a:gd name="connsiteY2" fmla="*/ 1944689 h 1944689"/>
              <a:gd name="connsiteX3" fmla="*/ 0 w 3853716"/>
              <a:gd name="connsiteY3" fmla="*/ 1944689 h 1944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53716" h="1944689">
                <a:moveTo>
                  <a:pt x="0" y="0"/>
                </a:moveTo>
                <a:lnTo>
                  <a:pt x="3853716" y="0"/>
                </a:lnTo>
                <a:lnTo>
                  <a:pt x="3853716" y="1944689"/>
                </a:lnTo>
                <a:lnTo>
                  <a:pt x="0" y="1944689"/>
                </a:lnTo>
                <a:close/>
              </a:path>
            </a:pathLst>
          </a:cu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Blur/>
                    </a14:imgEffect>
                    <a14:imgEffect>
                      <a14:brightnessContrast bright="-20000"/>
                    </a14:imgEffect>
                    <a14:imgEffect>
                      <a14:colorTemperature colorTemp="72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384" b="28097"/>
          <a:stretch>
            <a:fillRect/>
          </a:stretch>
        </p:blipFill>
        <p:spPr>
          <a:xfrm>
            <a:off x="7912100" y="4249007"/>
            <a:ext cx="4279901" cy="2608993"/>
          </a:xfrm>
          <a:custGeom>
            <a:avLst/>
            <a:gdLst>
              <a:gd name="connsiteX0" fmla="*/ 0 w 2603465"/>
              <a:gd name="connsiteY0" fmla="*/ 0 h 1587051"/>
              <a:gd name="connsiteX1" fmla="*/ 2603465 w 2603465"/>
              <a:gd name="connsiteY1" fmla="*/ 0 h 1587051"/>
              <a:gd name="connsiteX2" fmla="*/ 2603465 w 2603465"/>
              <a:gd name="connsiteY2" fmla="*/ 1587051 h 1587051"/>
              <a:gd name="connsiteX3" fmla="*/ 0 w 2603465"/>
              <a:gd name="connsiteY3" fmla="*/ 1587051 h 15870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03465" h="1587051">
                <a:moveTo>
                  <a:pt x="0" y="0"/>
                </a:moveTo>
                <a:lnTo>
                  <a:pt x="2603465" y="0"/>
                </a:lnTo>
                <a:lnTo>
                  <a:pt x="2603465" y="1587051"/>
                </a:lnTo>
                <a:lnTo>
                  <a:pt x="0" y="1587051"/>
                </a:lnTo>
                <a:close/>
              </a:path>
            </a:pathLst>
          </a:custGeom>
        </p:spPr>
      </p:pic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colorTemperature colorTemp="8800"/>
                    </a14:imgEffect>
                    <a14:imgEffect>
                      <a14:saturation sat="50000"/>
                    </a14:imgEffect>
                  </a14:imgLayer>
                </a14:imgProps>
              </a:ext>
            </a:extLst>
          </a:blip>
          <a:srcRect t="9170" b="34316"/>
          <a:stretch>
            <a:fillRect/>
          </a:stretch>
        </p:blipFill>
        <p:spPr>
          <a:xfrm>
            <a:off x="7046223" y="5165955"/>
            <a:ext cx="1091882" cy="285790"/>
          </a:xfrm>
          <a:prstGeom prst="rect">
            <a:avLst/>
          </a:prstGeom>
          <a:effectLst>
            <a:reflection blurRad="6350" stA="50000" endA="300" endPos="55000" dir="5400000" sy="-100000" algn="bl" rotWithShape="0"/>
          </a:effectLst>
        </p:spPr>
      </p:pic>
      <p:sp>
        <p:nvSpPr>
          <p:cNvPr id="2" name="文本框-2" hidden="1"/>
          <p:cNvSpPr txBox="1"/>
          <p:nvPr/>
        </p:nvSpPr>
        <p:spPr>
          <a:xfrm>
            <a:off x="2679443" y="2436668"/>
            <a:ext cx="6811690" cy="1569660"/>
          </a:xfrm>
          <a:prstGeom prst="rect">
            <a:avLst/>
          </a:prstGeom>
          <a:noFill/>
          <a:ln w="12700">
            <a:noFill/>
            <a:prstDash val="lgDash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1" sz="7200" b="0" i="0" u="none" strike="noStrike" cap="none" spc="0" normalizeH="0" baseline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鸿雷行书简体" panose="00000505000000000000" pitchFamily="2" charset="-122"/>
                <a:ea typeface="鸿雷行书简体" panose="00000505000000000000" pitchFamily="2" charset="-122"/>
                <a:cs typeface="+mn-ea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96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鸿雷行书简体" panose="00000505000000000000" pitchFamily="2" charset="-122"/>
                <a:ea typeface="鸿雷行书简体" panose="00000505000000000000" pitchFamily="2" charset="-122"/>
              </a:rPr>
              <a:t>句式特点</a:t>
            </a:r>
            <a:endParaRPr kumimoji="1" lang="zh-CN" altLang="en-US" sz="9600" b="0" i="0" u="none" strike="noStrike" kern="1200" cap="none" spc="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鸿雷行书简体" panose="00000505000000000000" pitchFamily="2" charset="-122"/>
              <a:ea typeface="鸿雷行书简体" panose="00000505000000000000" pitchFamily="2" charset="-122"/>
            </a:endParaRPr>
          </a:p>
        </p:txBody>
      </p:sp>
      <p:pic>
        <p:nvPicPr>
          <p:cNvPr id="26" name="Picture 6" descr="查看图片"/>
          <p:cNvPicPr>
            <a:picLocks noChangeAspect="1" noChangeArrowheads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rightnessContrast bright="20000"/>
                    </a14:imgEffect>
                    <a14:imgEffect>
                      <a14:colorTemperature colorTemp="11200"/>
                    </a14:imgEffect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384" t="40158" r="35446" b="34646"/>
          <a:stretch>
            <a:fillRect/>
          </a:stretch>
        </p:blipFill>
        <p:spPr bwMode="auto">
          <a:xfrm>
            <a:off x="1324829" y="2780443"/>
            <a:ext cx="619120" cy="619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6" descr="查看图片"/>
          <p:cNvPicPr>
            <a:picLocks noChangeAspect="1" noChangeArrowheads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rightnessContrast bright="20000"/>
                    </a14:imgEffect>
                    <a14:imgEffect>
                      <a14:colorTemperature colorTemp="11200"/>
                    </a14:imgEffect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384" t="40158" r="35446" b="34646"/>
          <a:stretch>
            <a:fillRect/>
          </a:stretch>
        </p:blipFill>
        <p:spPr bwMode="auto">
          <a:xfrm>
            <a:off x="10222973" y="2780443"/>
            <a:ext cx="619120" cy="619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/>
          <p:cNvSpPr txBox="1"/>
          <p:nvPr/>
        </p:nvSpPr>
        <p:spPr>
          <a:xfrm>
            <a:off x="954813" y="-3963800"/>
            <a:ext cx="10308167" cy="3046988"/>
          </a:xfrm>
          <a:prstGeom prst="rect">
            <a:avLst/>
          </a:prstGeom>
          <a:noFill/>
          <a:ln w="12700">
            <a:noFill/>
            <a:prstDash val="lgDash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1" sz="7200" b="0" i="0" u="none" strike="noStrike" cap="none" spc="0" normalizeH="0" baseline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鸿雷行书简体" panose="00000505000000000000" pitchFamily="2" charset="-122"/>
                <a:ea typeface="鸿雷行书简体" panose="00000505000000000000" pitchFamily="2" charset="-122"/>
                <a:cs typeface="+mn-ea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96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鸿雷行书简体" panose="00000505000000000000" pitchFamily="2" charset="-122"/>
                <a:ea typeface="鸿雷行书简体" panose="00000505000000000000" pitchFamily="2" charset="-122"/>
              </a:rPr>
              <a:t>掌握诗歌表达方式的相关知识点</a:t>
            </a:r>
            <a:endParaRPr kumimoji="1" lang="zh-CN" altLang="en-US" sz="9600" b="0" i="0" u="none" strike="noStrike" kern="1200" cap="none" spc="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鸿雷行书简体" panose="00000505000000000000" pitchFamily="2" charset="-122"/>
              <a:ea typeface="鸿雷行书简体" panose="00000505000000000000" pitchFamily="2" charset="-122"/>
            </a:endParaRPr>
          </a:p>
        </p:txBody>
      </p:sp>
      <p:sp>
        <p:nvSpPr>
          <p:cNvPr id="14" name="TextBox 7"/>
          <p:cNvSpPr txBox="1"/>
          <p:nvPr>
            <p:custDataLst>
              <p:tags r:id="rId13"/>
            </p:custDataLst>
          </p:nvPr>
        </p:nvSpPr>
        <p:spPr>
          <a:xfrm>
            <a:off x="2845602" y="2317576"/>
            <a:ext cx="6612722" cy="1535469"/>
          </a:xfrm>
          <a:custGeom>
            <a:avLst/>
            <a:gdLst/>
            <a:ahLst/>
            <a:cxnLst/>
            <a:rect l="l" t="t" r="r" b="b"/>
            <a:pathLst>
              <a:path w="6612722" h="1535469">
                <a:moveTo>
                  <a:pt x="5113223" y="1408500"/>
                </a:moveTo>
                <a:cubicBezTo>
                  <a:pt x="5114351" y="1408500"/>
                  <a:pt x="5115480" y="1408641"/>
                  <a:pt x="5116609" y="1408924"/>
                </a:cubicBezTo>
                <a:cubicBezTo>
                  <a:pt x="5117737" y="1409206"/>
                  <a:pt x="5119289" y="1410052"/>
                  <a:pt x="5121264" y="1411463"/>
                </a:cubicBezTo>
                <a:cubicBezTo>
                  <a:pt x="5123239" y="1412874"/>
                  <a:pt x="5126484" y="1415272"/>
                  <a:pt x="5130998" y="1418658"/>
                </a:cubicBezTo>
                <a:cubicBezTo>
                  <a:pt x="5132127" y="1419786"/>
                  <a:pt x="5134243" y="1421479"/>
                  <a:pt x="5137347" y="1423737"/>
                </a:cubicBezTo>
                <a:cubicBezTo>
                  <a:pt x="5140450" y="1425994"/>
                  <a:pt x="5142849" y="1429097"/>
                  <a:pt x="5144542" y="1433048"/>
                </a:cubicBezTo>
                <a:cubicBezTo>
                  <a:pt x="5146235" y="1436998"/>
                  <a:pt x="5147504" y="1440525"/>
                  <a:pt x="5148351" y="1443628"/>
                </a:cubicBezTo>
                <a:cubicBezTo>
                  <a:pt x="5149197" y="1446732"/>
                  <a:pt x="5150184" y="1449695"/>
                  <a:pt x="5151313" y="1452516"/>
                </a:cubicBezTo>
                <a:lnTo>
                  <a:pt x="5156392" y="1450823"/>
                </a:lnTo>
                <a:cubicBezTo>
                  <a:pt x="5164292" y="1449695"/>
                  <a:pt x="5173039" y="1446873"/>
                  <a:pt x="5182632" y="1442359"/>
                </a:cubicBezTo>
                <a:cubicBezTo>
                  <a:pt x="5205769" y="1432201"/>
                  <a:pt x="5226648" y="1427122"/>
                  <a:pt x="5245271" y="1427122"/>
                </a:cubicBezTo>
                <a:cubicBezTo>
                  <a:pt x="5262200" y="1427122"/>
                  <a:pt x="5278846" y="1431072"/>
                  <a:pt x="5295212" y="1438973"/>
                </a:cubicBezTo>
                <a:cubicBezTo>
                  <a:pt x="5303112" y="1443487"/>
                  <a:pt x="5309319" y="1445745"/>
                  <a:pt x="5313834" y="1445745"/>
                </a:cubicBezTo>
                <a:cubicBezTo>
                  <a:pt x="5317784" y="1445745"/>
                  <a:pt x="5323991" y="1443487"/>
                  <a:pt x="5332456" y="1438973"/>
                </a:cubicBezTo>
                <a:cubicBezTo>
                  <a:pt x="5349949" y="1430508"/>
                  <a:pt x="5368289" y="1425712"/>
                  <a:pt x="5387476" y="1424583"/>
                </a:cubicBezTo>
                <a:cubicBezTo>
                  <a:pt x="5397069" y="1424019"/>
                  <a:pt x="5406944" y="1422890"/>
                  <a:pt x="5417102" y="1421197"/>
                </a:cubicBezTo>
                <a:cubicBezTo>
                  <a:pt x="5422181" y="1420068"/>
                  <a:pt x="5427118" y="1419222"/>
                  <a:pt x="5431915" y="1418658"/>
                </a:cubicBezTo>
                <a:cubicBezTo>
                  <a:pt x="5436711" y="1418093"/>
                  <a:pt x="5441085" y="1417670"/>
                  <a:pt x="5445035" y="1417388"/>
                </a:cubicBezTo>
                <a:cubicBezTo>
                  <a:pt x="5448985" y="1417106"/>
                  <a:pt x="5453217" y="1416683"/>
                  <a:pt x="5457732" y="1416118"/>
                </a:cubicBezTo>
                <a:lnTo>
                  <a:pt x="5460271" y="1416118"/>
                </a:lnTo>
                <a:cubicBezTo>
                  <a:pt x="5467043" y="1416118"/>
                  <a:pt x="5472686" y="1418658"/>
                  <a:pt x="5477201" y="1423737"/>
                </a:cubicBezTo>
                <a:cubicBezTo>
                  <a:pt x="5482843" y="1432201"/>
                  <a:pt x="5490744" y="1438973"/>
                  <a:pt x="5500901" y="1444052"/>
                </a:cubicBezTo>
                <a:lnTo>
                  <a:pt x="5504287" y="1446591"/>
                </a:lnTo>
                <a:cubicBezTo>
                  <a:pt x="5506544" y="1450541"/>
                  <a:pt x="5507814" y="1453786"/>
                  <a:pt x="5508096" y="1456325"/>
                </a:cubicBezTo>
                <a:cubicBezTo>
                  <a:pt x="5508378" y="1458865"/>
                  <a:pt x="5509083" y="1460981"/>
                  <a:pt x="5510212" y="1462674"/>
                </a:cubicBezTo>
                <a:cubicBezTo>
                  <a:pt x="5511905" y="1466624"/>
                  <a:pt x="5512752" y="1470292"/>
                  <a:pt x="5512752" y="1473678"/>
                </a:cubicBezTo>
                <a:cubicBezTo>
                  <a:pt x="5512752" y="1475371"/>
                  <a:pt x="5512469" y="1477487"/>
                  <a:pt x="5511905" y="1480026"/>
                </a:cubicBezTo>
                <a:cubicBezTo>
                  <a:pt x="5511341" y="1482566"/>
                  <a:pt x="5508520" y="1486375"/>
                  <a:pt x="5503441" y="1491453"/>
                </a:cubicBezTo>
                <a:lnTo>
                  <a:pt x="5499208" y="1496532"/>
                </a:lnTo>
                <a:cubicBezTo>
                  <a:pt x="5485665" y="1492018"/>
                  <a:pt x="5475648" y="1488068"/>
                  <a:pt x="5469159" y="1484682"/>
                </a:cubicBezTo>
                <a:cubicBezTo>
                  <a:pt x="5462669" y="1481296"/>
                  <a:pt x="5457167" y="1476781"/>
                  <a:pt x="5452653" y="1471138"/>
                </a:cubicBezTo>
                <a:lnTo>
                  <a:pt x="5452653" y="1470292"/>
                </a:lnTo>
                <a:cubicBezTo>
                  <a:pt x="5449831" y="1467470"/>
                  <a:pt x="5447292" y="1464367"/>
                  <a:pt x="5445035" y="1460981"/>
                </a:cubicBezTo>
                <a:cubicBezTo>
                  <a:pt x="5437699" y="1451388"/>
                  <a:pt x="5428670" y="1442923"/>
                  <a:pt x="5417948" y="1435587"/>
                </a:cubicBezTo>
                <a:cubicBezTo>
                  <a:pt x="5415126" y="1434458"/>
                  <a:pt x="5412587" y="1433894"/>
                  <a:pt x="5410330" y="1433894"/>
                </a:cubicBezTo>
                <a:lnTo>
                  <a:pt x="5406098" y="1434741"/>
                </a:lnTo>
                <a:cubicBezTo>
                  <a:pt x="5377318" y="1444334"/>
                  <a:pt x="5357003" y="1463802"/>
                  <a:pt x="5345153" y="1493146"/>
                </a:cubicBezTo>
                <a:cubicBezTo>
                  <a:pt x="5342331" y="1498789"/>
                  <a:pt x="5338099" y="1503304"/>
                  <a:pt x="5332456" y="1506690"/>
                </a:cubicBezTo>
                <a:lnTo>
                  <a:pt x="5314680" y="1516001"/>
                </a:lnTo>
                <a:cubicBezTo>
                  <a:pt x="5298315" y="1511486"/>
                  <a:pt x="5283925" y="1497943"/>
                  <a:pt x="5271511" y="1475371"/>
                </a:cubicBezTo>
                <a:cubicBezTo>
                  <a:pt x="5269253" y="1470856"/>
                  <a:pt x="5268125" y="1466060"/>
                  <a:pt x="5268125" y="1460981"/>
                </a:cubicBezTo>
                <a:lnTo>
                  <a:pt x="5268971" y="1451670"/>
                </a:lnTo>
                <a:cubicBezTo>
                  <a:pt x="5268971" y="1447720"/>
                  <a:pt x="5266149" y="1444757"/>
                  <a:pt x="5260507" y="1442782"/>
                </a:cubicBezTo>
                <a:cubicBezTo>
                  <a:pt x="5254864" y="1440807"/>
                  <a:pt x="5248938" y="1439819"/>
                  <a:pt x="5242731" y="1439819"/>
                </a:cubicBezTo>
                <a:cubicBezTo>
                  <a:pt x="5234830" y="1439819"/>
                  <a:pt x="5227212" y="1441512"/>
                  <a:pt x="5219877" y="1444898"/>
                </a:cubicBezTo>
                <a:cubicBezTo>
                  <a:pt x="5194483" y="1456749"/>
                  <a:pt x="5171064" y="1472267"/>
                  <a:pt x="5149621" y="1491453"/>
                </a:cubicBezTo>
                <a:lnTo>
                  <a:pt x="5147928" y="1493146"/>
                </a:lnTo>
                <a:cubicBezTo>
                  <a:pt x="5146235" y="1494275"/>
                  <a:pt x="5144542" y="1495968"/>
                  <a:pt x="5142849" y="1498225"/>
                </a:cubicBezTo>
                <a:cubicBezTo>
                  <a:pt x="5134384" y="1512897"/>
                  <a:pt x="5122534" y="1525312"/>
                  <a:pt x="5107298" y="1535469"/>
                </a:cubicBezTo>
                <a:cubicBezTo>
                  <a:pt x="5090932" y="1532083"/>
                  <a:pt x="5076260" y="1524465"/>
                  <a:pt x="5063282" y="1512615"/>
                </a:cubicBezTo>
                <a:cubicBezTo>
                  <a:pt x="5058203" y="1506407"/>
                  <a:pt x="5055663" y="1499636"/>
                  <a:pt x="5055663" y="1492300"/>
                </a:cubicBezTo>
                <a:cubicBezTo>
                  <a:pt x="5055663" y="1490043"/>
                  <a:pt x="5056369" y="1486092"/>
                  <a:pt x="5057780" y="1480449"/>
                </a:cubicBezTo>
                <a:cubicBezTo>
                  <a:pt x="5059190" y="1474806"/>
                  <a:pt x="5065256" y="1470010"/>
                  <a:pt x="5075979" y="1466060"/>
                </a:cubicBezTo>
                <a:cubicBezTo>
                  <a:pt x="5089522" y="1460981"/>
                  <a:pt x="5100243" y="1452798"/>
                  <a:pt x="5108144" y="1441512"/>
                </a:cubicBezTo>
                <a:cubicBezTo>
                  <a:pt x="5111530" y="1439819"/>
                  <a:pt x="5116326" y="1432765"/>
                  <a:pt x="5122534" y="1420351"/>
                </a:cubicBezTo>
                <a:lnTo>
                  <a:pt x="5109837" y="1409347"/>
                </a:lnTo>
                <a:close/>
                <a:moveTo>
                  <a:pt x="5611788" y="1378874"/>
                </a:moveTo>
                <a:cubicBezTo>
                  <a:pt x="5633231" y="1378874"/>
                  <a:pt x="5649596" y="1386492"/>
                  <a:pt x="5660882" y="1401729"/>
                </a:cubicBezTo>
                <a:cubicBezTo>
                  <a:pt x="5679504" y="1420915"/>
                  <a:pt x="5691919" y="1443205"/>
                  <a:pt x="5698126" y="1468599"/>
                </a:cubicBezTo>
                <a:lnTo>
                  <a:pt x="5698973" y="1477064"/>
                </a:lnTo>
                <a:cubicBezTo>
                  <a:pt x="5698973" y="1491735"/>
                  <a:pt x="5694176" y="1501047"/>
                  <a:pt x="5684583" y="1504997"/>
                </a:cubicBezTo>
                <a:lnTo>
                  <a:pt x="5682890" y="1505843"/>
                </a:lnTo>
                <a:cubicBezTo>
                  <a:pt x="5674426" y="1509229"/>
                  <a:pt x="5667654" y="1510922"/>
                  <a:pt x="5662575" y="1510922"/>
                </a:cubicBezTo>
                <a:cubicBezTo>
                  <a:pt x="5659754" y="1510922"/>
                  <a:pt x="5656650" y="1510358"/>
                  <a:pt x="5653264" y="1509229"/>
                </a:cubicBezTo>
                <a:lnTo>
                  <a:pt x="5605016" y="1492300"/>
                </a:lnTo>
                <a:lnTo>
                  <a:pt x="5610094" y="1484682"/>
                </a:lnTo>
                <a:cubicBezTo>
                  <a:pt x="5613480" y="1479603"/>
                  <a:pt x="5615455" y="1475088"/>
                  <a:pt x="5616020" y="1471138"/>
                </a:cubicBezTo>
                <a:cubicBezTo>
                  <a:pt x="5614327" y="1440101"/>
                  <a:pt x="5605298" y="1414990"/>
                  <a:pt x="5588933" y="1395803"/>
                </a:cubicBezTo>
                <a:cubicBezTo>
                  <a:pt x="5586676" y="1393546"/>
                  <a:pt x="5584418" y="1391853"/>
                  <a:pt x="5582162" y="1390725"/>
                </a:cubicBezTo>
                <a:cubicBezTo>
                  <a:pt x="5579904" y="1389596"/>
                  <a:pt x="5577929" y="1388467"/>
                  <a:pt x="5576236" y="1387339"/>
                </a:cubicBezTo>
                <a:cubicBezTo>
                  <a:pt x="5586958" y="1381696"/>
                  <a:pt x="5598808" y="1378874"/>
                  <a:pt x="5611788" y="1378874"/>
                </a:cubicBezTo>
                <a:close/>
                <a:moveTo>
                  <a:pt x="2269982" y="1360252"/>
                </a:moveTo>
                <a:lnTo>
                  <a:pt x="2240356" y="1380567"/>
                </a:lnTo>
                <a:cubicBezTo>
                  <a:pt x="2248257" y="1400318"/>
                  <a:pt x="2256721" y="1412168"/>
                  <a:pt x="2265750" y="1416118"/>
                </a:cubicBezTo>
                <a:close/>
                <a:moveTo>
                  <a:pt x="3475332" y="1338244"/>
                </a:moveTo>
                <a:lnTo>
                  <a:pt x="3468560" y="1339091"/>
                </a:lnTo>
                <a:lnTo>
                  <a:pt x="3455017" y="1343323"/>
                </a:lnTo>
                <a:cubicBezTo>
                  <a:pt x="3411001" y="1359123"/>
                  <a:pt x="3379118" y="1388467"/>
                  <a:pt x="3359367" y="1431355"/>
                </a:cubicBezTo>
                <a:lnTo>
                  <a:pt x="3358520" y="1436433"/>
                </a:lnTo>
                <a:cubicBezTo>
                  <a:pt x="3358520" y="1440948"/>
                  <a:pt x="3360778" y="1443205"/>
                  <a:pt x="3365292" y="1443205"/>
                </a:cubicBezTo>
                <a:lnTo>
                  <a:pt x="3369524" y="1443205"/>
                </a:lnTo>
                <a:cubicBezTo>
                  <a:pt x="3370653" y="1443205"/>
                  <a:pt x="3371641" y="1442923"/>
                  <a:pt x="3372487" y="1442359"/>
                </a:cubicBezTo>
                <a:cubicBezTo>
                  <a:pt x="3373333" y="1441794"/>
                  <a:pt x="3374321" y="1441230"/>
                  <a:pt x="3375450" y="1440666"/>
                </a:cubicBezTo>
                <a:cubicBezTo>
                  <a:pt x="3403665" y="1432201"/>
                  <a:pt x="3425955" y="1416118"/>
                  <a:pt x="3442320" y="1392418"/>
                </a:cubicBezTo>
                <a:cubicBezTo>
                  <a:pt x="3445706" y="1388467"/>
                  <a:pt x="3456428" y="1374078"/>
                  <a:pt x="3474485" y="1349248"/>
                </a:cubicBezTo>
                <a:cubicBezTo>
                  <a:pt x="3476178" y="1347555"/>
                  <a:pt x="3477307" y="1345862"/>
                  <a:pt x="3477871" y="1344169"/>
                </a:cubicBezTo>
                <a:cubicBezTo>
                  <a:pt x="3477871" y="1342476"/>
                  <a:pt x="3477025" y="1340501"/>
                  <a:pt x="3475332" y="1338244"/>
                </a:cubicBezTo>
                <a:close/>
                <a:moveTo>
                  <a:pt x="4833472" y="1321315"/>
                </a:moveTo>
                <a:cubicBezTo>
                  <a:pt x="4838551" y="1321315"/>
                  <a:pt x="4844194" y="1323572"/>
                  <a:pt x="4850402" y="1328087"/>
                </a:cubicBezTo>
                <a:cubicBezTo>
                  <a:pt x="4877488" y="1346144"/>
                  <a:pt x="4900343" y="1375770"/>
                  <a:pt x="4918965" y="1416965"/>
                </a:cubicBezTo>
                <a:cubicBezTo>
                  <a:pt x="4920658" y="1420915"/>
                  <a:pt x="4921504" y="1425147"/>
                  <a:pt x="4921504" y="1429662"/>
                </a:cubicBezTo>
                <a:cubicBezTo>
                  <a:pt x="4921504" y="1433048"/>
                  <a:pt x="4921081" y="1436574"/>
                  <a:pt x="4920235" y="1440243"/>
                </a:cubicBezTo>
                <a:cubicBezTo>
                  <a:pt x="4919388" y="1443910"/>
                  <a:pt x="4918824" y="1447720"/>
                  <a:pt x="4918542" y="1451670"/>
                </a:cubicBezTo>
                <a:cubicBezTo>
                  <a:pt x="4918259" y="1455620"/>
                  <a:pt x="4917413" y="1458583"/>
                  <a:pt x="4916002" y="1460558"/>
                </a:cubicBezTo>
                <a:cubicBezTo>
                  <a:pt x="4914591" y="1462533"/>
                  <a:pt x="4912757" y="1463520"/>
                  <a:pt x="4910500" y="1463520"/>
                </a:cubicBezTo>
                <a:lnTo>
                  <a:pt x="4908807" y="1463520"/>
                </a:lnTo>
                <a:cubicBezTo>
                  <a:pt x="4906550" y="1463520"/>
                  <a:pt x="4904857" y="1463802"/>
                  <a:pt x="4903729" y="1464367"/>
                </a:cubicBezTo>
                <a:cubicBezTo>
                  <a:pt x="4902600" y="1464931"/>
                  <a:pt x="4901189" y="1465495"/>
                  <a:pt x="4899496" y="1466060"/>
                </a:cubicBezTo>
                <a:cubicBezTo>
                  <a:pt x="4896110" y="1468881"/>
                  <a:pt x="4892725" y="1470292"/>
                  <a:pt x="4889339" y="1470292"/>
                </a:cubicBezTo>
                <a:lnTo>
                  <a:pt x="4886799" y="1470292"/>
                </a:lnTo>
                <a:cubicBezTo>
                  <a:pt x="4881721" y="1468599"/>
                  <a:pt x="4876924" y="1467752"/>
                  <a:pt x="4872410" y="1467752"/>
                </a:cubicBezTo>
                <a:cubicBezTo>
                  <a:pt x="4869024" y="1467752"/>
                  <a:pt x="4865779" y="1468035"/>
                  <a:pt x="4862675" y="1468599"/>
                </a:cubicBezTo>
                <a:cubicBezTo>
                  <a:pt x="4859571" y="1469163"/>
                  <a:pt x="4854634" y="1469445"/>
                  <a:pt x="4847862" y="1469445"/>
                </a:cubicBezTo>
                <a:cubicBezTo>
                  <a:pt x="4840526" y="1469445"/>
                  <a:pt x="4833472" y="1468881"/>
                  <a:pt x="4826701" y="1467752"/>
                </a:cubicBezTo>
                <a:lnTo>
                  <a:pt x="4815697" y="1466906"/>
                </a:lnTo>
                <a:cubicBezTo>
                  <a:pt x="4808361" y="1466906"/>
                  <a:pt x="4801307" y="1468317"/>
                  <a:pt x="4794535" y="1471138"/>
                </a:cubicBezTo>
                <a:lnTo>
                  <a:pt x="4789456" y="1471985"/>
                </a:lnTo>
                <a:lnTo>
                  <a:pt x="4780145" y="1471138"/>
                </a:lnTo>
                <a:cubicBezTo>
                  <a:pt x="4777323" y="1471138"/>
                  <a:pt x="4772809" y="1472549"/>
                  <a:pt x="4766602" y="1475371"/>
                </a:cubicBezTo>
                <a:cubicBezTo>
                  <a:pt x="4754752" y="1479321"/>
                  <a:pt x="4730204" y="1484682"/>
                  <a:pt x="4692960" y="1491453"/>
                </a:cubicBezTo>
                <a:lnTo>
                  <a:pt x="4691267" y="1488068"/>
                </a:lnTo>
                <a:lnTo>
                  <a:pt x="4711582" y="1475371"/>
                </a:lnTo>
                <a:cubicBezTo>
                  <a:pt x="4738104" y="1459006"/>
                  <a:pt x="4755598" y="1447437"/>
                  <a:pt x="4764063" y="1440666"/>
                </a:cubicBezTo>
                <a:cubicBezTo>
                  <a:pt x="4766884" y="1437844"/>
                  <a:pt x="4769988" y="1435305"/>
                  <a:pt x="4773374" y="1433048"/>
                </a:cubicBezTo>
                <a:lnTo>
                  <a:pt x="4774220" y="1433048"/>
                </a:lnTo>
                <a:cubicBezTo>
                  <a:pt x="4786071" y="1425712"/>
                  <a:pt x="4793829" y="1419645"/>
                  <a:pt x="4797498" y="1414849"/>
                </a:cubicBezTo>
                <a:cubicBezTo>
                  <a:pt x="4801166" y="1410052"/>
                  <a:pt x="4805821" y="1403422"/>
                  <a:pt x="4811464" y="1394957"/>
                </a:cubicBezTo>
                <a:cubicBezTo>
                  <a:pt x="4799049" y="1373513"/>
                  <a:pt x="4783813" y="1358136"/>
                  <a:pt x="4765756" y="1348825"/>
                </a:cubicBezTo>
                <a:cubicBezTo>
                  <a:pt x="4747697" y="1339514"/>
                  <a:pt x="4727947" y="1333447"/>
                  <a:pt x="4706503" y="1330626"/>
                </a:cubicBezTo>
                <a:lnTo>
                  <a:pt x="4726818" y="1328933"/>
                </a:lnTo>
                <a:lnTo>
                  <a:pt x="4747133" y="1328087"/>
                </a:lnTo>
                <a:lnTo>
                  <a:pt x="4797921" y="1329780"/>
                </a:lnTo>
                <a:cubicBezTo>
                  <a:pt x="4806386" y="1329780"/>
                  <a:pt x="4815132" y="1327804"/>
                  <a:pt x="4824161" y="1323854"/>
                </a:cubicBezTo>
                <a:cubicBezTo>
                  <a:pt x="4826983" y="1322161"/>
                  <a:pt x="4830087" y="1321315"/>
                  <a:pt x="4833472" y="1321315"/>
                </a:cubicBezTo>
                <a:close/>
                <a:moveTo>
                  <a:pt x="2905246" y="1317929"/>
                </a:moveTo>
                <a:cubicBezTo>
                  <a:pt x="2923303" y="1317929"/>
                  <a:pt x="2941079" y="1320186"/>
                  <a:pt x="2958573" y="1324701"/>
                </a:cubicBezTo>
                <a:lnTo>
                  <a:pt x="2961959" y="1325547"/>
                </a:lnTo>
                <a:cubicBezTo>
                  <a:pt x="2965909" y="1325547"/>
                  <a:pt x="2972963" y="1328087"/>
                  <a:pt x="2983120" y="1333165"/>
                </a:cubicBezTo>
                <a:lnTo>
                  <a:pt x="2987352" y="1336551"/>
                </a:lnTo>
                <a:cubicBezTo>
                  <a:pt x="3002589" y="1343323"/>
                  <a:pt x="3015850" y="1352916"/>
                  <a:pt x="3027136" y="1365331"/>
                </a:cubicBezTo>
                <a:lnTo>
                  <a:pt x="3038986" y="1376335"/>
                </a:lnTo>
                <a:cubicBezTo>
                  <a:pt x="3069459" y="1402293"/>
                  <a:pt x="3090056" y="1436151"/>
                  <a:pt x="3100778" y="1477910"/>
                </a:cubicBezTo>
                <a:cubicBezTo>
                  <a:pt x="3102471" y="1484117"/>
                  <a:pt x="3103317" y="1491735"/>
                  <a:pt x="3103317" y="1500764"/>
                </a:cubicBezTo>
                <a:cubicBezTo>
                  <a:pt x="3103317" y="1506407"/>
                  <a:pt x="3102330" y="1511486"/>
                  <a:pt x="3100355" y="1516001"/>
                </a:cubicBezTo>
                <a:cubicBezTo>
                  <a:pt x="3098380" y="1520515"/>
                  <a:pt x="3094571" y="1523619"/>
                  <a:pt x="3088928" y="1525312"/>
                </a:cubicBezTo>
                <a:cubicBezTo>
                  <a:pt x="3086670" y="1528698"/>
                  <a:pt x="3082720" y="1530391"/>
                  <a:pt x="3077077" y="1530391"/>
                </a:cubicBezTo>
                <a:lnTo>
                  <a:pt x="3061841" y="1529544"/>
                </a:lnTo>
                <a:lnTo>
                  <a:pt x="3050837" y="1531237"/>
                </a:lnTo>
                <a:cubicBezTo>
                  <a:pt x="3044630" y="1531237"/>
                  <a:pt x="3037575" y="1528415"/>
                  <a:pt x="3029675" y="1522772"/>
                </a:cubicBezTo>
                <a:cubicBezTo>
                  <a:pt x="3020082" y="1515436"/>
                  <a:pt x="3012464" y="1502175"/>
                  <a:pt x="3006821" y="1482989"/>
                </a:cubicBezTo>
                <a:cubicBezTo>
                  <a:pt x="3001742" y="1466624"/>
                  <a:pt x="2996946" y="1450541"/>
                  <a:pt x="2992431" y="1434741"/>
                </a:cubicBezTo>
                <a:cubicBezTo>
                  <a:pt x="2987917" y="1418940"/>
                  <a:pt x="2980299" y="1402293"/>
                  <a:pt x="2969577" y="1384799"/>
                </a:cubicBezTo>
                <a:lnTo>
                  <a:pt x="2958573" y="1362791"/>
                </a:lnTo>
                <a:cubicBezTo>
                  <a:pt x="2945029" y="1339091"/>
                  <a:pt x="2924714" y="1325829"/>
                  <a:pt x="2897628" y="1323008"/>
                </a:cubicBezTo>
                <a:lnTo>
                  <a:pt x="2883238" y="1320468"/>
                </a:lnTo>
                <a:cubicBezTo>
                  <a:pt x="2883238" y="1319904"/>
                  <a:pt x="2882956" y="1319622"/>
                  <a:pt x="2882391" y="1319622"/>
                </a:cubicBezTo>
                <a:cubicBezTo>
                  <a:pt x="2886906" y="1318493"/>
                  <a:pt x="2894524" y="1317929"/>
                  <a:pt x="2905246" y="1317929"/>
                </a:cubicBezTo>
                <a:close/>
                <a:moveTo>
                  <a:pt x="1062512" y="1315390"/>
                </a:moveTo>
                <a:cubicBezTo>
                  <a:pt x="1059126" y="1317083"/>
                  <a:pt x="1056869" y="1317929"/>
                  <a:pt x="1055740" y="1317929"/>
                </a:cubicBezTo>
                <a:lnTo>
                  <a:pt x="1046429" y="1317083"/>
                </a:lnTo>
                <a:cubicBezTo>
                  <a:pt x="1037400" y="1317083"/>
                  <a:pt x="1028371" y="1321033"/>
                  <a:pt x="1019342" y="1328933"/>
                </a:cubicBezTo>
                <a:cubicBezTo>
                  <a:pt x="1014264" y="1332319"/>
                  <a:pt x="1010314" y="1334012"/>
                  <a:pt x="1007492" y="1334012"/>
                </a:cubicBezTo>
                <a:cubicBezTo>
                  <a:pt x="1004670" y="1334012"/>
                  <a:pt x="1001990" y="1333447"/>
                  <a:pt x="999451" y="1332319"/>
                </a:cubicBezTo>
                <a:cubicBezTo>
                  <a:pt x="996912" y="1331190"/>
                  <a:pt x="993102" y="1330626"/>
                  <a:pt x="988023" y="1330626"/>
                </a:cubicBezTo>
                <a:lnTo>
                  <a:pt x="987177" y="1345862"/>
                </a:lnTo>
                <a:cubicBezTo>
                  <a:pt x="986613" y="1356584"/>
                  <a:pt x="985343" y="1366742"/>
                  <a:pt x="983368" y="1376335"/>
                </a:cubicBezTo>
                <a:cubicBezTo>
                  <a:pt x="981393" y="1385928"/>
                  <a:pt x="980405" y="1395239"/>
                  <a:pt x="980405" y="1404268"/>
                </a:cubicBezTo>
                <a:cubicBezTo>
                  <a:pt x="980405" y="1411040"/>
                  <a:pt x="980970" y="1417811"/>
                  <a:pt x="982099" y="1424583"/>
                </a:cubicBezTo>
                <a:cubicBezTo>
                  <a:pt x="987741" y="1424019"/>
                  <a:pt x="992538" y="1422467"/>
                  <a:pt x="996488" y="1419928"/>
                </a:cubicBezTo>
                <a:cubicBezTo>
                  <a:pt x="1000438" y="1417388"/>
                  <a:pt x="1004388" y="1414426"/>
                  <a:pt x="1008338" y="1411040"/>
                </a:cubicBezTo>
                <a:cubicBezTo>
                  <a:pt x="1012289" y="1407654"/>
                  <a:pt x="1016239" y="1404550"/>
                  <a:pt x="1020189" y="1401729"/>
                </a:cubicBezTo>
                <a:lnTo>
                  <a:pt x="1047276" y="1386492"/>
                </a:lnTo>
                <a:lnTo>
                  <a:pt x="1057433" y="1380567"/>
                </a:lnTo>
                <a:close/>
                <a:moveTo>
                  <a:pt x="4657409" y="1283224"/>
                </a:moveTo>
                <a:cubicBezTo>
                  <a:pt x="4654023" y="1287739"/>
                  <a:pt x="4643019" y="1299871"/>
                  <a:pt x="4624397" y="1319622"/>
                </a:cubicBezTo>
                <a:cubicBezTo>
                  <a:pt x="4623832" y="1320751"/>
                  <a:pt x="4622986" y="1321315"/>
                  <a:pt x="4621857" y="1321315"/>
                </a:cubicBezTo>
                <a:lnTo>
                  <a:pt x="4621857" y="1322161"/>
                </a:lnTo>
                <a:cubicBezTo>
                  <a:pt x="4608878" y="1333447"/>
                  <a:pt x="4601542" y="1348402"/>
                  <a:pt x="4599849" y="1367024"/>
                </a:cubicBezTo>
                <a:cubicBezTo>
                  <a:pt x="4598157" y="1385646"/>
                  <a:pt x="4596464" y="1404550"/>
                  <a:pt x="4594771" y="1423737"/>
                </a:cubicBezTo>
                <a:lnTo>
                  <a:pt x="4595617" y="1433048"/>
                </a:lnTo>
                <a:cubicBezTo>
                  <a:pt x="4591102" y="1441512"/>
                  <a:pt x="4583202" y="1446309"/>
                  <a:pt x="4571916" y="1447437"/>
                </a:cubicBezTo>
                <a:lnTo>
                  <a:pt x="4566838" y="1448284"/>
                </a:lnTo>
                <a:lnTo>
                  <a:pt x="4565145" y="1448284"/>
                </a:lnTo>
                <a:cubicBezTo>
                  <a:pt x="4561194" y="1448284"/>
                  <a:pt x="4557808" y="1446873"/>
                  <a:pt x="4554987" y="1444052"/>
                </a:cubicBezTo>
                <a:cubicBezTo>
                  <a:pt x="4530157" y="1420351"/>
                  <a:pt x="4517743" y="1403704"/>
                  <a:pt x="4517743" y="1394110"/>
                </a:cubicBezTo>
                <a:cubicBezTo>
                  <a:pt x="4517743" y="1386774"/>
                  <a:pt x="4520846" y="1380003"/>
                  <a:pt x="4527054" y="1373795"/>
                </a:cubicBezTo>
                <a:lnTo>
                  <a:pt x="4537211" y="1366177"/>
                </a:lnTo>
                <a:cubicBezTo>
                  <a:pt x="4545112" y="1361663"/>
                  <a:pt x="4552730" y="1356020"/>
                  <a:pt x="4560066" y="1349248"/>
                </a:cubicBezTo>
                <a:lnTo>
                  <a:pt x="4572763" y="1337398"/>
                </a:lnTo>
                <a:cubicBezTo>
                  <a:pt x="4597592" y="1313132"/>
                  <a:pt x="4625807" y="1295075"/>
                  <a:pt x="4657409" y="1283224"/>
                </a:cubicBezTo>
                <a:close/>
                <a:moveTo>
                  <a:pt x="3714034" y="1233283"/>
                </a:moveTo>
                <a:cubicBezTo>
                  <a:pt x="3711776" y="1233283"/>
                  <a:pt x="3709519" y="1233706"/>
                  <a:pt x="3707262" y="1234553"/>
                </a:cubicBezTo>
                <a:cubicBezTo>
                  <a:pt x="3705005" y="1235399"/>
                  <a:pt x="3694847" y="1236951"/>
                  <a:pt x="3676789" y="1239208"/>
                </a:cubicBezTo>
                <a:cubicBezTo>
                  <a:pt x="3660989" y="1240337"/>
                  <a:pt x="3645470" y="1242876"/>
                  <a:pt x="3630234" y="1246826"/>
                </a:cubicBezTo>
                <a:cubicBezTo>
                  <a:pt x="3629670" y="1247391"/>
                  <a:pt x="3628823" y="1247673"/>
                  <a:pt x="3627695" y="1247673"/>
                </a:cubicBezTo>
                <a:lnTo>
                  <a:pt x="3622616" y="1247673"/>
                </a:lnTo>
                <a:lnTo>
                  <a:pt x="3620077" y="1246826"/>
                </a:lnTo>
                <a:cubicBezTo>
                  <a:pt x="3616691" y="1246826"/>
                  <a:pt x="3613869" y="1248519"/>
                  <a:pt x="3611612" y="1251905"/>
                </a:cubicBezTo>
                <a:cubicBezTo>
                  <a:pt x="3611612" y="1252469"/>
                  <a:pt x="3610766" y="1252752"/>
                  <a:pt x="3609073" y="1252752"/>
                </a:cubicBezTo>
                <a:lnTo>
                  <a:pt x="3604840" y="1252752"/>
                </a:lnTo>
                <a:cubicBezTo>
                  <a:pt x="3603147" y="1252752"/>
                  <a:pt x="3601454" y="1253034"/>
                  <a:pt x="3599762" y="1253598"/>
                </a:cubicBezTo>
                <a:cubicBezTo>
                  <a:pt x="3598069" y="1254162"/>
                  <a:pt x="3596658" y="1255009"/>
                  <a:pt x="3595529" y="1256138"/>
                </a:cubicBezTo>
                <a:cubicBezTo>
                  <a:pt x="3594401" y="1257266"/>
                  <a:pt x="3593272" y="1258113"/>
                  <a:pt x="3592143" y="1258677"/>
                </a:cubicBezTo>
                <a:cubicBezTo>
                  <a:pt x="3588193" y="1262063"/>
                  <a:pt x="3585089" y="1266013"/>
                  <a:pt x="3582832" y="1270527"/>
                </a:cubicBezTo>
                <a:cubicBezTo>
                  <a:pt x="3580575" y="1275042"/>
                  <a:pt x="3578882" y="1279556"/>
                  <a:pt x="3577754" y="1284071"/>
                </a:cubicBezTo>
                <a:cubicBezTo>
                  <a:pt x="3576625" y="1288585"/>
                  <a:pt x="3575496" y="1292394"/>
                  <a:pt x="3574368" y="1295498"/>
                </a:cubicBezTo>
                <a:cubicBezTo>
                  <a:pt x="3573239" y="1298602"/>
                  <a:pt x="3572675" y="1301000"/>
                  <a:pt x="3572675" y="1302693"/>
                </a:cubicBezTo>
                <a:cubicBezTo>
                  <a:pt x="3572675" y="1307772"/>
                  <a:pt x="3576625" y="1310311"/>
                  <a:pt x="3584525" y="1310311"/>
                </a:cubicBezTo>
                <a:cubicBezTo>
                  <a:pt x="3587347" y="1309182"/>
                  <a:pt x="3592143" y="1308618"/>
                  <a:pt x="3598915" y="1308618"/>
                </a:cubicBezTo>
                <a:cubicBezTo>
                  <a:pt x="3610201" y="1308618"/>
                  <a:pt x="3619230" y="1311157"/>
                  <a:pt x="3626002" y="1316236"/>
                </a:cubicBezTo>
                <a:cubicBezTo>
                  <a:pt x="3626002" y="1316801"/>
                  <a:pt x="3626848" y="1317083"/>
                  <a:pt x="3628541" y="1317083"/>
                </a:cubicBezTo>
                <a:lnTo>
                  <a:pt x="3631927" y="1317083"/>
                </a:lnTo>
                <a:cubicBezTo>
                  <a:pt x="3634749" y="1317083"/>
                  <a:pt x="3637852" y="1318776"/>
                  <a:pt x="3641238" y="1322161"/>
                </a:cubicBezTo>
                <a:lnTo>
                  <a:pt x="3663246" y="1341630"/>
                </a:lnTo>
                <a:cubicBezTo>
                  <a:pt x="3667761" y="1338244"/>
                  <a:pt x="3671711" y="1336269"/>
                  <a:pt x="3675096" y="1335705"/>
                </a:cubicBezTo>
                <a:cubicBezTo>
                  <a:pt x="3681304" y="1334012"/>
                  <a:pt x="3685395" y="1329921"/>
                  <a:pt x="3687370" y="1323431"/>
                </a:cubicBezTo>
                <a:cubicBezTo>
                  <a:pt x="3689345" y="1316941"/>
                  <a:pt x="3691461" y="1310593"/>
                  <a:pt x="3693719" y="1304386"/>
                </a:cubicBezTo>
                <a:cubicBezTo>
                  <a:pt x="3698797" y="1286328"/>
                  <a:pt x="3705851" y="1268834"/>
                  <a:pt x="3714880" y="1251905"/>
                </a:cubicBezTo>
                <a:lnTo>
                  <a:pt x="3720805" y="1237515"/>
                </a:lnTo>
                <a:cubicBezTo>
                  <a:pt x="3718548" y="1234694"/>
                  <a:pt x="3716291" y="1233283"/>
                  <a:pt x="3714034" y="1233283"/>
                </a:cubicBezTo>
                <a:close/>
                <a:moveTo>
                  <a:pt x="4345911" y="1168952"/>
                </a:moveTo>
                <a:cubicBezTo>
                  <a:pt x="4353247" y="1168952"/>
                  <a:pt x="4359455" y="1171492"/>
                  <a:pt x="4364534" y="1176570"/>
                </a:cubicBezTo>
                <a:cubicBezTo>
                  <a:pt x="4376948" y="1188985"/>
                  <a:pt x="4383156" y="1195757"/>
                  <a:pt x="4383156" y="1196885"/>
                </a:cubicBezTo>
                <a:cubicBezTo>
                  <a:pt x="4393313" y="1207043"/>
                  <a:pt x="4398956" y="1215225"/>
                  <a:pt x="4400085" y="1221433"/>
                </a:cubicBezTo>
                <a:cubicBezTo>
                  <a:pt x="4400085" y="1224254"/>
                  <a:pt x="4399521" y="1226229"/>
                  <a:pt x="4398392" y="1227358"/>
                </a:cubicBezTo>
                <a:cubicBezTo>
                  <a:pt x="4396135" y="1231308"/>
                  <a:pt x="4395006" y="1235540"/>
                  <a:pt x="4395006" y="1240055"/>
                </a:cubicBezTo>
                <a:lnTo>
                  <a:pt x="4395006" y="1242594"/>
                </a:lnTo>
                <a:lnTo>
                  <a:pt x="4394160" y="1245134"/>
                </a:lnTo>
                <a:cubicBezTo>
                  <a:pt x="4394160" y="1250212"/>
                  <a:pt x="4392326" y="1255573"/>
                  <a:pt x="4388658" y="1261216"/>
                </a:cubicBezTo>
                <a:cubicBezTo>
                  <a:pt x="4384990" y="1266859"/>
                  <a:pt x="4381745" y="1273631"/>
                  <a:pt x="4378923" y="1281531"/>
                </a:cubicBezTo>
                <a:lnTo>
                  <a:pt x="4376384" y="1286610"/>
                </a:lnTo>
                <a:cubicBezTo>
                  <a:pt x="4366226" y="1312004"/>
                  <a:pt x="4359737" y="1338808"/>
                  <a:pt x="4356915" y="1367024"/>
                </a:cubicBezTo>
                <a:cubicBezTo>
                  <a:pt x="4354094" y="1389032"/>
                  <a:pt x="4350990" y="1404832"/>
                  <a:pt x="4347604" y="1414426"/>
                </a:cubicBezTo>
                <a:lnTo>
                  <a:pt x="4346758" y="1420351"/>
                </a:lnTo>
                <a:cubicBezTo>
                  <a:pt x="4346758" y="1426558"/>
                  <a:pt x="4349297" y="1432201"/>
                  <a:pt x="4354376" y="1437280"/>
                </a:cubicBezTo>
                <a:lnTo>
                  <a:pt x="4390774" y="1384799"/>
                </a:lnTo>
                <a:cubicBezTo>
                  <a:pt x="4400367" y="1371820"/>
                  <a:pt x="4409114" y="1358277"/>
                  <a:pt x="4417014" y="1344169"/>
                </a:cubicBezTo>
                <a:cubicBezTo>
                  <a:pt x="4437893" y="1309182"/>
                  <a:pt x="4461030" y="1276453"/>
                  <a:pt x="4486424" y="1245980"/>
                </a:cubicBezTo>
                <a:lnTo>
                  <a:pt x="4504199" y="1222279"/>
                </a:lnTo>
                <a:lnTo>
                  <a:pt x="4505046" y="1222279"/>
                </a:lnTo>
                <a:cubicBezTo>
                  <a:pt x="4506739" y="1218893"/>
                  <a:pt x="4509560" y="1216354"/>
                  <a:pt x="4513511" y="1214661"/>
                </a:cubicBezTo>
                <a:lnTo>
                  <a:pt x="4499121" y="1247673"/>
                </a:lnTo>
                <a:cubicBezTo>
                  <a:pt x="4469777" y="1312004"/>
                  <a:pt x="4452283" y="1349812"/>
                  <a:pt x="4446640" y="1361099"/>
                </a:cubicBezTo>
                <a:cubicBezTo>
                  <a:pt x="4441561" y="1370127"/>
                  <a:pt x="4437047" y="1379721"/>
                  <a:pt x="4433097" y="1389878"/>
                </a:cubicBezTo>
                <a:cubicBezTo>
                  <a:pt x="4431404" y="1394957"/>
                  <a:pt x="4426607" y="1405397"/>
                  <a:pt x="4418707" y="1421197"/>
                </a:cubicBezTo>
                <a:cubicBezTo>
                  <a:pt x="4417014" y="1423454"/>
                  <a:pt x="4416168" y="1426276"/>
                  <a:pt x="4416168" y="1429662"/>
                </a:cubicBezTo>
                <a:lnTo>
                  <a:pt x="4417014" y="1433894"/>
                </a:lnTo>
                <a:cubicBezTo>
                  <a:pt x="4417014" y="1436151"/>
                  <a:pt x="4415462" y="1438832"/>
                  <a:pt x="4412359" y="1441935"/>
                </a:cubicBezTo>
                <a:cubicBezTo>
                  <a:pt x="4409255" y="1445039"/>
                  <a:pt x="4406574" y="1448002"/>
                  <a:pt x="4404317" y="1450823"/>
                </a:cubicBezTo>
                <a:cubicBezTo>
                  <a:pt x="4402060" y="1453645"/>
                  <a:pt x="4400649" y="1456749"/>
                  <a:pt x="4400085" y="1460134"/>
                </a:cubicBezTo>
                <a:cubicBezTo>
                  <a:pt x="4396135" y="1472549"/>
                  <a:pt x="4389645" y="1482989"/>
                  <a:pt x="4380616" y="1491453"/>
                </a:cubicBezTo>
                <a:lnTo>
                  <a:pt x="4372998" y="1499918"/>
                </a:lnTo>
                <a:cubicBezTo>
                  <a:pt x="4368484" y="1505561"/>
                  <a:pt x="4362558" y="1508383"/>
                  <a:pt x="4355223" y="1508383"/>
                </a:cubicBezTo>
                <a:cubicBezTo>
                  <a:pt x="4346758" y="1508383"/>
                  <a:pt x="4339422" y="1505561"/>
                  <a:pt x="4333215" y="1499918"/>
                </a:cubicBezTo>
                <a:cubicBezTo>
                  <a:pt x="4326443" y="1492018"/>
                  <a:pt x="4316003" y="1481578"/>
                  <a:pt x="4301896" y="1468599"/>
                </a:cubicBezTo>
                <a:cubicBezTo>
                  <a:pt x="4295688" y="1462391"/>
                  <a:pt x="4292584" y="1455338"/>
                  <a:pt x="4292584" y="1447437"/>
                </a:cubicBezTo>
                <a:lnTo>
                  <a:pt x="4293431" y="1438973"/>
                </a:lnTo>
                <a:cubicBezTo>
                  <a:pt x="4294560" y="1433894"/>
                  <a:pt x="4295124" y="1428815"/>
                  <a:pt x="4295124" y="1423737"/>
                </a:cubicBezTo>
                <a:cubicBezTo>
                  <a:pt x="4295124" y="1409629"/>
                  <a:pt x="4296817" y="1394393"/>
                  <a:pt x="4300203" y="1378028"/>
                </a:cubicBezTo>
                <a:cubicBezTo>
                  <a:pt x="4301896" y="1371820"/>
                  <a:pt x="4302742" y="1365049"/>
                  <a:pt x="4302742" y="1357713"/>
                </a:cubicBezTo>
                <a:cubicBezTo>
                  <a:pt x="4302742" y="1348119"/>
                  <a:pt x="4303447" y="1340501"/>
                  <a:pt x="4304858" y="1334858"/>
                </a:cubicBezTo>
                <a:cubicBezTo>
                  <a:pt x="4306269" y="1329215"/>
                  <a:pt x="4306974" y="1323290"/>
                  <a:pt x="4306974" y="1317083"/>
                </a:cubicBezTo>
                <a:lnTo>
                  <a:pt x="4306974" y="1309464"/>
                </a:lnTo>
                <a:cubicBezTo>
                  <a:pt x="4306974" y="1297050"/>
                  <a:pt x="4308103" y="1284635"/>
                  <a:pt x="4310360" y="1272220"/>
                </a:cubicBezTo>
                <a:lnTo>
                  <a:pt x="4310360" y="1270527"/>
                </a:lnTo>
                <a:cubicBezTo>
                  <a:pt x="4310360" y="1268834"/>
                  <a:pt x="4309796" y="1267000"/>
                  <a:pt x="4308667" y="1265025"/>
                </a:cubicBezTo>
                <a:cubicBezTo>
                  <a:pt x="4307539" y="1263050"/>
                  <a:pt x="4306269" y="1261498"/>
                  <a:pt x="4304858" y="1260370"/>
                </a:cubicBezTo>
                <a:cubicBezTo>
                  <a:pt x="4303447" y="1259241"/>
                  <a:pt x="4302178" y="1258677"/>
                  <a:pt x="4301049" y="1258677"/>
                </a:cubicBezTo>
                <a:cubicBezTo>
                  <a:pt x="4298792" y="1258677"/>
                  <a:pt x="4296958" y="1259664"/>
                  <a:pt x="4295547" y="1261639"/>
                </a:cubicBezTo>
                <a:cubicBezTo>
                  <a:pt x="4294136" y="1263615"/>
                  <a:pt x="4291738" y="1264884"/>
                  <a:pt x="4288352" y="1265449"/>
                </a:cubicBezTo>
                <a:lnTo>
                  <a:pt x="4286659" y="1266295"/>
                </a:lnTo>
                <a:lnTo>
                  <a:pt x="4284120" y="1266295"/>
                </a:lnTo>
                <a:cubicBezTo>
                  <a:pt x="4277348" y="1269681"/>
                  <a:pt x="4271423" y="1273913"/>
                  <a:pt x="4266344" y="1278992"/>
                </a:cubicBezTo>
                <a:cubicBezTo>
                  <a:pt x="4256751" y="1286328"/>
                  <a:pt x="4246876" y="1293382"/>
                  <a:pt x="4236718" y="1300153"/>
                </a:cubicBezTo>
                <a:cubicBezTo>
                  <a:pt x="4233896" y="1301846"/>
                  <a:pt x="4231357" y="1303821"/>
                  <a:pt x="4229100" y="1306079"/>
                </a:cubicBezTo>
                <a:cubicBezTo>
                  <a:pt x="4224021" y="1311157"/>
                  <a:pt x="4218660" y="1314261"/>
                  <a:pt x="4213017" y="1315390"/>
                </a:cubicBezTo>
                <a:cubicBezTo>
                  <a:pt x="4211889" y="1318776"/>
                  <a:pt x="4208221" y="1322726"/>
                  <a:pt x="4202013" y="1327240"/>
                </a:cubicBezTo>
                <a:lnTo>
                  <a:pt x="4199474" y="1328933"/>
                </a:lnTo>
                <a:cubicBezTo>
                  <a:pt x="4187059" y="1337962"/>
                  <a:pt x="4177184" y="1342476"/>
                  <a:pt x="4169848" y="1342476"/>
                </a:cubicBezTo>
                <a:cubicBezTo>
                  <a:pt x="4164205" y="1342476"/>
                  <a:pt x="4159126" y="1339937"/>
                  <a:pt x="4154612" y="1334858"/>
                </a:cubicBezTo>
                <a:cubicBezTo>
                  <a:pt x="4150097" y="1329780"/>
                  <a:pt x="4146429" y="1326394"/>
                  <a:pt x="4143608" y="1324701"/>
                </a:cubicBezTo>
                <a:cubicBezTo>
                  <a:pt x="4138529" y="1320751"/>
                  <a:pt x="4135989" y="1316236"/>
                  <a:pt x="4135989" y="1311157"/>
                </a:cubicBezTo>
                <a:cubicBezTo>
                  <a:pt x="4135989" y="1307207"/>
                  <a:pt x="4137400" y="1303257"/>
                  <a:pt x="4140222" y="1299307"/>
                </a:cubicBezTo>
                <a:cubicBezTo>
                  <a:pt x="4159408" y="1272785"/>
                  <a:pt x="4169707" y="1259100"/>
                  <a:pt x="4171117" y="1258254"/>
                </a:cubicBezTo>
                <a:cubicBezTo>
                  <a:pt x="4172528" y="1257407"/>
                  <a:pt x="4173516" y="1256420"/>
                  <a:pt x="4174080" y="1255291"/>
                </a:cubicBezTo>
                <a:lnTo>
                  <a:pt x="4161383" y="1301000"/>
                </a:lnTo>
                <a:cubicBezTo>
                  <a:pt x="4164205" y="1303257"/>
                  <a:pt x="4166744" y="1304386"/>
                  <a:pt x="4169001" y="1304386"/>
                </a:cubicBezTo>
                <a:cubicBezTo>
                  <a:pt x="4171259" y="1304386"/>
                  <a:pt x="4173798" y="1302975"/>
                  <a:pt x="4176619" y="1300153"/>
                </a:cubicBezTo>
                <a:lnTo>
                  <a:pt x="4192702" y="1287457"/>
                </a:lnTo>
                <a:cubicBezTo>
                  <a:pt x="4208503" y="1276170"/>
                  <a:pt x="4222893" y="1263191"/>
                  <a:pt x="4235872" y="1248519"/>
                </a:cubicBezTo>
                <a:cubicBezTo>
                  <a:pt x="4238129" y="1245698"/>
                  <a:pt x="4242643" y="1242030"/>
                  <a:pt x="4249415" y="1237515"/>
                </a:cubicBezTo>
                <a:cubicBezTo>
                  <a:pt x="4266908" y="1225101"/>
                  <a:pt x="4279323" y="1215084"/>
                  <a:pt x="4286659" y="1207466"/>
                </a:cubicBezTo>
                <a:cubicBezTo>
                  <a:pt x="4293995" y="1199848"/>
                  <a:pt x="4302037" y="1193499"/>
                  <a:pt x="4310783" y="1188421"/>
                </a:cubicBezTo>
                <a:cubicBezTo>
                  <a:pt x="4319530" y="1183342"/>
                  <a:pt x="4327572" y="1177699"/>
                  <a:pt x="4334907" y="1171492"/>
                </a:cubicBezTo>
                <a:cubicBezTo>
                  <a:pt x="4336036" y="1169799"/>
                  <a:pt x="4339704" y="1168952"/>
                  <a:pt x="4345911" y="1168952"/>
                </a:cubicBezTo>
                <a:close/>
                <a:moveTo>
                  <a:pt x="2222580" y="1119011"/>
                </a:moveTo>
                <a:cubicBezTo>
                  <a:pt x="2227095" y="1119011"/>
                  <a:pt x="2231186" y="1122538"/>
                  <a:pt x="2234854" y="1129592"/>
                </a:cubicBezTo>
                <a:cubicBezTo>
                  <a:pt x="2238522" y="1136646"/>
                  <a:pt x="2243460" y="1141865"/>
                  <a:pt x="2249667" y="1145251"/>
                </a:cubicBezTo>
                <a:lnTo>
                  <a:pt x="2257285" y="1152869"/>
                </a:lnTo>
                <a:cubicBezTo>
                  <a:pt x="2254464" y="1160770"/>
                  <a:pt x="2250231" y="1165707"/>
                  <a:pt x="2244588" y="1167682"/>
                </a:cubicBezTo>
                <a:cubicBezTo>
                  <a:pt x="2238945" y="1169658"/>
                  <a:pt x="2233020" y="1170645"/>
                  <a:pt x="2226813" y="1170645"/>
                </a:cubicBezTo>
                <a:cubicBezTo>
                  <a:pt x="2212705" y="1171209"/>
                  <a:pt x="2198597" y="1173749"/>
                  <a:pt x="2184490" y="1178263"/>
                </a:cubicBezTo>
                <a:cubicBezTo>
                  <a:pt x="2178282" y="1179956"/>
                  <a:pt x="2171793" y="1180803"/>
                  <a:pt x="2165021" y="1180803"/>
                </a:cubicBezTo>
                <a:lnTo>
                  <a:pt x="2148092" y="1179956"/>
                </a:lnTo>
                <a:cubicBezTo>
                  <a:pt x="2143013" y="1179956"/>
                  <a:pt x="2140192" y="1182495"/>
                  <a:pt x="2139627" y="1187574"/>
                </a:cubicBezTo>
                <a:cubicBezTo>
                  <a:pt x="2126648" y="1183060"/>
                  <a:pt x="2116491" y="1175442"/>
                  <a:pt x="2109155" y="1164720"/>
                </a:cubicBezTo>
                <a:cubicBezTo>
                  <a:pt x="2113105" y="1157384"/>
                  <a:pt x="2121005" y="1153716"/>
                  <a:pt x="2132856" y="1153716"/>
                </a:cubicBezTo>
                <a:cubicBezTo>
                  <a:pt x="2143013" y="1152023"/>
                  <a:pt x="2152607" y="1148637"/>
                  <a:pt x="2161635" y="1143558"/>
                </a:cubicBezTo>
                <a:cubicBezTo>
                  <a:pt x="2174050" y="1137915"/>
                  <a:pt x="2186465" y="1132836"/>
                  <a:pt x="2198880" y="1128322"/>
                </a:cubicBezTo>
                <a:cubicBezTo>
                  <a:pt x="2200573" y="1127758"/>
                  <a:pt x="2202406" y="1126770"/>
                  <a:pt x="2204382" y="1125359"/>
                </a:cubicBezTo>
                <a:cubicBezTo>
                  <a:pt x="2206357" y="1123949"/>
                  <a:pt x="2209178" y="1122538"/>
                  <a:pt x="2212846" y="1121127"/>
                </a:cubicBezTo>
                <a:cubicBezTo>
                  <a:pt x="2216514" y="1119716"/>
                  <a:pt x="2219759" y="1119011"/>
                  <a:pt x="2222580" y="1119011"/>
                </a:cubicBezTo>
                <a:close/>
                <a:moveTo>
                  <a:pt x="4011141" y="1097849"/>
                </a:moveTo>
                <a:cubicBezTo>
                  <a:pt x="4016220" y="1097849"/>
                  <a:pt x="4019888" y="1098414"/>
                  <a:pt x="4022145" y="1099542"/>
                </a:cubicBezTo>
                <a:cubicBezTo>
                  <a:pt x="4026660" y="1102364"/>
                  <a:pt x="4031738" y="1107725"/>
                  <a:pt x="4037381" y="1115625"/>
                </a:cubicBezTo>
                <a:lnTo>
                  <a:pt x="4050925" y="1132554"/>
                </a:lnTo>
                <a:lnTo>
                  <a:pt x="4058543" y="1140172"/>
                </a:lnTo>
                <a:cubicBezTo>
                  <a:pt x="4068136" y="1150894"/>
                  <a:pt x="4072933" y="1157102"/>
                  <a:pt x="4072933" y="1158795"/>
                </a:cubicBezTo>
                <a:lnTo>
                  <a:pt x="4072933" y="1164720"/>
                </a:lnTo>
                <a:cubicBezTo>
                  <a:pt x="4072933" y="1182213"/>
                  <a:pt x="4061929" y="1200553"/>
                  <a:pt x="4039921" y="1219740"/>
                </a:cubicBezTo>
                <a:cubicBezTo>
                  <a:pt x="4035406" y="1222561"/>
                  <a:pt x="4029763" y="1227922"/>
                  <a:pt x="4022992" y="1235822"/>
                </a:cubicBezTo>
                <a:lnTo>
                  <a:pt x="3986594" y="1273913"/>
                </a:lnTo>
                <a:lnTo>
                  <a:pt x="3984054" y="1282378"/>
                </a:lnTo>
                <a:lnTo>
                  <a:pt x="3991673" y="1279838"/>
                </a:lnTo>
                <a:cubicBezTo>
                  <a:pt x="4006345" y="1274760"/>
                  <a:pt x="4021581" y="1271656"/>
                  <a:pt x="4037381" y="1270527"/>
                </a:cubicBezTo>
                <a:cubicBezTo>
                  <a:pt x="4038510" y="1270527"/>
                  <a:pt x="4039498" y="1270809"/>
                  <a:pt x="4040344" y="1271374"/>
                </a:cubicBezTo>
                <a:cubicBezTo>
                  <a:pt x="4041191" y="1271938"/>
                  <a:pt x="4041896" y="1272220"/>
                  <a:pt x="4042460" y="1272220"/>
                </a:cubicBezTo>
                <a:cubicBezTo>
                  <a:pt x="4058825" y="1288021"/>
                  <a:pt x="4075190" y="1306643"/>
                  <a:pt x="4091555" y="1328087"/>
                </a:cubicBezTo>
                <a:cubicBezTo>
                  <a:pt x="4084219" y="1334858"/>
                  <a:pt x="4076178" y="1339091"/>
                  <a:pt x="4067431" y="1340784"/>
                </a:cubicBezTo>
                <a:cubicBezTo>
                  <a:pt x="4058684" y="1342476"/>
                  <a:pt x="4052335" y="1346991"/>
                  <a:pt x="4048385" y="1354327"/>
                </a:cubicBezTo>
                <a:lnTo>
                  <a:pt x="4032303" y="1352634"/>
                </a:lnTo>
                <a:cubicBezTo>
                  <a:pt x="4006345" y="1349248"/>
                  <a:pt x="3989133" y="1347555"/>
                  <a:pt x="3980669" y="1347555"/>
                </a:cubicBezTo>
                <a:cubicBezTo>
                  <a:pt x="3976719" y="1347555"/>
                  <a:pt x="3972910" y="1347837"/>
                  <a:pt x="3969241" y="1348402"/>
                </a:cubicBezTo>
                <a:cubicBezTo>
                  <a:pt x="3965573" y="1348966"/>
                  <a:pt x="3962047" y="1349248"/>
                  <a:pt x="3958661" y="1349248"/>
                </a:cubicBezTo>
                <a:cubicBezTo>
                  <a:pt x="3947374" y="1349248"/>
                  <a:pt x="3936089" y="1350095"/>
                  <a:pt x="3924802" y="1351787"/>
                </a:cubicBezTo>
                <a:cubicBezTo>
                  <a:pt x="3918595" y="1352916"/>
                  <a:pt x="3912388" y="1353480"/>
                  <a:pt x="3906180" y="1353480"/>
                </a:cubicBezTo>
                <a:cubicBezTo>
                  <a:pt x="3901666" y="1353480"/>
                  <a:pt x="3897998" y="1352634"/>
                  <a:pt x="3895176" y="1350941"/>
                </a:cubicBezTo>
                <a:lnTo>
                  <a:pt x="3871475" y="1328087"/>
                </a:lnTo>
                <a:cubicBezTo>
                  <a:pt x="3877118" y="1316236"/>
                  <a:pt x="3884736" y="1305514"/>
                  <a:pt x="3894330" y="1295921"/>
                </a:cubicBezTo>
                <a:cubicBezTo>
                  <a:pt x="3909566" y="1280685"/>
                  <a:pt x="3921134" y="1268552"/>
                  <a:pt x="3929035" y="1259523"/>
                </a:cubicBezTo>
                <a:cubicBezTo>
                  <a:pt x="3934678" y="1252187"/>
                  <a:pt x="3940180" y="1244992"/>
                  <a:pt x="3945541" y="1237939"/>
                </a:cubicBezTo>
                <a:cubicBezTo>
                  <a:pt x="3950902" y="1230885"/>
                  <a:pt x="3956404" y="1223972"/>
                  <a:pt x="3962047" y="1217200"/>
                </a:cubicBezTo>
                <a:cubicBezTo>
                  <a:pt x="3964304" y="1213815"/>
                  <a:pt x="3966279" y="1210146"/>
                  <a:pt x="3967972" y="1206196"/>
                </a:cubicBezTo>
                <a:cubicBezTo>
                  <a:pt x="3967972" y="1205632"/>
                  <a:pt x="3968254" y="1204786"/>
                  <a:pt x="3968818" y="1203657"/>
                </a:cubicBezTo>
                <a:cubicBezTo>
                  <a:pt x="3969382" y="1202528"/>
                  <a:pt x="3970229" y="1201400"/>
                  <a:pt x="3971358" y="1200271"/>
                </a:cubicBezTo>
                <a:cubicBezTo>
                  <a:pt x="3976436" y="1196321"/>
                  <a:pt x="3979822" y="1191807"/>
                  <a:pt x="3981515" y="1186728"/>
                </a:cubicBezTo>
                <a:cubicBezTo>
                  <a:pt x="3984337" y="1178263"/>
                  <a:pt x="3985747" y="1171492"/>
                  <a:pt x="3985747" y="1166413"/>
                </a:cubicBezTo>
                <a:cubicBezTo>
                  <a:pt x="3985747" y="1163027"/>
                  <a:pt x="3984901" y="1160346"/>
                  <a:pt x="3983208" y="1158371"/>
                </a:cubicBezTo>
                <a:cubicBezTo>
                  <a:pt x="3981515" y="1156396"/>
                  <a:pt x="3978693" y="1155409"/>
                  <a:pt x="3974743" y="1155409"/>
                </a:cubicBezTo>
                <a:cubicBezTo>
                  <a:pt x="3960071" y="1155409"/>
                  <a:pt x="3940321" y="1161334"/>
                  <a:pt x="3915491" y="1173184"/>
                </a:cubicBezTo>
                <a:cubicBezTo>
                  <a:pt x="3899691" y="1181085"/>
                  <a:pt x="3889815" y="1186446"/>
                  <a:pt x="3885865" y="1189267"/>
                </a:cubicBezTo>
                <a:cubicBezTo>
                  <a:pt x="3877401" y="1195474"/>
                  <a:pt x="3868372" y="1201400"/>
                  <a:pt x="3858778" y="1207043"/>
                </a:cubicBezTo>
                <a:cubicBezTo>
                  <a:pt x="3849185" y="1212686"/>
                  <a:pt x="3839874" y="1218893"/>
                  <a:pt x="3830845" y="1225665"/>
                </a:cubicBezTo>
                <a:cubicBezTo>
                  <a:pt x="3830281" y="1226229"/>
                  <a:pt x="3829858" y="1226652"/>
                  <a:pt x="3829576" y="1226935"/>
                </a:cubicBezTo>
                <a:cubicBezTo>
                  <a:pt x="3829293" y="1227217"/>
                  <a:pt x="3828870" y="1227358"/>
                  <a:pt x="3828306" y="1227358"/>
                </a:cubicBezTo>
                <a:cubicBezTo>
                  <a:pt x="3819277" y="1233001"/>
                  <a:pt x="3814762" y="1240619"/>
                  <a:pt x="3814762" y="1250212"/>
                </a:cubicBezTo>
                <a:cubicBezTo>
                  <a:pt x="3814762" y="1253034"/>
                  <a:pt x="3818995" y="1273913"/>
                  <a:pt x="3827459" y="1312850"/>
                </a:cubicBezTo>
                <a:lnTo>
                  <a:pt x="3831692" y="1341630"/>
                </a:lnTo>
                <a:lnTo>
                  <a:pt x="3826613" y="1343323"/>
                </a:lnTo>
                <a:cubicBezTo>
                  <a:pt x="3819841" y="1346709"/>
                  <a:pt x="3814762" y="1348402"/>
                  <a:pt x="3811377" y="1348402"/>
                </a:cubicBezTo>
                <a:cubicBezTo>
                  <a:pt x="3808555" y="1348402"/>
                  <a:pt x="3806862" y="1348119"/>
                  <a:pt x="3806298" y="1347555"/>
                </a:cubicBezTo>
                <a:lnTo>
                  <a:pt x="3789369" y="1333165"/>
                </a:lnTo>
                <a:cubicBezTo>
                  <a:pt x="3777518" y="1324136"/>
                  <a:pt x="3767925" y="1313132"/>
                  <a:pt x="3760589" y="1300153"/>
                </a:cubicBezTo>
                <a:cubicBezTo>
                  <a:pt x="3757767" y="1295075"/>
                  <a:pt x="3756357" y="1279838"/>
                  <a:pt x="3756357" y="1254445"/>
                </a:cubicBezTo>
                <a:lnTo>
                  <a:pt x="3755510" y="1237515"/>
                </a:lnTo>
                <a:lnTo>
                  <a:pt x="3754664" y="1229051"/>
                </a:lnTo>
                <a:cubicBezTo>
                  <a:pt x="3752971" y="1228486"/>
                  <a:pt x="3750996" y="1228204"/>
                  <a:pt x="3748738" y="1228204"/>
                </a:cubicBezTo>
                <a:cubicBezTo>
                  <a:pt x="3747610" y="1228769"/>
                  <a:pt x="3746481" y="1230462"/>
                  <a:pt x="3745353" y="1233283"/>
                </a:cubicBezTo>
                <a:cubicBezTo>
                  <a:pt x="3743096" y="1243441"/>
                  <a:pt x="3740274" y="1253598"/>
                  <a:pt x="3736888" y="1263756"/>
                </a:cubicBezTo>
                <a:lnTo>
                  <a:pt x="3723345" y="1321315"/>
                </a:lnTo>
                <a:cubicBezTo>
                  <a:pt x="3720523" y="1334294"/>
                  <a:pt x="3719112" y="1347273"/>
                  <a:pt x="3719112" y="1360252"/>
                </a:cubicBezTo>
                <a:cubicBezTo>
                  <a:pt x="3719112" y="1366459"/>
                  <a:pt x="3719395" y="1373231"/>
                  <a:pt x="3719959" y="1380567"/>
                </a:cubicBezTo>
                <a:cubicBezTo>
                  <a:pt x="3720523" y="1387903"/>
                  <a:pt x="3720805" y="1395521"/>
                  <a:pt x="3720805" y="1403422"/>
                </a:cubicBezTo>
                <a:cubicBezTo>
                  <a:pt x="3721370" y="1407372"/>
                  <a:pt x="3721652" y="1411604"/>
                  <a:pt x="3721652" y="1416118"/>
                </a:cubicBezTo>
                <a:cubicBezTo>
                  <a:pt x="3721652" y="1418376"/>
                  <a:pt x="3721934" y="1419504"/>
                  <a:pt x="3722498" y="1419504"/>
                </a:cubicBezTo>
                <a:cubicBezTo>
                  <a:pt x="3725320" y="1422890"/>
                  <a:pt x="3726731" y="1425994"/>
                  <a:pt x="3726731" y="1428815"/>
                </a:cubicBezTo>
                <a:lnTo>
                  <a:pt x="3725884" y="1431355"/>
                </a:lnTo>
                <a:cubicBezTo>
                  <a:pt x="3724755" y="1436433"/>
                  <a:pt x="3722639" y="1440807"/>
                  <a:pt x="3719536" y="1444475"/>
                </a:cubicBezTo>
                <a:cubicBezTo>
                  <a:pt x="3716432" y="1448143"/>
                  <a:pt x="3711494" y="1453363"/>
                  <a:pt x="3704723" y="1460134"/>
                </a:cubicBezTo>
                <a:cubicBezTo>
                  <a:pt x="3703030" y="1459006"/>
                  <a:pt x="3701054" y="1458159"/>
                  <a:pt x="3698797" y="1457595"/>
                </a:cubicBezTo>
                <a:cubicBezTo>
                  <a:pt x="3694847" y="1455338"/>
                  <a:pt x="3691320" y="1452939"/>
                  <a:pt x="3688217" y="1450400"/>
                </a:cubicBezTo>
                <a:cubicBezTo>
                  <a:pt x="3685113" y="1447861"/>
                  <a:pt x="3682432" y="1446309"/>
                  <a:pt x="3680175" y="1445745"/>
                </a:cubicBezTo>
                <a:cubicBezTo>
                  <a:pt x="3677918" y="1445180"/>
                  <a:pt x="3675802" y="1444898"/>
                  <a:pt x="3673827" y="1444898"/>
                </a:cubicBezTo>
                <a:cubicBezTo>
                  <a:pt x="3671852" y="1444898"/>
                  <a:pt x="3670018" y="1444052"/>
                  <a:pt x="3668325" y="1442359"/>
                </a:cubicBezTo>
                <a:cubicBezTo>
                  <a:pt x="3666632" y="1440666"/>
                  <a:pt x="3664939" y="1438973"/>
                  <a:pt x="3663246" y="1437280"/>
                </a:cubicBezTo>
                <a:cubicBezTo>
                  <a:pt x="3658167" y="1433330"/>
                  <a:pt x="3653653" y="1428815"/>
                  <a:pt x="3649703" y="1423737"/>
                </a:cubicBezTo>
                <a:cubicBezTo>
                  <a:pt x="3635031" y="1406243"/>
                  <a:pt x="3622616" y="1387057"/>
                  <a:pt x="3612458" y="1366177"/>
                </a:cubicBezTo>
                <a:cubicBezTo>
                  <a:pt x="3602865" y="1347555"/>
                  <a:pt x="3588475" y="1335140"/>
                  <a:pt x="3569289" y="1328933"/>
                </a:cubicBezTo>
                <a:cubicBezTo>
                  <a:pt x="3568160" y="1328369"/>
                  <a:pt x="3566750" y="1328087"/>
                  <a:pt x="3565057" y="1328087"/>
                </a:cubicBezTo>
                <a:cubicBezTo>
                  <a:pt x="3561671" y="1328087"/>
                  <a:pt x="3558567" y="1330344"/>
                  <a:pt x="3555746" y="1334858"/>
                </a:cubicBezTo>
                <a:lnTo>
                  <a:pt x="3522734" y="1389032"/>
                </a:lnTo>
                <a:lnTo>
                  <a:pt x="3515962" y="1397496"/>
                </a:lnTo>
                <a:cubicBezTo>
                  <a:pt x="3480975" y="1443769"/>
                  <a:pt x="3445424" y="1472267"/>
                  <a:pt x="3409308" y="1482989"/>
                </a:cubicBezTo>
                <a:lnTo>
                  <a:pt x="3405922" y="1483835"/>
                </a:lnTo>
                <a:cubicBezTo>
                  <a:pt x="3398586" y="1486092"/>
                  <a:pt x="3390968" y="1487221"/>
                  <a:pt x="3383068" y="1487221"/>
                </a:cubicBezTo>
                <a:cubicBezTo>
                  <a:pt x="3371217" y="1487221"/>
                  <a:pt x="3362047" y="1483412"/>
                  <a:pt x="3355558" y="1475794"/>
                </a:cubicBezTo>
                <a:cubicBezTo>
                  <a:pt x="3349068" y="1468176"/>
                  <a:pt x="3341873" y="1461545"/>
                  <a:pt x="3333973" y="1455902"/>
                </a:cubicBezTo>
                <a:cubicBezTo>
                  <a:pt x="3329459" y="1452516"/>
                  <a:pt x="3327201" y="1449412"/>
                  <a:pt x="3327201" y="1446591"/>
                </a:cubicBezTo>
                <a:cubicBezTo>
                  <a:pt x="3327201" y="1444334"/>
                  <a:pt x="3327766" y="1441512"/>
                  <a:pt x="3328894" y="1438126"/>
                </a:cubicBezTo>
                <a:cubicBezTo>
                  <a:pt x="3333409" y="1424583"/>
                  <a:pt x="3341027" y="1413579"/>
                  <a:pt x="3351749" y="1405114"/>
                </a:cubicBezTo>
                <a:cubicBezTo>
                  <a:pt x="3379964" y="1378592"/>
                  <a:pt x="3411565" y="1357430"/>
                  <a:pt x="3446552" y="1341630"/>
                </a:cubicBezTo>
                <a:cubicBezTo>
                  <a:pt x="3453324" y="1339937"/>
                  <a:pt x="3460096" y="1337680"/>
                  <a:pt x="3466867" y="1334858"/>
                </a:cubicBezTo>
                <a:cubicBezTo>
                  <a:pt x="3479282" y="1330908"/>
                  <a:pt x="3487747" y="1324419"/>
                  <a:pt x="3492261" y="1315390"/>
                </a:cubicBezTo>
                <a:cubicBezTo>
                  <a:pt x="3494518" y="1310875"/>
                  <a:pt x="3497199" y="1306784"/>
                  <a:pt x="3500302" y="1303116"/>
                </a:cubicBezTo>
                <a:cubicBezTo>
                  <a:pt x="3503406" y="1299448"/>
                  <a:pt x="3504958" y="1296768"/>
                  <a:pt x="3504958" y="1295075"/>
                </a:cubicBezTo>
                <a:lnTo>
                  <a:pt x="3504958" y="1293382"/>
                </a:lnTo>
                <a:cubicBezTo>
                  <a:pt x="3504958" y="1290560"/>
                  <a:pt x="3502983" y="1288585"/>
                  <a:pt x="3499033" y="1287457"/>
                </a:cubicBezTo>
                <a:cubicBezTo>
                  <a:pt x="3495647" y="1287457"/>
                  <a:pt x="3492967" y="1288162"/>
                  <a:pt x="3490991" y="1289573"/>
                </a:cubicBezTo>
                <a:cubicBezTo>
                  <a:pt x="3489016" y="1290983"/>
                  <a:pt x="3487465" y="1291971"/>
                  <a:pt x="3486336" y="1292535"/>
                </a:cubicBezTo>
                <a:cubicBezTo>
                  <a:pt x="3472793" y="1298178"/>
                  <a:pt x="3459249" y="1304386"/>
                  <a:pt x="3445706" y="1311157"/>
                </a:cubicBezTo>
                <a:lnTo>
                  <a:pt x="3444013" y="1312004"/>
                </a:lnTo>
                <a:cubicBezTo>
                  <a:pt x="3439498" y="1313697"/>
                  <a:pt x="3435266" y="1315954"/>
                  <a:pt x="3431316" y="1318776"/>
                </a:cubicBezTo>
                <a:cubicBezTo>
                  <a:pt x="3417773" y="1326676"/>
                  <a:pt x="3404229" y="1334012"/>
                  <a:pt x="3390686" y="1340784"/>
                </a:cubicBezTo>
                <a:lnTo>
                  <a:pt x="3365292" y="1353480"/>
                </a:lnTo>
                <a:cubicBezTo>
                  <a:pt x="3340463" y="1365331"/>
                  <a:pt x="3323251" y="1371256"/>
                  <a:pt x="3313658" y="1371256"/>
                </a:cubicBezTo>
                <a:cubicBezTo>
                  <a:pt x="3309708" y="1371256"/>
                  <a:pt x="3305758" y="1369281"/>
                  <a:pt x="3301808" y="1365331"/>
                </a:cubicBezTo>
                <a:cubicBezTo>
                  <a:pt x="3295036" y="1357995"/>
                  <a:pt x="3287700" y="1350659"/>
                  <a:pt x="3279800" y="1343323"/>
                </a:cubicBezTo>
                <a:lnTo>
                  <a:pt x="3269642" y="1334012"/>
                </a:lnTo>
                <a:cubicBezTo>
                  <a:pt x="3273028" y="1321033"/>
                  <a:pt x="3281210" y="1312568"/>
                  <a:pt x="3294189" y="1308618"/>
                </a:cubicBezTo>
                <a:cubicBezTo>
                  <a:pt x="3302090" y="1306361"/>
                  <a:pt x="3309426" y="1303257"/>
                  <a:pt x="3316197" y="1299307"/>
                </a:cubicBezTo>
                <a:cubicBezTo>
                  <a:pt x="3338205" y="1285764"/>
                  <a:pt x="3359931" y="1271938"/>
                  <a:pt x="3381375" y="1257830"/>
                </a:cubicBezTo>
                <a:cubicBezTo>
                  <a:pt x="3397175" y="1246544"/>
                  <a:pt x="3412694" y="1236951"/>
                  <a:pt x="3427930" y="1229051"/>
                </a:cubicBezTo>
                <a:lnTo>
                  <a:pt x="3426237" y="1231590"/>
                </a:lnTo>
                <a:cubicBezTo>
                  <a:pt x="3422851" y="1234976"/>
                  <a:pt x="3414951" y="1241183"/>
                  <a:pt x="3402536" y="1250212"/>
                </a:cubicBezTo>
                <a:cubicBezTo>
                  <a:pt x="3382221" y="1265449"/>
                  <a:pt x="3369807" y="1276453"/>
                  <a:pt x="3365292" y="1283224"/>
                </a:cubicBezTo>
                <a:lnTo>
                  <a:pt x="3360213" y="1288303"/>
                </a:lnTo>
                <a:lnTo>
                  <a:pt x="3365292" y="1290842"/>
                </a:lnTo>
                <a:cubicBezTo>
                  <a:pt x="3368114" y="1289714"/>
                  <a:pt x="3371217" y="1288867"/>
                  <a:pt x="3374603" y="1288303"/>
                </a:cubicBezTo>
                <a:cubicBezTo>
                  <a:pt x="3380246" y="1287174"/>
                  <a:pt x="3385607" y="1285199"/>
                  <a:pt x="3390686" y="1282378"/>
                </a:cubicBezTo>
                <a:cubicBezTo>
                  <a:pt x="3399151" y="1277863"/>
                  <a:pt x="3406910" y="1274619"/>
                  <a:pt x="3413964" y="1272643"/>
                </a:cubicBezTo>
                <a:cubicBezTo>
                  <a:pt x="3421017" y="1270668"/>
                  <a:pt x="3427366" y="1268270"/>
                  <a:pt x="3433009" y="1265449"/>
                </a:cubicBezTo>
                <a:cubicBezTo>
                  <a:pt x="3447681" y="1259241"/>
                  <a:pt x="3462917" y="1253880"/>
                  <a:pt x="3478718" y="1249366"/>
                </a:cubicBezTo>
                <a:cubicBezTo>
                  <a:pt x="3482668" y="1248237"/>
                  <a:pt x="3487323" y="1246544"/>
                  <a:pt x="3492684" y="1244287"/>
                </a:cubicBezTo>
                <a:cubicBezTo>
                  <a:pt x="3498045" y="1242030"/>
                  <a:pt x="3503971" y="1240478"/>
                  <a:pt x="3510460" y="1239632"/>
                </a:cubicBezTo>
                <a:cubicBezTo>
                  <a:pt x="3516949" y="1238785"/>
                  <a:pt x="3522734" y="1236528"/>
                  <a:pt x="3527812" y="1232860"/>
                </a:cubicBezTo>
                <a:cubicBezTo>
                  <a:pt x="3532891" y="1229192"/>
                  <a:pt x="3536277" y="1223549"/>
                  <a:pt x="3537970" y="1215931"/>
                </a:cubicBezTo>
                <a:cubicBezTo>
                  <a:pt x="3539663" y="1208313"/>
                  <a:pt x="3541920" y="1200553"/>
                  <a:pt x="3544742" y="1192653"/>
                </a:cubicBezTo>
                <a:cubicBezTo>
                  <a:pt x="3549256" y="1178545"/>
                  <a:pt x="3552078" y="1165002"/>
                  <a:pt x="3553206" y="1152023"/>
                </a:cubicBezTo>
                <a:lnTo>
                  <a:pt x="3554899" y="1139326"/>
                </a:lnTo>
                <a:cubicBezTo>
                  <a:pt x="3554899" y="1133119"/>
                  <a:pt x="3557721" y="1129451"/>
                  <a:pt x="3563364" y="1128322"/>
                </a:cubicBezTo>
                <a:cubicBezTo>
                  <a:pt x="3564492" y="1128322"/>
                  <a:pt x="3565480" y="1127758"/>
                  <a:pt x="3566326" y="1126629"/>
                </a:cubicBezTo>
                <a:cubicBezTo>
                  <a:pt x="3567173" y="1125500"/>
                  <a:pt x="3568160" y="1124372"/>
                  <a:pt x="3569289" y="1123243"/>
                </a:cubicBezTo>
                <a:cubicBezTo>
                  <a:pt x="3570418" y="1122115"/>
                  <a:pt x="3571264" y="1120986"/>
                  <a:pt x="3571828" y="1119857"/>
                </a:cubicBezTo>
                <a:cubicBezTo>
                  <a:pt x="3575214" y="1123243"/>
                  <a:pt x="3577189" y="1125783"/>
                  <a:pt x="3577754" y="1127476"/>
                </a:cubicBezTo>
                <a:cubicBezTo>
                  <a:pt x="3580575" y="1133683"/>
                  <a:pt x="3584807" y="1138197"/>
                  <a:pt x="3590450" y="1141019"/>
                </a:cubicBezTo>
                <a:cubicBezTo>
                  <a:pt x="3596093" y="1143840"/>
                  <a:pt x="3599197" y="1148214"/>
                  <a:pt x="3599762" y="1154139"/>
                </a:cubicBezTo>
                <a:cubicBezTo>
                  <a:pt x="3600326" y="1160064"/>
                  <a:pt x="3601454" y="1165707"/>
                  <a:pt x="3603147" y="1171068"/>
                </a:cubicBezTo>
                <a:cubicBezTo>
                  <a:pt x="3604840" y="1176429"/>
                  <a:pt x="3605828" y="1182495"/>
                  <a:pt x="3606110" y="1189267"/>
                </a:cubicBezTo>
                <a:cubicBezTo>
                  <a:pt x="3606392" y="1196039"/>
                  <a:pt x="3611330" y="1199425"/>
                  <a:pt x="3620923" y="1199425"/>
                </a:cubicBezTo>
                <a:cubicBezTo>
                  <a:pt x="3624873" y="1199425"/>
                  <a:pt x="3636159" y="1197450"/>
                  <a:pt x="3654781" y="1193499"/>
                </a:cubicBezTo>
                <a:cubicBezTo>
                  <a:pt x="3670018" y="1188985"/>
                  <a:pt x="3681586" y="1186164"/>
                  <a:pt x="3689486" y="1185035"/>
                </a:cubicBezTo>
                <a:cubicBezTo>
                  <a:pt x="3690615" y="1186164"/>
                  <a:pt x="3691461" y="1187574"/>
                  <a:pt x="3692026" y="1189267"/>
                </a:cubicBezTo>
                <a:cubicBezTo>
                  <a:pt x="3697669" y="1197732"/>
                  <a:pt x="3704440" y="1205068"/>
                  <a:pt x="3712341" y="1211275"/>
                </a:cubicBezTo>
                <a:lnTo>
                  <a:pt x="3714880" y="1211275"/>
                </a:lnTo>
                <a:lnTo>
                  <a:pt x="3716573" y="1212122"/>
                </a:lnTo>
                <a:cubicBezTo>
                  <a:pt x="3717137" y="1212122"/>
                  <a:pt x="3717843" y="1211698"/>
                  <a:pt x="3718689" y="1210852"/>
                </a:cubicBezTo>
                <a:cubicBezTo>
                  <a:pt x="3719536" y="1210005"/>
                  <a:pt x="3721370" y="1209582"/>
                  <a:pt x="3724191" y="1209582"/>
                </a:cubicBezTo>
                <a:cubicBezTo>
                  <a:pt x="3725884" y="1209582"/>
                  <a:pt x="3727436" y="1210005"/>
                  <a:pt x="3728847" y="1210852"/>
                </a:cubicBezTo>
                <a:cubicBezTo>
                  <a:pt x="3730257" y="1211698"/>
                  <a:pt x="3731527" y="1212122"/>
                  <a:pt x="3732656" y="1212122"/>
                </a:cubicBezTo>
                <a:cubicBezTo>
                  <a:pt x="3736042" y="1208736"/>
                  <a:pt x="3738863" y="1204786"/>
                  <a:pt x="3741120" y="1200271"/>
                </a:cubicBezTo>
                <a:cubicBezTo>
                  <a:pt x="3745070" y="1190114"/>
                  <a:pt x="3750996" y="1184471"/>
                  <a:pt x="3758896" y="1183342"/>
                </a:cubicBezTo>
                <a:lnTo>
                  <a:pt x="3762282" y="1184188"/>
                </a:lnTo>
                <a:lnTo>
                  <a:pt x="3793601" y="1217200"/>
                </a:lnTo>
                <a:cubicBezTo>
                  <a:pt x="3795294" y="1218893"/>
                  <a:pt x="3796987" y="1219740"/>
                  <a:pt x="3798680" y="1219740"/>
                </a:cubicBezTo>
                <a:cubicBezTo>
                  <a:pt x="3800937" y="1219740"/>
                  <a:pt x="3835078" y="1195474"/>
                  <a:pt x="3901101" y="1146944"/>
                </a:cubicBezTo>
                <a:cubicBezTo>
                  <a:pt x="3921416" y="1130015"/>
                  <a:pt x="3943707" y="1117036"/>
                  <a:pt x="3967972" y="1108007"/>
                </a:cubicBezTo>
                <a:cubicBezTo>
                  <a:pt x="3977001" y="1104621"/>
                  <a:pt x="3986594" y="1102082"/>
                  <a:pt x="3996751" y="1100389"/>
                </a:cubicBezTo>
                <a:cubicBezTo>
                  <a:pt x="3998444" y="1098696"/>
                  <a:pt x="4003241" y="1097849"/>
                  <a:pt x="4011141" y="1097849"/>
                </a:cubicBezTo>
                <a:close/>
                <a:moveTo>
                  <a:pt x="2952648" y="1079227"/>
                </a:moveTo>
                <a:cubicBezTo>
                  <a:pt x="2957726" y="1079227"/>
                  <a:pt x="2961676" y="1082331"/>
                  <a:pt x="2964498" y="1088538"/>
                </a:cubicBezTo>
                <a:cubicBezTo>
                  <a:pt x="2969012" y="1097003"/>
                  <a:pt x="2975502" y="1104057"/>
                  <a:pt x="2983967" y="1109700"/>
                </a:cubicBezTo>
                <a:cubicBezTo>
                  <a:pt x="2987352" y="1111393"/>
                  <a:pt x="2990456" y="1113650"/>
                  <a:pt x="2993278" y="1116472"/>
                </a:cubicBezTo>
                <a:cubicBezTo>
                  <a:pt x="2991585" y="1118165"/>
                  <a:pt x="2989892" y="1120281"/>
                  <a:pt x="2988199" y="1122820"/>
                </a:cubicBezTo>
                <a:cubicBezTo>
                  <a:pt x="2986506" y="1125359"/>
                  <a:pt x="2984813" y="1127758"/>
                  <a:pt x="2983120" y="1130015"/>
                </a:cubicBezTo>
                <a:cubicBezTo>
                  <a:pt x="2979734" y="1135658"/>
                  <a:pt x="2974938" y="1139608"/>
                  <a:pt x="2968730" y="1141865"/>
                </a:cubicBezTo>
                <a:cubicBezTo>
                  <a:pt x="2945594" y="1149201"/>
                  <a:pt x="2923021" y="1157948"/>
                  <a:pt x="2901013" y="1168106"/>
                </a:cubicBezTo>
                <a:cubicBezTo>
                  <a:pt x="2873927" y="1179392"/>
                  <a:pt x="2856433" y="1186164"/>
                  <a:pt x="2848533" y="1188421"/>
                </a:cubicBezTo>
                <a:cubicBezTo>
                  <a:pt x="2860383" y="1197450"/>
                  <a:pt x="2866309" y="1209018"/>
                  <a:pt x="2866309" y="1223126"/>
                </a:cubicBezTo>
                <a:cubicBezTo>
                  <a:pt x="2866309" y="1229333"/>
                  <a:pt x="2865462" y="1235540"/>
                  <a:pt x="2863769" y="1241748"/>
                </a:cubicBezTo>
                <a:cubicBezTo>
                  <a:pt x="2865462" y="1241183"/>
                  <a:pt x="2867437" y="1240901"/>
                  <a:pt x="2869694" y="1240901"/>
                </a:cubicBezTo>
                <a:cubicBezTo>
                  <a:pt x="2875902" y="1238644"/>
                  <a:pt x="2889022" y="1236246"/>
                  <a:pt x="2909055" y="1233706"/>
                </a:cubicBezTo>
                <a:cubicBezTo>
                  <a:pt x="2929088" y="1231167"/>
                  <a:pt x="2948979" y="1227640"/>
                  <a:pt x="2968730" y="1223126"/>
                </a:cubicBezTo>
                <a:cubicBezTo>
                  <a:pt x="2985659" y="1219175"/>
                  <a:pt x="3002307" y="1215790"/>
                  <a:pt x="3018671" y="1212968"/>
                </a:cubicBezTo>
                <a:lnTo>
                  <a:pt x="3029675" y="1211275"/>
                </a:lnTo>
                <a:cubicBezTo>
                  <a:pt x="3069177" y="1204503"/>
                  <a:pt x="3096828" y="1200553"/>
                  <a:pt x="3112628" y="1199425"/>
                </a:cubicBezTo>
                <a:cubicBezTo>
                  <a:pt x="3113757" y="1199425"/>
                  <a:pt x="3116014" y="1200271"/>
                  <a:pt x="3119400" y="1201964"/>
                </a:cubicBezTo>
                <a:cubicBezTo>
                  <a:pt x="3121657" y="1205350"/>
                  <a:pt x="3123914" y="1208313"/>
                  <a:pt x="3126172" y="1210852"/>
                </a:cubicBezTo>
                <a:cubicBezTo>
                  <a:pt x="3128429" y="1213391"/>
                  <a:pt x="3130122" y="1215790"/>
                  <a:pt x="3131251" y="1218047"/>
                </a:cubicBezTo>
                <a:cubicBezTo>
                  <a:pt x="3132379" y="1220304"/>
                  <a:pt x="3134072" y="1222561"/>
                  <a:pt x="3136329" y="1224818"/>
                </a:cubicBezTo>
                <a:cubicBezTo>
                  <a:pt x="3141408" y="1230462"/>
                  <a:pt x="3144794" y="1236951"/>
                  <a:pt x="3146487" y="1244287"/>
                </a:cubicBezTo>
                <a:lnTo>
                  <a:pt x="3147333" y="1245980"/>
                </a:lnTo>
                <a:cubicBezTo>
                  <a:pt x="3145640" y="1249366"/>
                  <a:pt x="3143383" y="1252469"/>
                  <a:pt x="3140562" y="1255291"/>
                </a:cubicBezTo>
                <a:cubicBezTo>
                  <a:pt x="3137740" y="1258113"/>
                  <a:pt x="3132944" y="1259523"/>
                  <a:pt x="3126172" y="1259523"/>
                </a:cubicBezTo>
                <a:cubicBezTo>
                  <a:pt x="3116014" y="1256702"/>
                  <a:pt x="3100778" y="1254162"/>
                  <a:pt x="3080463" y="1251905"/>
                </a:cubicBezTo>
                <a:cubicBezTo>
                  <a:pt x="3069741" y="1249648"/>
                  <a:pt x="3059866" y="1247955"/>
                  <a:pt x="3050837" y="1246826"/>
                </a:cubicBezTo>
                <a:cubicBezTo>
                  <a:pt x="3050273" y="1246826"/>
                  <a:pt x="3049990" y="1246544"/>
                  <a:pt x="3049990" y="1245980"/>
                </a:cubicBezTo>
                <a:lnTo>
                  <a:pt x="3034754" y="1245134"/>
                </a:lnTo>
                <a:cubicBezTo>
                  <a:pt x="3026854" y="1245134"/>
                  <a:pt x="3020082" y="1244851"/>
                  <a:pt x="3014439" y="1244287"/>
                </a:cubicBezTo>
                <a:lnTo>
                  <a:pt x="3007667" y="1244287"/>
                </a:lnTo>
                <a:cubicBezTo>
                  <a:pt x="2998074" y="1244287"/>
                  <a:pt x="2986788" y="1245698"/>
                  <a:pt x="2973809" y="1248519"/>
                </a:cubicBezTo>
                <a:cubicBezTo>
                  <a:pt x="2960830" y="1251341"/>
                  <a:pt x="2948133" y="1253316"/>
                  <a:pt x="2935718" y="1254445"/>
                </a:cubicBezTo>
                <a:cubicBezTo>
                  <a:pt x="2925561" y="1254445"/>
                  <a:pt x="2916532" y="1256702"/>
                  <a:pt x="2908632" y="1261216"/>
                </a:cubicBezTo>
                <a:lnTo>
                  <a:pt x="2905246" y="1260370"/>
                </a:lnTo>
                <a:cubicBezTo>
                  <a:pt x="2901860" y="1260370"/>
                  <a:pt x="2898756" y="1260934"/>
                  <a:pt x="2895935" y="1262063"/>
                </a:cubicBezTo>
                <a:cubicBezTo>
                  <a:pt x="2893113" y="1263191"/>
                  <a:pt x="2890574" y="1264038"/>
                  <a:pt x="2888317" y="1264602"/>
                </a:cubicBezTo>
                <a:cubicBezTo>
                  <a:pt x="2865180" y="1266859"/>
                  <a:pt x="2851355" y="1273913"/>
                  <a:pt x="2846840" y="1285764"/>
                </a:cubicBezTo>
                <a:cubicBezTo>
                  <a:pt x="2844583" y="1290842"/>
                  <a:pt x="2841761" y="1296203"/>
                  <a:pt x="2838375" y="1301846"/>
                </a:cubicBezTo>
                <a:cubicBezTo>
                  <a:pt x="2834990" y="1307489"/>
                  <a:pt x="2833015" y="1311722"/>
                  <a:pt x="2832450" y="1314543"/>
                </a:cubicBezTo>
                <a:cubicBezTo>
                  <a:pt x="2831886" y="1317365"/>
                  <a:pt x="2830475" y="1319904"/>
                  <a:pt x="2828218" y="1322161"/>
                </a:cubicBezTo>
                <a:cubicBezTo>
                  <a:pt x="2825960" y="1324419"/>
                  <a:pt x="2823986" y="1327522"/>
                  <a:pt x="2822293" y="1331472"/>
                </a:cubicBezTo>
                <a:cubicBezTo>
                  <a:pt x="2820600" y="1335423"/>
                  <a:pt x="2818060" y="1338949"/>
                  <a:pt x="2814675" y="1342053"/>
                </a:cubicBezTo>
                <a:cubicBezTo>
                  <a:pt x="2811289" y="1345157"/>
                  <a:pt x="2809032" y="1349248"/>
                  <a:pt x="2807903" y="1354327"/>
                </a:cubicBezTo>
                <a:cubicBezTo>
                  <a:pt x="2803953" y="1365613"/>
                  <a:pt x="2798874" y="1373231"/>
                  <a:pt x="2792667" y="1377181"/>
                </a:cubicBezTo>
                <a:cubicBezTo>
                  <a:pt x="2792102" y="1377181"/>
                  <a:pt x="2791820" y="1377463"/>
                  <a:pt x="2791820" y="1378028"/>
                </a:cubicBezTo>
                <a:lnTo>
                  <a:pt x="2790127" y="1378874"/>
                </a:lnTo>
                <a:cubicBezTo>
                  <a:pt x="2788434" y="1386210"/>
                  <a:pt x="2784766" y="1392135"/>
                  <a:pt x="2779123" y="1396650"/>
                </a:cubicBezTo>
                <a:lnTo>
                  <a:pt x="2776584" y="1400036"/>
                </a:lnTo>
                <a:cubicBezTo>
                  <a:pt x="2760783" y="1419222"/>
                  <a:pt x="2744983" y="1434458"/>
                  <a:pt x="2729182" y="1445745"/>
                </a:cubicBezTo>
                <a:cubicBezTo>
                  <a:pt x="2728618" y="1445745"/>
                  <a:pt x="2728336" y="1446027"/>
                  <a:pt x="2728336" y="1446591"/>
                </a:cubicBezTo>
                <a:lnTo>
                  <a:pt x="2709714" y="1458441"/>
                </a:lnTo>
                <a:cubicBezTo>
                  <a:pt x="2676419" y="1481578"/>
                  <a:pt x="2644536" y="1493146"/>
                  <a:pt x="2614064" y="1493146"/>
                </a:cubicBezTo>
                <a:lnTo>
                  <a:pt x="2605599" y="1493146"/>
                </a:lnTo>
                <a:lnTo>
                  <a:pt x="2597981" y="1492300"/>
                </a:lnTo>
                <a:cubicBezTo>
                  <a:pt x="2577666" y="1491171"/>
                  <a:pt x="2557633" y="1487785"/>
                  <a:pt x="2537882" y="1482142"/>
                </a:cubicBezTo>
                <a:cubicBezTo>
                  <a:pt x="2533932" y="1481014"/>
                  <a:pt x="2529982" y="1478756"/>
                  <a:pt x="2526032" y="1475371"/>
                </a:cubicBezTo>
                <a:cubicBezTo>
                  <a:pt x="2539575" y="1471420"/>
                  <a:pt x="2553118" y="1468317"/>
                  <a:pt x="2566662" y="1466060"/>
                </a:cubicBezTo>
                <a:cubicBezTo>
                  <a:pt x="2584155" y="1463238"/>
                  <a:pt x="2600802" y="1458159"/>
                  <a:pt x="2616603" y="1450823"/>
                </a:cubicBezTo>
                <a:lnTo>
                  <a:pt x="2631839" y="1443205"/>
                </a:lnTo>
                <a:cubicBezTo>
                  <a:pt x="2639175" y="1439819"/>
                  <a:pt x="2645806" y="1436574"/>
                  <a:pt x="2651731" y="1433471"/>
                </a:cubicBezTo>
                <a:cubicBezTo>
                  <a:pt x="2657656" y="1430367"/>
                  <a:pt x="2662876" y="1426840"/>
                  <a:pt x="2667391" y="1422890"/>
                </a:cubicBezTo>
                <a:cubicBezTo>
                  <a:pt x="2685448" y="1407089"/>
                  <a:pt x="2698145" y="1395239"/>
                  <a:pt x="2705481" y="1387339"/>
                </a:cubicBezTo>
                <a:cubicBezTo>
                  <a:pt x="2724103" y="1367024"/>
                  <a:pt x="2740186" y="1344169"/>
                  <a:pt x="2753729" y="1318776"/>
                </a:cubicBezTo>
                <a:cubicBezTo>
                  <a:pt x="2755422" y="1315954"/>
                  <a:pt x="2756974" y="1313415"/>
                  <a:pt x="2758385" y="1311157"/>
                </a:cubicBezTo>
                <a:cubicBezTo>
                  <a:pt x="2759796" y="1308900"/>
                  <a:pt x="2761348" y="1305232"/>
                  <a:pt x="2763041" y="1300153"/>
                </a:cubicBezTo>
                <a:cubicBezTo>
                  <a:pt x="2761912" y="1299589"/>
                  <a:pt x="2760501" y="1299307"/>
                  <a:pt x="2758808" y="1299307"/>
                </a:cubicBezTo>
                <a:cubicBezTo>
                  <a:pt x="2756551" y="1299307"/>
                  <a:pt x="2752601" y="1300436"/>
                  <a:pt x="2746958" y="1302693"/>
                </a:cubicBezTo>
                <a:lnTo>
                  <a:pt x="2741879" y="1304386"/>
                </a:lnTo>
                <a:cubicBezTo>
                  <a:pt x="2723257" y="1309464"/>
                  <a:pt x="2710278" y="1314261"/>
                  <a:pt x="2702942" y="1318776"/>
                </a:cubicBezTo>
                <a:cubicBezTo>
                  <a:pt x="2696734" y="1320468"/>
                  <a:pt x="2690809" y="1322443"/>
                  <a:pt x="2685166" y="1324701"/>
                </a:cubicBezTo>
                <a:cubicBezTo>
                  <a:pt x="2683473" y="1325829"/>
                  <a:pt x="2664005" y="1333730"/>
                  <a:pt x="2626760" y="1348402"/>
                </a:cubicBezTo>
                <a:cubicBezTo>
                  <a:pt x="2606445" y="1355173"/>
                  <a:pt x="2588388" y="1358559"/>
                  <a:pt x="2572587" y="1358559"/>
                </a:cubicBezTo>
                <a:cubicBezTo>
                  <a:pt x="2560737" y="1358559"/>
                  <a:pt x="2552836" y="1357007"/>
                  <a:pt x="2548886" y="1353904"/>
                </a:cubicBezTo>
                <a:cubicBezTo>
                  <a:pt x="2544936" y="1350800"/>
                  <a:pt x="2541268" y="1347555"/>
                  <a:pt x="2537882" y="1344169"/>
                </a:cubicBezTo>
                <a:cubicBezTo>
                  <a:pt x="2537882" y="1343605"/>
                  <a:pt x="2533650" y="1339091"/>
                  <a:pt x="2525185" y="1330626"/>
                </a:cubicBezTo>
                <a:lnTo>
                  <a:pt x="2517567" y="1318776"/>
                </a:lnTo>
                <a:cubicBezTo>
                  <a:pt x="2528853" y="1315390"/>
                  <a:pt x="2545782" y="1309747"/>
                  <a:pt x="2568355" y="1301846"/>
                </a:cubicBezTo>
                <a:cubicBezTo>
                  <a:pt x="2581898" y="1296203"/>
                  <a:pt x="2594313" y="1290560"/>
                  <a:pt x="2605599" y="1284917"/>
                </a:cubicBezTo>
                <a:cubicBezTo>
                  <a:pt x="2609549" y="1283789"/>
                  <a:pt x="2613782" y="1282942"/>
                  <a:pt x="2618296" y="1282378"/>
                </a:cubicBezTo>
                <a:lnTo>
                  <a:pt x="2624221" y="1280685"/>
                </a:lnTo>
                <a:cubicBezTo>
                  <a:pt x="2623093" y="1282942"/>
                  <a:pt x="2607856" y="1291407"/>
                  <a:pt x="2578512" y="1306079"/>
                </a:cubicBezTo>
                <a:lnTo>
                  <a:pt x="2578512" y="1312850"/>
                </a:lnTo>
                <a:cubicBezTo>
                  <a:pt x="2578512" y="1313979"/>
                  <a:pt x="2579359" y="1314825"/>
                  <a:pt x="2581052" y="1315390"/>
                </a:cubicBezTo>
                <a:cubicBezTo>
                  <a:pt x="2582745" y="1315954"/>
                  <a:pt x="2583873" y="1316236"/>
                  <a:pt x="2584437" y="1316236"/>
                </a:cubicBezTo>
                <a:cubicBezTo>
                  <a:pt x="2588388" y="1316236"/>
                  <a:pt x="2591774" y="1313697"/>
                  <a:pt x="2594595" y="1308618"/>
                </a:cubicBezTo>
                <a:cubicBezTo>
                  <a:pt x="2595159" y="1309182"/>
                  <a:pt x="2596147" y="1309747"/>
                  <a:pt x="2597558" y="1310311"/>
                </a:cubicBezTo>
                <a:cubicBezTo>
                  <a:pt x="2598969" y="1310875"/>
                  <a:pt x="2600520" y="1311157"/>
                  <a:pt x="2602213" y="1311157"/>
                </a:cubicBezTo>
                <a:lnTo>
                  <a:pt x="2603906" y="1311157"/>
                </a:lnTo>
                <a:cubicBezTo>
                  <a:pt x="2605599" y="1311157"/>
                  <a:pt x="2607292" y="1309747"/>
                  <a:pt x="2608985" y="1306925"/>
                </a:cubicBezTo>
                <a:lnTo>
                  <a:pt x="2618296" y="1306079"/>
                </a:lnTo>
                <a:cubicBezTo>
                  <a:pt x="2626760" y="1304950"/>
                  <a:pt x="2647781" y="1299307"/>
                  <a:pt x="2681357" y="1289149"/>
                </a:cubicBezTo>
                <a:cubicBezTo>
                  <a:pt x="2714933" y="1278992"/>
                  <a:pt x="2748086" y="1269399"/>
                  <a:pt x="2780816" y="1260370"/>
                </a:cubicBezTo>
                <a:cubicBezTo>
                  <a:pt x="2780816" y="1259805"/>
                  <a:pt x="2781663" y="1259523"/>
                  <a:pt x="2783356" y="1259523"/>
                </a:cubicBezTo>
                <a:lnTo>
                  <a:pt x="2783356" y="1260370"/>
                </a:lnTo>
                <a:cubicBezTo>
                  <a:pt x="2792949" y="1246826"/>
                  <a:pt x="2799721" y="1231872"/>
                  <a:pt x="2803671" y="1215507"/>
                </a:cubicBezTo>
                <a:lnTo>
                  <a:pt x="2807903" y="1204503"/>
                </a:lnTo>
                <a:cubicBezTo>
                  <a:pt x="2805082" y="1205632"/>
                  <a:pt x="2801837" y="1206761"/>
                  <a:pt x="2798169" y="1207889"/>
                </a:cubicBezTo>
                <a:cubicBezTo>
                  <a:pt x="2794501" y="1209018"/>
                  <a:pt x="2774891" y="1217200"/>
                  <a:pt x="2739340" y="1232437"/>
                </a:cubicBezTo>
                <a:lnTo>
                  <a:pt x="2723257" y="1239208"/>
                </a:lnTo>
                <a:cubicBezTo>
                  <a:pt x="2714792" y="1243723"/>
                  <a:pt x="2686577" y="1255573"/>
                  <a:pt x="2638611" y="1274760"/>
                </a:cubicBezTo>
                <a:cubicBezTo>
                  <a:pt x="2636918" y="1274760"/>
                  <a:pt x="2635790" y="1274477"/>
                  <a:pt x="2635225" y="1273913"/>
                </a:cubicBezTo>
                <a:lnTo>
                  <a:pt x="2632686" y="1273913"/>
                </a:lnTo>
                <a:cubicBezTo>
                  <a:pt x="2641150" y="1269963"/>
                  <a:pt x="2649333" y="1265731"/>
                  <a:pt x="2657233" y="1261216"/>
                </a:cubicBezTo>
                <a:cubicBezTo>
                  <a:pt x="2685448" y="1247673"/>
                  <a:pt x="2713381" y="1233847"/>
                  <a:pt x="2741033" y="1219740"/>
                </a:cubicBezTo>
                <a:cubicBezTo>
                  <a:pt x="2743854" y="1217482"/>
                  <a:pt x="2746958" y="1215507"/>
                  <a:pt x="2750344" y="1213815"/>
                </a:cubicBezTo>
                <a:cubicBezTo>
                  <a:pt x="2745829" y="1209300"/>
                  <a:pt x="2739904" y="1207043"/>
                  <a:pt x="2732568" y="1207043"/>
                </a:cubicBezTo>
                <a:lnTo>
                  <a:pt x="2726643" y="1207889"/>
                </a:lnTo>
                <a:cubicBezTo>
                  <a:pt x="2718178" y="1207889"/>
                  <a:pt x="2711547" y="1206620"/>
                  <a:pt x="2706751" y="1204080"/>
                </a:cubicBezTo>
                <a:cubicBezTo>
                  <a:pt x="2701954" y="1201541"/>
                  <a:pt x="2697017" y="1198296"/>
                  <a:pt x="2691938" y="1194346"/>
                </a:cubicBezTo>
                <a:cubicBezTo>
                  <a:pt x="2691938" y="1193782"/>
                  <a:pt x="2691656" y="1193499"/>
                  <a:pt x="2691091" y="1193499"/>
                </a:cubicBezTo>
                <a:lnTo>
                  <a:pt x="2669083" y="1172338"/>
                </a:lnTo>
                <a:lnTo>
                  <a:pt x="2668237" y="1170645"/>
                </a:lnTo>
                <a:lnTo>
                  <a:pt x="2667391" y="1169799"/>
                </a:lnTo>
                <a:cubicBezTo>
                  <a:pt x="2662876" y="1165848"/>
                  <a:pt x="2660619" y="1161898"/>
                  <a:pt x="2660619" y="1157948"/>
                </a:cubicBezTo>
                <a:cubicBezTo>
                  <a:pt x="2660619" y="1155691"/>
                  <a:pt x="2661183" y="1153434"/>
                  <a:pt x="2662312" y="1151176"/>
                </a:cubicBezTo>
                <a:cubicBezTo>
                  <a:pt x="2666262" y="1143840"/>
                  <a:pt x="2673316" y="1140172"/>
                  <a:pt x="2683473" y="1140172"/>
                </a:cubicBezTo>
                <a:lnTo>
                  <a:pt x="2688552" y="1141019"/>
                </a:lnTo>
                <a:lnTo>
                  <a:pt x="2712253" y="1141019"/>
                </a:lnTo>
                <a:cubicBezTo>
                  <a:pt x="2719589" y="1140455"/>
                  <a:pt x="2726501" y="1139326"/>
                  <a:pt x="2732991" y="1137633"/>
                </a:cubicBezTo>
                <a:cubicBezTo>
                  <a:pt x="2739481" y="1135940"/>
                  <a:pt x="2745547" y="1134529"/>
                  <a:pt x="2751190" y="1133401"/>
                </a:cubicBezTo>
                <a:cubicBezTo>
                  <a:pt x="2766991" y="1130579"/>
                  <a:pt x="2782227" y="1126911"/>
                  <a:pt x="2796899" y="1122397"/>
                </a:cubicBezTo>
                <a:cubicBezTo>
                  <a:pt x="2804235" y="1119575"/>
                  <a:pt x="2811289" y="1117318"/>
                  <a:pt x="2818060" y="1115625"/>
                </a:cubicBezTo>
                <a:cubicBezTo>
                  <a:pt x="2829347" y="1112804"/>
                  <a:pt x="2840351" y="1109136"/>
                  <a:pt x="2851072" y="1104621"/>
                </a:cubicBezTo>
                <a:cubicBezTo>
                  <a:pt x="2861794" y="1100107"/>
                  <a:pt x="2872798" y="1097003"/>
                  <a:pt x="2884084" y="1095310"/>
                </a:cubicBezTo>
                <a:cubicBezTo>
                  <a:pt x="2898192" y="1089667"/>
                  <a:pt x="2916814" y="1084870"/>
                  <a:pt x="2939951" y="1080920"/>
                </a:cubicBezTo>
                <a:cubicBezTo>
                  <a:pt x="2943901" y="1080920"/>
                  <a:pt x="2946581" y="1080638"/>
                  <a:pt x="2947992" y="1080074"/>
                </a:cubicBezTo>
                <a:cubicBezTo>
                  <a:pt x="2949403" y="1079510"/>
                  <a:pt x="2950955" y="1079227"/>
                  <a:pt x="2952648" y="1079227"/>
                </a:cubicBezTo>
                <a:close/>
                <a:moveTo>
                  <a:pt x="1925473" y="1056373"/>
                </a:moveTo>
                <a:lnTo>
                  <a:pt x="1920394" y="1061452"/>
                </a:lnTo>
                <a:lnTo>
                  <a:pt x="1924627" y="1063991"/>
                </a:lnTo>
                <a:lnTo>
                  <a:pt x="1928012" y="1058912"/>
                </a:lnTo>
                <a:close/>
                <a:moveTo>
                  <a:pt x="982945" y="967495"/>
                </a:moveTo>
                <a:cubicBezTo>
                  <a:pt x="990845" y="970316"/>
                  <a:pt x="998745" y="971727"/>
                  <a:pt x="1006646" y="971727"/>
                </a:cubicBezTo>
                <a:cubicBezTo>
                  <a:pt x="1012289" y="971727"/>
                  <a:pt x="1017932" y="971163"/>
                  <a:pt x="1023575" y="970034"/>
                </a:cubicBezTo>
                <a:lnTo>
                  <a:pt x="1027807" y="969188"/>
                </a:lnTo>
                <a:cubicBezTo>
                  <a:pt x="1031757" y="969188"/>
                  <a:pt x="1036554" y="972009"/>
                  <a:pt x="1042197" y="977652"/>
                </a:cubicBezTo>
                <a:cubicBezTo>
                  <a:pt x="1046711" y="983859"/>
                  <a:pt x="1052072" y="989503"/>
                  <a:pt x="1058280" y="994581"/>
                </a:cubicBezTo>
                <a:cubicBezTo>
                  <a:pt x="1064487" y="999660"/>
                  <a:pt x="1067591" y="1006150"/>
                  <a:pt x="1067591" y="1014050"/>
                </a:cubicBezTo>
                <a:cubicBezTo>
                  <a:pt x="1067591" y="1018564"/>
                  <a:pt x="1066462" y="1023361"/>
                  <a:pt x="1064205" y="1028440"/>
                </a:cubicBezTo>
                <a:cubicBezTo>
                  <a:pt x="1054047" y="1051576"/>
                  <a:pt x="1039375" y="1071327"/>
                  <a:pt x="1020189" y="1087692"/>
                </a:cubicBezTo>
                <a:lnTo>
                  <a:pt x="955012" y="1163873"/>
                </a:lnTo>
                <a:cubicBezTo>
                  <a:pt x="940340" y="1182495"/>
                  <a:pt x="925386" y="1200553"/>
                  <a:pt x="910149" y="1218047"/>
                </a:cubicBezTo>
                <a:cubicBezTo>
                  <a:pt x="894913" y="1235540"/>
                  <a:pt x="883062" y="1248519"/>
                  <a:pt x="874598" y="1256984"/>
                </a:cubicBezTo>
                <a:cubicBezTo>
                  <a:pt x="867826" y="1263756"/>
                  <a:pt x="861901" y="1271092"/>
                  <a:pt x="856823" y="1278992"/>
                </a:cubicBezTo>
                <a:cubicBezTo>
                  <a:pt x="865851" y="1277299"/>
                  <a:pt x="873469" y="1273631"/>
                  <a:pt x="879677" y="1267988"/>
                </a:cubicBezTo>
                <a:lnTo>
                  <a:pt x="891527" y="1259523"/>
                </a:lnTo>
                <a:cubicBezTo>
                  <a:pt x="907892" y="1247109"/>
                  <a:pt x="923692" y="1240901"/>
                  <a:pt x="938929" y="1240901"/>
                </a:cubicBezTo>
                <a:cubicBezTo>
                  <a:pt x="942315" y="1240901"/>
                  <a:pt x="945700" y="1242594"/>
                  <a:pt x="949086" y="1245980"/>
                </a:cubicBezTo>
                <a:cubicBezTo>
                  <a:pt x="954729" y="1255573"/>
                  <a:pt x="961924" y="1263050"/>
                  <a:pt x="970671" y="1268411"/>
                </a:cubicBezTo>
                <a:cubicBezTo>
                  <a:pt x="979418" y="1273772"/>
                  <a:pt x="983791" y="1280685"/>
                  <a:pt x="983791" y="1289149"/>
                </a:cubicBezTo>
                <a:lnTo>
                  <a:pt x="983791" y="1290842"/>
                </a:lnTo>
                <a:cubicBezTo>
                  <a:pt x="988306" y="1294228"/>
                  <a:pt x="992538" y="1295921"/>
                  <a:pt x="996488" y="1295921"/>
                </a:cubicBezTo>
                <a:cubicBezTo>
                  <a:pt x="1002131" y="1295921"/>
                  <a:pt x="1007210" y="1293664"/>
                  <a:pt x="1011724" y="1289149"/>
                </a:cubicBezTo>
                <a:cubicBezTo>
                  <a:pt x="1037682" y="1266577"/>
                  <a:pt x="1055176" y="1253316"/>
                  <a:pt x="1064205" y="1249366"/>
                </a:cubicBezTo>
                <a:lnTo>
                  <a:pt x="1070977" y="1245980"/>
                </a:lnTo>
                <a:cubicBezTo>
                  <a:pt x="1072105" y="1241466"/>
                  <a:pt x="1073234" y="1232154"/>
                  <a:pt x="1074362" y="1218047"/>
                </a:cubicBezTo>
                <a:cubicBezTo>
                  <a:pt x="1074362" y="1204503"/>
                  <a:pt x="1073798" y="1194910"/>
                  <a:pt x="1072669" y="1189267"/>
                </a:cubicBezTo>
                <a:cubicBezTo>
                  <a:pt x="1068155" y="1187574"/>
                  <a:pt x="1063922" y="1186728"/>
                  <a:pt x="1059973" y="1186728"/>
                </a:cubicBezTo>
                <a:cubicBezTo>
                  <a:pt x="1054329" y="1186728"/>
                  <a:pt x="1048969" y="1188139"/>
                  <a:pt x="1043890" y="1190960"/>
                </a:cubicBezTo>
                <a:cubicBezTo>
                  <a:pt x="1033168" y="1197167"/>
                  <a:pt x="1021317" y="1200271"/>
                  <a:pt x="1008338" y="1200271"/>
                </a:cubicBezTo>
                <a:cubicBezTo>
                  <a:pt x="1000438" y="1200271"/>
                  <a:pt x="991974" y="1199143"/>
                  <a:pt x="982945" y="1196885"/>
                </a:cubicBezTo>
                <a:lnTo>
                  <a:pt x="998181" y="1190114"/>
                </a:lnTo>
                <a:cubicBezTo>
                  <a:pt x="1019625" y="1186164"/>
                  <a:pt x="1037964" y="1176570"/>
                  <a:pt x="1053201" y="1161334"/>
                </a:cubicBezTo>
                <a:cubicBezTo>
                  <a:pt x="1056022" y="1158512"/>
                  <a:pt x="1059126" y="1157102"/>
                  <a:pt x="1062512" y="1157102"/>
                </a:cubicBezTo>
                <a:cubicBezTo>
                  <a:pt x="1066462" y="1157102"/>
                  <a:pt x="1070412" y="1158512"/>
                  <a:pt x="1074362" y="1161334"/>
                </a:cubicBezTo>
                <a:cubicBezTo>
                  <a:pt x="1076619" y="1162463"/>
                  <a:pt x="1078877" y="1163027"/>
                  <a:pt x="1081134" y="1163027"/>
                </a:cubicBezTo>
                <a:cubicBezTo>
                  <a:pt x="1085084" y="1163027"/>
                  <a:pt x="1088893" y="1162180"/>
                  <a:pt x="1092561" y="1160488"/>
                </a:cubicBezTo>
                <a:cubicBezTo>
                  <a:pt x="1096229" y="1158795"/>
                  <a:pt x="1100039" y="1157948"/>
                  <a:pt x="1103988" y="1157948"/>
                </a:cubicBezTo>
                <a:cubicBezTo>
                  <a:pt x="1110196" y="1157948"/>
                  <a:pt x="1115839" y="1160770"/>
                  <a:pt x="1120918" y="1166413"/>
                </a:cubicBezTo>
                <a:cubicBezTo>
                  <a:pt x="1123739" y="1170363"/>
                  <a:pt x="1127125" y="1174031"/>
                  <a:pt x="1131075" y="1177417"/>
                </a:cubicBezTo>
                <a:lnTo>
                  <a:pt x="1135307" y="1180803"/>
                </a:lnTo>
                <a:cubicBezTo>
                  <a:pt x="1140386" y="1184753"/>
                  <a:pt x="1142926" y="1188421"/>
                  <a:pt x="1142926" y="1191807"/>
                </a:cubicBezTo>
                <a:cubicBezTo>
                  <a:pt x="1142926" y="1193499"/>
                  <a:pt x="1142643" y="1195192"/>
                  <a:pt x="1142079" y="1196885"/>
                </a:cubicBezTo>
                <a:cubicBezTo>
                  <a:pt x="1141515" y="1198578"/>
                  <a:pt x="1141233" y="1199707"/>
                  <a:pt x="1141233" y="1200271"/>
                </a:cubicBezTo>
                <a:cubicBezTo>
                  <a:pt x="1141233" y="1201964"/>
                  <a:pt x="1141797" y="1203939"/>
                  <a:pt x="1142926" y="1206196"/>
                </a:cubicBezTo>
                <a:cubicBezTo>
                  <a:pt x="1144055" y="1208454"/>
                  <a:pt x="1144901" y="1210429"/>
                  <a:pt x="1145465" y="1212122"/>
                </a:cubicBezTo>
                <a:cubicBezTo>
                  <a:pt x="1140950" y="1214379"/>
                  <a:pt x="1138693" y="1217482"/>
                  <a:pt x="1138693" y="1221433"/>
                </a:cubicBezTo>
                <a:cubicBezTo>
                  <a:pt x="1138693" y="1222561"/>
                  <a:pt x="1139257" y="1224254"/>
                  <a:pt x="1140386" y="1226511"/>
                </a:cubicBezTo>
                <a:cubicBezTo>
                  <a:pt x="1136436" y="1232719"/>
                  <a:pt x="1133897" y="1239490"/>
                  <a:pt x="1132768" y="1246826"/>
                </a:cubicBezTo>
                <a:cubicBezTo>
                  <a:pt x="1132204" y="1251341"/>
                  <a:pt x="1131357" y="1255573"/>
                  <a:pt x="1130229" y="1259523"/>
                </a:cubicBezTo>
                <a:cubicBezTo>
                  <a:pt x="1126279" y="1270245"/>
                  <a:pt x="1123739" y="1280967"/>
                  <a:pt x="1122610" y="1291689"/>
                </a:cubicBezTo>
                <a:lnTo>
                  <a:pt x="1120918" y="1301846"/>
                </a:lnTo>
                <a:cubicBezTo>
                  <a:pt x="1114146" y="1336269"/>
                  <a:pt x="1109914" y="1370974"/>
                  <a:pt x="1108221" y="1405961"/>
                </a:cubicBezTo>
                <a:cubicBezTo>
                  <a:pt x="1107092" y="1414426"/>
                  <a:pt x="1103706" y="1427405"/>
                  <a:pt x="1098063" y="1444898"/>
                </a:cubicBezTo>
                <a:cubicBezTo>
                  <a:pt x="1096934" y="1447720"/>
                  <a:pt x="1095806" y="1449977"/>
                  <a:pt x="1094678" y="1451670"/>
                </a:cubicBezTo>
                <a:cubicBezTo>
                  <a:pt x="1093549" y="1453363"/>
                  <a:pt x="1092703" y="1454773"/>
                  <a:pt x="1092138" y="1455902"/>
                </a:cubicBezTo>
                <a:lnTo>
                  <a:pt x="1085367" y="1449977"/>
                </a:lnTo>
                <a:lnTo>
                  <a:pt x="1059973" y="1424583"/>
                </a:lnTo>
                <a:lnTo>
                  <a:pt x="1011724" y="1441512"/>
                </a:lnTo>
                <a:cubicBezTo>
                  <a:pt x="1006081" y="1443769"/>
                  <a:pt x="1001285" y="1444898"/>
                  <a:pt x="997335" y="1444898"/>
                </a:cubicBezTo>
                <a:cubicBezTo>
                  <a:pt x="991127" y="1444898"/>
                  <a:pt x="984920" y="1441512"/>
                  <a:pt x="978712" y="1434741"/>
                </a:cubicBezTo>
                <a:lnTo>
                  <a:pt x="955012" y="1457595"/>
                </a:lnTo>
                <a:cubicBezTo>
                  <a:pt x="945982" y="1449695"/>
                  <a:pt x="931875" y="1436151"/>
                  <a:pt x="912689" y="1416965"/>
                </a:cubicBezTo>
                <a:cubicBezTo>
                  <a:pt x="906481" y="1411322"/>
                  <a:pt x="903378" y="1404268"/>
                  <a:pt x="903378" y="1395803"/>
                </a:cubicBezTo>
                <a:lnTo>
                  <a:pt x="903378" y="1391571"/>
                </a:lnTo>
                <a:cubicBezTo>
                  <a:pt x="905635" y="1362227"/>
                  <a:pt x="910995" y="1333447"/>
                  <a:pt x="919460" y="1305232"/>
                </a:cubicBezTo>
                <a:cubicBezTo>
                  <a:pt x="919460" y="1304104"/>
                  <a:pt x="919742" y="1303257"/>
                  <a:pt x="920307" y="1302693"/>
                </a:cubicBezTo>
                <a:cubicBezTo>
                  <a:pt x="920871" y="1299307"/>
                  <a:pt x="921858" y="1296203"/>
                  <a:pt x="923270" y="1293382"/>
                </a:cubicBezTo>
                <a:cubicBezTo>
                  <a:pt x="924680" y="1290560"/>
                  <a:pt x="925668" y="1287739"/>
                  <a:pt x="926232" y="1284917"/>
                </a:cubicBezTo>
                <a:cubicBezTo>
                  <a:pt x="926796" y="1282096"/>
                  <a:pt x="927078" y="1279838"/>
                  <a:pt x="927078" y="1278145"/>
                </a:cubicBezTo>
                <a:cubicBezTo>
                  <a:pt x="927078" y="1271938"/>
                  <a:pt x="923692" y="1268834"/>
                  <a:pt x="916921" y="1268834"/>
                </a:cubicBezTo>
                <a:cubicBezTo>
                  <a:pt x="909585" y="1268834"/>
                  <a:pt x="894631" y="1273631"/>
                  <a:pt x="872058" y="1283224"/>
                </a:cubicBezTo>
                <a:cubicBezTo>
                  <a:pt x="852872" y="1290560"/>
                  <a:pt x="835661" y="1301564"/>
                  <a:pt x="820424" y="1316236"/>
                </a:cubicBezTo>
                <a:cubicBezTo>
                  <a:pt x="819296" y="1317929"/>
                  <a:pt x="817321" y="1319340"/>
                  <a:pt x="814499" y="1320468"/>
                </a:cubicBezTo>
                <a:lnTo>
                  <a:pt x="811960" y="1322161"/>
                </a:lnTo>
                <a:lnTo>
                  <a:pt x="799263" y="1312004"/>
                </a:lnTo>
                <a:lnTo>
                  <a:pt x="827196" y="1282378"/>
                </a:lnTo>
                <a:cubicBezTo>
                  <a:pt x="828325" y="1280685"/>
                  <a:pt x="829736" y="1279274"/>
                  <a:pt x="831428" y="1278145"/>
                </a:cubicBezTo>
                <a:cubicBezTo>
                  <a:pt x="851743" y="1254445"/>
                  <a:pt x="870224" y="1229897"/>
                  <a:pt x="886871" y="1204503"/>
                </a:cubicBezTo>
                <a:cubicBezTo>
                  <a:pt x="903519" y="1179110"/>
                  <a:pt x="919742" y="1153998"/>
                  <a:pt x="935543" y="1129168"/>
                </a:cubicBezTo>
                <a:lnTo>
                  <a:pt x="942315" y="1118165"/>
                </a:lnTo>
                <a:cubicBezTo>
                  <a:pt x="964323" y="1082613"/>
                  <a:pt x="978148" y="1057219"/>
                  <a:pt x="983791" y="1041983"/>
                </a:cubicBezTo>
                <a:cubicBezTo>
                  <a:pt x="986613" y="1035211"/>
                  <a:pt x="989717" y="1028722"/>
                  <a:pt x="993102" y="1022515"/>
                </a:cubicBezTo>
                <a:cubicBezTo>
                  <a:pt x="998745" y="1012357"/>
                  <a:pt x="1001567" y="1005303"/>
                  <a:pt x="1001567" y="1001353"/>
                </a:cubicBezTo>
                <a:cubicBezTo>
                  <a:pt x="1001567" y="996839"/>
                  <a:pt x="999451" y="992324"/>
                  <a:pt x="995218" y="987810"/>
                </a:cubicBezTo>
                <a:cubicBezTo>
                  <a:pt x="990986" y="983295"/>
                  <a:pt x="987177" y="978781"/>
                  <a:pt x="983791" y="974266"/>
                </a:cubicBezTo>
                <a:lnTo>
                  <a:pt x="977866" y="968341"/>
                </a:lnTo>
                <a:close/>
                <a:moveTo>
                  <a:pt x="4323057" y="957337"/>
                </a:moveTo>
                <a:cubicBezTo>
                  <a:pt x="4327572" y="957337"/>
                  <a:pt x="4331804" y="957760"/>
                  <a:pt x="4335754" y="958607"/>
                </a:cubicBezTo>
                <a:cubicBezTo>
                  <a:pt x="4339704" y="959453"/>
                  <a:pt x="4343372" y="959876"/>
                  <a:pt x="4346758" y="959876"/>
                </a:cubicBezTo>
                <a:lnTo>
                  <a:pt x="4372998" y="959030"/>
                </a:lnTo>
                <a:cubicBezTo>
                  <a:pt x="4379206" y="959030"/>
                  <a:pt x="4384566" y="962134"/>
                  <a:pt x="4389081" y="968341"/>
                </a:cubicBezTo>
                <a:lnTo>
                  <a:pt x="4421246" y="1010664"/>
                </a:lnTo>
                <a:cubicBezTo>
                  <a:pt x="4424068" y="1014614"/>
                  <a:pt x="4426325" y="1018705"/>
                  <a:pt x="4428018" y="1022938"/>
                </a:cubicBezTo>
                <a:cubicBezTo>
                  <a:pt x="4429711" y="1027170"/>
                  <a:pt x="4430557" y="1030415"/>
                  <a:pt x="4430557" y="1032672"/>
                </a:cubicBezTo>
                <a:cubicBezTo>
                  <a:pt x="4430557" y="1036058"/>
                  <a:pt x="4428300" y="1038879"/>
                  <a:pt x="4423786" y="1041137"/>
                </a:cubicBezTo>
                <a:cubicBezTo>
                  <a:pt x="4422657" y="1041701"/>
                  <a:pt x="4421387" y="1042124"/>
                  <a:pt x="4419977" y="1042406"/>
                </a:cubicBezTo>
                <a:cubicBezTo>
                  <a:pt x="4418566" y="1042688"/>
                  <a:pt x="4417296" y="1043676"/>
                  <a:pt x="4416168" y="1045369"/>
                </a:cubicBezTo>
                <a:cubicBezTo>
                  <a:pt x="4411089" y="1051012"/>
                  <a:pt x="4405587" y="1054398"/>
                  <a:pt x="4399662" y="1055526"/>
                </a:cubicBezTo>
                <a:cubicBezTo>
                  <a:pt x="4393736" y="1056655"/>
                  <a:pt x="4387388" y="1057219"/>
                  <a:pt x="4380616" y="1057219"/>
                </a:cubicBezTo>
                <a:cubicBezTo>
                  <a:pt x="4371588" y="1057784"/>
                  <a:pt x="4362276" y="1059194"/>
                  <a:pt x="4352683" y="1061452"/>
                </a:cubicBezTo>
                <a:lnTo>
                  <a:pt x="4329829" y="1066530"/>
                </a:lnTo>
                <a:cubicBezTo>
                  <a:pt x="4329829" y="1052987"/>
                  <a:pt x="4330675" y="1039444"/>
                  <a:pt x="4332368" y="1025900"/>
                </a:cubicBezTo>
                <a:lnTo>
                  <a:pt x="4333215" y="1006432"/>
                </a:lnTo>
                <a:cubicBezTo>
                  <a:pt x="4332650" y="1002482"/>
                  <a:pt x="4330957" y="999237"/>
                  <a:pt x="4328136" y="996697"/>
                </a:cubicBezTo>
                <a:cubicBezTo>
                  <a:pt x="4325314" y="994158"/>
                  <a:pt x="4320235" y="991478"/>
                  <a:pt x="4312900" y="988656"/>
                </a:cubicBezTo>
                <a:cubicBezTo>
                  <a:pt x="4295406" y="979627"/>
                  <a:pt x="4284120" y="975113"/>
                  <a:pt x="4279041" y="975113"/>
                </a:cubicBezTo>
                <a:cubicBezTo>
                  <a:pt x="4277912" y="975113"/>
                  <a:pt x="4276502" y="975395"/>
                  <a:pt x="4274809" y="975959"/>
                </a:cubicBezTo>
                <a:cubicBezTo>
                  <a:pt x="4273116" y="976524"/>
                  <a:pt x="4271423" y="976806"/>
                  <a:pt x="4269730" y="976806"/>
                </a:cubicBezTo>
                <a:cubicBezTo>
                  <a:pt x="4269730" y="971163"/>
                  <a:pt x="4270859" y="966930"/>
                  <a:pt x="4273116" y="964109"/>
                </a:cubicBezTo>
                <a:cubicBezTo>
                  <a:pt x="4276502" y="959594"/>
                  <a:pt x="4293149" y="957337"/>
                  <a:pt x="4323057" y="957337"/>
                </a:cubicBezTo>
                <a:close/>
                <a:moveTo>
                  <a:pt x="2330927" y="955644"/>
                </a:moveTo>
                <a:cubicBezTo>
                  <a:pt x="2333749" y="955644"/>
                  <a:pt x="2336570" y="957055"/>
                  <a:pt x="2339392" y="959876"/>
                </a:cubicBezTo>
                <a:cubicBezTo>
                  <a:pt x="2342214" y="962698"/>
                  <a:pt x="2345599" y="968059"/>
                  <a:pt x="2349549" y="975959"/>
                </a:cubicBezTo>
                <a:cubicBezTo>
                  <a:pt x="2351242" y="979345"/>
                  <a:pt x="2353218" y="981884"/>
                  <a:pt x="2355475" y="983577"/>
                </a:cubicBezTo>
                <a:cubicBezTo>
                  <a:pt x="2357732" y="985270"/>
                  <a:pt x="2359425" y="986681"/>
                  <a:pt x="2360553" y="987810"/>
                </a:cubicBezTo>
                <a:lnTo>
                  <a:pt x="2374943" y="1003892"/>
                </a:lnTo>
                <a:lnTo>
                  <a:pt x="2368172" y="1014896"/>
                </a:lnTo>
                <a:cubicBezTo>
                  <a:pt x="2364222" y="1021668"/>
                  <a:pt x="2358296" y="1025618"/>
                  <a:pt x="2350396" y="1026747"/>
                </a:cubicBezTo>
                <a:cubicBezTo>
                  <a:pt x="2344753" y="1027875"/>
                  <a:pt x="2341085" y="1029427"/>
                  <a:pt x="2339392" y="1031402"/>
                </a:cubicBezTo>
                <a:cubicBezTo>
                  <a:pt x="2337699" y="1033377"/>
                  <a:pt x="2336853" y="1037469"/>
                  <a:pt x="2336853" y="1043676"/>
                </a:cubicBezTo>
                <a:lnTo>
                  <a:pt x="2337699" y="1058912"/>
                </a:lnTo>
                <a:cubicBezTo>
                  <a:pt x="2337699" y="1067377"/>
                  <a:pt x="2338545" y="1075559"/>
                  <a:pt x="2340238" y="1083460"/>
                </a:cubicBezTo>
                <a:cubicBezTo>
                  <a:pt x="2341367" y="1087410"/>
                  <a:pt x="2341931" y="1091360"/>
                  <a:pt x="2341931" y="1095310"/>
                </a:cubicBezTo>
                <a:lnTo>
                  <a:pt x="2341085" y="1103775"/>
                </a:lnTo>
                <a:cubicBezTo>
                  <a:pt x="2341085" y="1121268"/>
                  <a:pt x="2341508" y="1134953"/>
                  <a:pt x="2342355" y="1144828"/>
                </a:cubicBezTo>
                <a:cubicBezTo>
                  <a:pt x="2343201" y="1154703"/>
                  <a:pt x="2343624" y="1181649"/>
                  <a:pt x="2343624" y="1225665"/>
                </a:cubicBezTo>
                <a:lnTo>
                  <a:pt x="2344471" y="1257830"/>
                </a:lnTo>
                <a:cubicBezTo>
                  <a:pt x="2343906" y="1261781"/>
                  <a:pt x="2343624" y="1277299"/>
                  <a:pt x="2343624" y="1304386"/>
                </a:cubicBezTo>
                <a:cubicBezTo>
                  <a:pt x="2344188" y="1307772"/>
                  <a:pt x="2344471" y="1319622"/>
                  <a:pt x="2344471" y="1339937"/>
                </a:cubicBezTo>
                <a:lnTo>
                  <a:pt x="2344471" y="1392418"/>
                </a:lnTo>
                <a:lnTo>
                  <a:pt x="2345317" y="1421197"/>
                </a:lnTo>
                <a:lnTo>
                  <a:pt x="2344471" y="1449130"/>
                </a:lnTo>
                <a:lnTo>
                  <a:pt x="2344471" y="1482989"/>
                </a:lnTo>
                <a:cubicBezTo>
                  <a:pt x="2344471" y="1502739"/>
                  <a:pt x="2334877" y="1517411"/>
                  <a:pt x="2315691" y="1527005"/>
                </a:cubicBezTo>
                <a:lnTo>
                  <a:pt x="2313152" y="1527005"/>
                </a:lnTo>
                <a:cubicBezTo>
                  <a:pt x="2310895" y="1526440"/>
                  <a:pt x="2300455" y="1518540"/>
                  <a:pt x="2281833" y="1503304"/>
                </a:cubicBezTo>
                <a:lnTo>
                  <a:pt x="2260671" y="1482989"/>
                </a:lnTo>
                <a:lnTo>
                  <a:pt x="2257285" y="1478756"/>
                </a:lnTo>
                <a:lnTo>
                  <a:pt x="2231892" y="1428815"/>
                </a:lnTo>
                <a:lnTo>
                  <a:pt x="2219195" y="1403422"/>
                </a:lnTo>
                <a:cubicBezTo>
                  <a:pt x="2217502" y="1401729"/>
                  <a:pt x="2216091" y="1399753"/>
                  <a:pt x="2214962" y="1397496"/>
                </a:cubicBezTo>
                <a:lnTo>
                  <a:pt x="2199726" y="1406807"/>
                </a:lnTo>
                <a:cubicBezTo>
                  <a:pt x="2191826" y="1409629"/>
                  <a:pt x="2184772" y="1413861"/>
                  <a:pt x="2178565" y="1419504"/>
                </a:cubicBezTo>
                <a:cubicBezTo>
                  <a:pt x="2178000" y="1420068"/>
                  <a:pt x="2177154" y="1420492"/>
                  <a:pt x="2176025" y="1420774"/>
                </a:cubicBezTo>
                <a:cubicBezTo>
                  <a:pt x="2174896" y="1421056"/>
                  <a:pt x="2173627" y="1421338"/>
                  <a:pt x="2172216" y="1421620"/>
                </a:cubicBezTo>
                <a:cubicBezTo>
                  <a:pt x="2170805" y="1421903"/>
                  <a:pt x="2169536" y="1422326"/>
                  <a:pt x="2168407" y="1422890"/>
                </a:cubicBezTo>
                <a:cubicBezTo>
                  <a:pt x="2150914" y="1431919"/>
                  <a:pt x="2132009" y="1436433"/>
                  <a:pt x="2111694" y="1436433"/>
                </a:cubicBezTo>
                <a:cubicBezTo>
                  <a:pt x="2103230" y="1436433"/>
                  <a:pt x="2096740" y="1433330"/>
                  <a:pt x="2092226" y="1427122"/>
                </a:cubicBezTo>
                <a:cubicBezTo>
                  <a:pt x="2088840" y="1423172"/>
                  <a:pt x="2083761" y="1418658"/>
                  <a:pt x="2076989" y="1413579"/>
                </a:cubicBezTo>
                <a:lnTo>
                  <a:pt x="2069371" y="1427122"/>
                </a:lnTo>
                <a:cubicBezTo>
                  <a:pt x="2068243" y="1427687"/>
                  <a:pt x="2066550" y="1427969"/>
                  <a:pt x="2064292" y="1427969"/>
                </a:cubicBezTo>
                <a:lnTo>
                  <a:pt x="2054981" y="1422044"/>
                </a:lnTo>
                <a:cubicBezTo>
                  <a:pt x="2045388" y="1418658"/>
                  <a:pt x="2038052" y="1412733"/>
                  <a:pt x="2032973" y="1404268"/>
                </a:cubicBezTo>
                <a:cubicBezTo>
                  <a:pt x="2031281" y="1401446"/>
                  <a:pt x="2029023" y="1398907"/>
                  <a:pt x="2026202" y="1396650"/>
                </a:cubicBezTo>
                <a:cubicBezTo>
                  <a:pt x="2021123" y="1392700"/>
                  <a:pt x="2014916" y="1385364"/>
                  <a:pt x="2007580" y="1374642"/>
                </a:cubicBezTo>
                <a:lnTo>
                  <a:pt x="2021123" y="1315390"/>
                </a:lnTo>
                <a:cubicBezTo>
                  <a:pt x="2023380" y="1310311"/>
                  <a:pt x="2025638" y="1300436"/>
                  <a:pt x="2027895" y="1285764"/>
                </a:cubicBezTo>
                <a:cubicBezTo>
                  <a:pt x="2029023" y="1282378"/>
                  <a:pt x="2029870" y="1278710"/>
                  <a:pt x="2030434" y="1274760"/>
                </a:cubicBezTo>
                <a:cubicBezTo>
                  <a:pt x="2030998" y="1266859"/>
                  <a:pt x="2033256" y="1258959"/>
                  <a:pt x="2037206" y="1251059"/>
                </a:cubicBezTo>
                <a:cubicBezTo>
                  <a:pt x="2037770" y="1249366"/>
                  <a:pt x="2038052" y="1246403"/>
                  <a:pt x="2038052" y="1242171"/>
                </a:cubicBezTo>
                <a:cubicBezTo>
                  <a:pt x="2038052" y="1237939"/>
                  <a:pt x="2039745" y="1229897"/>
                  <a:pt x="2043131" y="1218047"/>
                </a:cubicBezTo>
                <a:cubicBezTo>
                  <a:pt x="2046517" y="1206196"/>
                  <a:pt x="2048774" y="1194064"/>
                  <a:pt x="2049903" y="1181649"/>
                </a:cubicBezTo>
                <a:cubicBezTo>
                  <a:pt x="2050467" y="1177135"/>
                  <a:pt x="2051455" y="1172338"/>
                  <a:pt x="2052865" y="1167259"/>
                </a:cubicBezTo>
                <a:cubicBezTo>
                  <a:pt x="2054276" y="1162180"/>
                  <a:pt x="2054981" y="1156820"/>
                  <a:pt x="2054981" y="1151176"/>
                </a:cubicBezTo>
                <a:cubicBezTo>
                  <a:pt x="2054981" y="1142148"/>
                  <a:pt x="2053006" y="1133683"/>
                  <a:pt x="2049056" y="1125783"/>
                </a:cubicBezTo>
                <a:cubicBezTo>
                  <a:pt x="2047363" y="1122397"/>
                  <a:pt x="2044824" y="1119293"/>
                  <a:pt x="2041438" y="1116472"/>
                </a:cubicBezTo>
                <a:lnTo>
                  <a:pt x="2049903" y="1116472"/>
                </a:lnTo>
                <a:cubicBezTo>
                  <a:pt x="2052160" y="1116472"/>
                  <a:pt x="2054840" y="1116754"/>
                  <a:pt x="2057944" y="1117318"/>
                </a:cubicBezTo>
                <a:cubicBezTo>
                  <a:pt x="2061048" y="1117882"/>
                  <a:pt x="2064010" y="1120422"/>
                  <a:pt x="2066832" y="1124936"/>
                </a:cubicBezTo>
                <a:cubicBezTo>
                  <a:pt x="2067961" y="1126629"/>
                  <a:pt x="2069653" y="1128322"/>
                  <a:pt x="2071911" y="1130015"/>
                </a:cubicBezTo>
                <a:cubicBezTo>
                  <a:pt x="2089969" y="1143558"/>
                  <a:pt x="2099844" y="1161898"/>
                  <a:pt x="2101537" y="1185035"/>
                </a:cubicBezTo>
                <a:lnTo>
                  <a:pt x="2100690" y="1193499"/>
                </a:lnTo>
                <a:cubicBezTo>
                  <a:pt x="2100690" y="1202528"/>
                  <a:pt x="2102101" y="1208736"/>
                  <a:pt x="2104923" y="1212122"/>
                </a:cubicBezTo>
                <a:cubicBezTo>
                  <a:pt x="2103794" y="1213815"/>
                  <a:pt x="2103230" y="1215790"/>
                  <a:pt x="2103230" y="1218047"/>
                </a:cubicBezTo>
                <a:cubicBezTo>
                  <a:pt x="2103230" y="1219740"/>
                  <a:pt x="2103512" y="1221574"/>
                  <a:pt x="2104076" y="1223549"/>
                </a:cubicBezTo>
                <a:cubicBezTo>
                  <a:pt x="2104640" y="1225524"/>
                  <a:pt x="2104923" y="1227640"/>
                  <a:pt x="2104923" y="1229897"/>
                </a:cubicBezTo>
                <a:lnTo>
                  <a:pt x="2104076" y="1245980"/>
                </a:lnTo>
                <a:lnTo>
                  <a:pt x="2103230" y="1286610"/>
                </a:lnTo>
                <a:lnTo>
                  <a:pt x="2104076" y="1288303"/>
                </a:lnTo>
                <a:cubicBezTo>
                  <a:pt x="2108591" y="1286610"/>
                  <a:pt x="2112400" y="1283789"/>
                  <a:pt x="2115503" y="1279838"/>
                </a:cubicBezTo>
                <a:cubicBezTo>
                  <a:pt x="2118607" y="1275888"/>
                  <a:pt x="2122134" y="1272785"/>
                  <a:pt x="2126084" y="1270527"/>
                </a:cubicBezTo>
                <a:cubicBezTo>
                  <a:pt x="2123827" y="1274477"/>
                  <a:pt x="2121288" y="1279838"/>
                  <a:pt x="2118466" y="1286610"/>
                </a:cubicBezTo>
                <a:cubicBezTo>
                  <a:pt x="2120159" y="1285481"/>
                  <a:pt x="2121711" y="1284635"/>
                  <a:pt x="2123121" y="1284071"/>
                </a:cubicBezTo>
                <a:cubicBezTo>
                  <a:pt x="2124532" y="1283506"/>
                  <a:pt x="2126084" y="1282942"/>
                  <a:pt x="2127777" y="1282378"/>
                </a:cubicBezTo>
                <a:lnTo>
                  <a:pt x="2142167" y="1272220"/>
                </a:lnTo>
                <a:cubicBezTo>
                  <a:pt x="2150631" y="1266577"/>
                  <a:pt x="2158814" y="1260370"/>
                  <a:pt x="2166714" y="1253598"/>
                </a:cubicBezTo>
                <a:cubicBezTo>
                  <a:pt x="2171793" y="1249084"/>
                  <a:pt x="2177718" y="1245416"/>
                  <a:pt x="2184490" y="1242594"/>
                </a:cubicBezTo>
                <a:lnTo>
                  <a:pt x="2185336" y="1241748"/>
                </a:lnTo>
                <a:cubicBezTo>
                  <a:pt x="2210166" y="1229333"/>
                  <a:pt x="2226531" y="1223126"/>
                  <a:pt x="2234431" y="1223126"/>
                </a:cubicBezTo>
                <a:cubicBezTo>
                  <a:pt x="2245153" y="1223126"/>
                  <a:pt x="2253617" y="1226794"/>
                  <a:pt x="2259825" y="1234130"/>
                </a:cubicBezTo>
                <a:cubicBezTo>
                  <a:pt x="2264339" y="1239773"/>
                  <a:pt x="2267725" y="1243158"/>
                  <a:pt x="2269982" y="1244287"/>
                </a:cubicBezTo>
                <a:cubicBezTo>
                  <a:pt x="2268289" y="1257830"/>
                  <a:pt x="2260953" y="1265731"/>
                  <a:pt x="2247974" y="1267988"/>
                </a:cubicBezTo>
                <a:cubicBezTo>
                  <a:pt x="2244024" y="1268552"/>
                  <a:pt x="2239510" y="1270386"/>
                  <a:pt x="2234431" y="1273490"/>
                </a:cubicBezTo>
                <a:cubicBezTo>
                  <a:pt x="2229352" y="1276594"/>
                  <a:pt x="2224273" y="1278992"/>
                  <a:pt x="2219195" y="1280685"/>
                </a:cubicBezTo>
                <a:cubicBezTo>
                  <a:pt x="2201137" y="1288021"/>
                  <a:pt x="2192108" y="1293100"/>
                  <a:pt x="2192108" y="1295921"/>
                </a:cubicBezTo>
                <a:lnTo>
                  <a:pt x="2192954" y="1303539"/>
                </a:lnTo>
                <a:lnTo>
                  <a:pt x="2187876" y="1295921"/>
                </a:lnTo>
                <a:lnTo>
                  <a:pt x="2181104" y="1298461"/>
                </a:lnTo>
                <a:cubicBezTo>
                  <a:pt x="2176025" y="1299589"/>
                  <a:pt x="2171229" y="1301564"/>
                  <a:pt x="2166714" y="1304386"/>
                </a:cubicBezTo>
                <a:cubicBezTo>
                  <a:pt x="2155992" y="1310593"/>
                  <a:pt x="2144706" y="1314543"/>
                  <a:pt x="2132856" y="1316236"/>
                </a:cubicBezTo>
                <a:cubicBezTo>
                  <a:pt x="2130599" y="1317365"/>
                  <a:pt x="2127495" y="1317929"/>
                  <a:pt x="2123545" y="1317929"/>
                </a:cubicBezTo>
                <a:cubicBezTo>
                  <a:pt x="2117902" y="1317929"/>
                  <a:pt x="2113387" y="1315390"/>
                  <a:pt x="2110001" y="1310311"/>
                </a:cubicBezTo>
                <a:lnTo>
                  <a:pt x="2110001" y="1309464"/>
                </a:lnTo>
                <a:cubicBezTo>
                  <a:pt x="2108308" y="1306643"/>
                  <a:pt x="2106051" y="1305232"/>
                  <a:pt x="2103230" y="1305232"/>
                </a:cubicBezTo>
                <a:lnTo>
                  <a:pt x="2101537" y="1305232"/>
                </a:lnTo>
                <a:lnTo>
                  <a:pt x="2094765" y="1361099"/>
                </a:lnTo>
                <a:lnTo>
                  <a:pt x="2093919" y="1374642"/>
                </a:lnTo>
                <a:cubicBezTo>
                  <a:pt x="2093354" y="1384235"/>
                  <a:pt x="2090250" y="1392700"/>
                  <a:pt x="2084607" y="1400036"/>
                </a:cubicBezTo>
                <a:cubicBezTo>
                  <a:pt x="2090250" y="1398907"/>
                  <a:pt x="2095611" y="1395803"/>
                  <a:pt x="2100690" y="1390725"/>
                </a:cubicBezTo>
                <a:cubicBezTo>
                  <a:pt x="2102947" y="1388467"/>
                  <a:pt x="2105769" y="1386210"/>
                  <a:pt x="2109155" y="1383953"/>
                </a:cubicBezTo>
                <a:cubicBezTo>
                  <a:pt x="2105205" y="1392418"/>
                  <a:pt x="2103230" y="1397778"/>
                  <a:pt x="2103230" y="1400036"/>
                </a:cubicBezTo>
                <a:cubicBezTo>
                  <a:pt x="2102665" y="1401729"/>
                  <a:pt x="2102806" y="1402998"/>
                  <a:pt x="2103653" y="1403845"/>
                </a:cubicBezTo>
                <a:cubicBezTo>
                  <a:pt x="2104499" y="1404691"/>
                  <a:pt x="2106615" y="1405114"/>
                  <a:pt x="2110001" y="1405114"/>
                </a:cubicBezTo>
                <a:cubicBezTo>
                  <a:pt x="2122416" y="1398907"/>
                  <a:pt x="2134831" y="1393264"/>
                  <a:pt x="2147246" y="1388185"/>
                </a:cubicBezTo>
                <a:cubicBezTo>
                  <a:pt x="2169818" y="1378028"/>
                  <a:pt x="2182515" y="1372949"/>
                  <a:pt x="2185336" y="1372949"/>
                </a:cubicBezTo>
                <a:lnTo>
                  <a:pt x="2205651" y="1365331"/>
                </a:lnTo>
                <a:cubicBezTo>
                  <a:pt x="2205087" y="1361381"/>
                  <a:pt x="2204241" y="1357713"/>
                  <a:pt x="2203112" y="1354327"/>
                </a:cubicBezTo>
                <a:cubicBezTo>
                  <a:pt x="2200855" y="1346426"/>
                  <a:pt x="2199021" y="1339091"/>
                  <a:pt x="2197610" y="1332319"/>
                </a:cubicBezTo>
                <a:cubicBezTo>
                  <a:pt x="2196199" y="1325547"/>
                  <a:pt x="2195211" y="1318776"/>
                  <a:pt x="2194647" y="1312004"/>
                </a:cubicBezTo>
                <a:lnTo>
                  <a:pt x="2192954" y="1303539"/>
                </a:lnTo>
                <a:lnTo>
                  <a:pt x="2215809" y="1342476"/>
                </a:lnTo>
                <a:lnTo>
                  <a:pt x="2221734" y="1354327"/>
                </a:lnTo>
                <a:cubicBezTo>
                  <a:pt x="2223427" y="1357148"/>
                  <a:pt x="2226813" y="1358559"/>
                  <a:pt x="2231892" y="1358559"/>
                </a:cubicBezTo>
                <a:lnTo>
                  <a:pt x="2264057" y="1351787"/>
                </a:lnTo>
                <a:cubicBezTo>
                  <a:pt x="2267443" y="1350659"/>
                  <a:pt x="2269559" y="1349248"/>
                  <a:pt x="2270405" y="1347555"/>
                </a:cubicBezTo>
                <a:cubicBezTo>
                  <a:pt x="2271252" y="1345862"/>
                  <a:pt x="2271675" y="1343605"/>
                  <a:pt x="2271675" y="1340784"/>
                </a:cubicBezTo>
                <a:lnTo>
                  <a:pt x="2273368" y="1312850"/>
                </a:lnTo>
                <a:cubicBezTo>
                  <a:pt x="2275625" y="1290278"/>
                  <a:pt x="2277036" y="1268270"/>
                  <a:pt x="2277600" y="1246826"/>
                </a:cubicBezTo>
                <a:cubicBezTo>
                  <a:pt x="2278165" y="1225383"/>
                  <a:pt x="2279011" y="1204786"/>
                  <a:pt x="2280140" y="1185035"/>
                </a:cubicBezTo>
                <a:cubicBezTo>
                  <a:pt x="2281833" y="1175442"/>
                  <a:pt x="2282679" y="1164720"/>
                  <a:pt x="2282679" y="1152869"/>
                </a:cubicBezTo>
                <a:lnTo>
                  <a:pt x="2283526" y="1141019"/>
                </a:lnTo>
                <a:lnTo>
                  <a:pt x="2287758" y="1082613"/>
                </a:lnTo>
                <a:cubicBezTo>
                  <a:pt x="2288322" y="1067941"/>
                  <a:pt x="2289169" y="1053551"/>
                  <a:pt x="2290297" y="1039444"/>
                </a:cubicBezTo>
                <a:cubicBezTo>
                  <a:pt x="2290297" y="1034365"/>
                  <a:pt x="2289592" y="1029709"/>
                  <a:pt x="2288181" y="1025477"/>
                </a:cubicBezTo>
                <a:cubicBezTo>
                  <a:pt x="2286770" y="1021245"/>
                  <a:pt x="2284372" y="1017859"/>
                  <a:pt x="2280986" y="1015320"/>
                </a:cubicBezTo>
                <a:cubicBezTo>
                  <a:pt x="2277600" y="1012780"/>
                  <a:pt x="2274497" y="1011511"/>
                  <a:pt x="2271675" y="1011511"/>
                </a:cubicBezTo>
                <a:lnTo>
                  <a:pt x="2268289" y="1012357"/>
                </a:lnTo>
                <a:cubicBezTo>
                  <a:pt x="2258132" y="1014614"/>
                  <a:pt x="2247974" y="1016025"/>
                  <a:pt x="2237817" y="1016589"/>
                </a:cubicBezTo>
                <a:cubicBezTo>
                  <a:pt x="2224838" y="1017718"/>
                  <a:pt x="2211859" y="1020539"/>
                  <a:pt x="2198880" y="1025054"/>
                </a:cubicBezTo>
                <a:cubicBezTo>
                  <a:pt x="2162764" y="1034083"/>
                  <a:pt x="2131163" y="1045933"/>
                  <a:pt x="2104076" y="1060605"/>
                </a:cubicBezTo>
                <a:cubicBezTo>
                  <a:pt x="2103512" y="1061170"/>
                  <a:pt x="2102383" y="1061452"/>
                  <a:pt x="2100690" y="1061452"/>
                </a:cubicBezTo>
                <a:lnTo>
                  <a:pt x="2095611" y="1060605"/>
                </a:lnTo>
                <a:cubicBezTo>
                  <a:pt x="2106333" y="1052141"/>
                  <a:pt x="2116491" y="1044522"/>
                  <a:pt x="2126084" y="1037751"/>
                </a:cubicBezTo>
                <a:cubicBezTo>
                  <a:pt x="2154864" y="1016871"/>
                  <a:pt x="2186465" y="1001635"/>
                  <a:pt x="2220888" y="992042"/>
                </a:cubicBezTo>
                <a:lnTo>
                  <a:pt x="2236124" y="985270"/>
                </a:lnTo>
                <a:lnTo>
                  <a:pt x="2265750" y="975113"/>
                </a:lnTo>
                <a:cubicBezTo>
                  <a:pt x="2286065" y="966648"/>
                  <a:pt x="2296505" y="962416"/>
                  <a:pt x="2297069" y="962416"/>
                </a:cubicBezTo>
                <a:cubicBezTo>
                  <a:pt x="2297633" y="962416"/>
                  <a:pt x="2298621" y="961993"/>
                  <a:pt x="2300032" y="961146"/>
                </a:cubicBezTo>
                <a:cubicBezTo>
                  <a:pt x="2301442" y="960300"/>
                  <a:pt x="2303276" y="959735"/>
                  <a:pt x="2305534" y="959453"/>
                </a:cubicBezTo>
                <a:cubicBezTo>
                  <a:pt x="2307791" y="959171"/>
                  <a:pt x="2309766" y="958748"/>
                  <a:pt x="2311459" y="958184"/>
                </a:cubicBezTo>
                <a:cubicBezTo>
                  <a:pt x="2319359" y="956491"/>
                  <a:pt x="2325849" y="955644"/>
                  <a:pt x="2330927" y="955644"/>
                </a:cubicBezTo>
                <a:close/>
                <a:moveTo>
                  <a:pt x="4804693" y="953951"/>
                </a:moveTo>
                <a:cubicBezTo>
                  <a:pt x="4806950" y="953951"/>
                  <a:pt x="4809348" y="954092"/>
                  <a:pt x="4811888" y="954375"/>
                </a:cubicBezTo>
                <a:cubicBezTo>
                  <a:pt x="4814427" y="954657"/>
                  <a:pt x="4816825" y="954798"/>
                  <a:pt x="4819083" y="954798"/>
                </a:cubicBezTo>
                <a:cubicBezTo>
                  <a:pt x="4821339" y="954798"/>
                  <a:pt x="4824443" y="956773"/>
                  <a:pt x="4828394" y="960723"/>
                </a:cubicBezTo>
                <a:cubicBezTo>
                  <a:pt x="4834601" y="972009"/>
                  <a:pt x="4842501" y="981884"/>
                  <a:pt x="4852095" y="990349"/>
                </a:cubicBezTo>
                <a:cubicBezTo>
                  <a:pt x="4856044" y="994299"/>
                  <a:pt x="4858020" y="1000789"/>
                  <a:pt x="4858020" y="1009818"/>
                </a:cubicBezTo>
                <a:cubicBezTo>
                  <a:pt x="4858020" y="1015461"/>
                  <a:pt x="4856891" y="1020539"/>
                  <a:pt x="4854634" y="1025054"/>
                </a:cubicBezTo>
                <a:cubicBezTo>
                  <a:pt x="4848426" y="1034083"/>
                  <a:pt x="4841654" y="1042547"/>
                  <a:pt x="4834319" y="1050448"/>
                </a:cubicBezTo>
                <a:cubicBezTo>
                  <a:pt x="4831497" y="1053834"/>
                  <a:pt x="4827829" y="1056091"/>
                  <a:pt x="4823315" y="1057219"/>
                </a:cubicBezTo>
                <a:cubicBezTo>
                  <a:pt x="4814850" y="1058912"/>
                  <a:pt x="4809772" y="1062862"/>
                  <a:pt x="4808079" y="1069070"/>
                </a:cubicBezTo>
                <a:cubicBezTo>
                  <a:pt x="4808079" y="1070198"/>
                  <a:pt x="4807796" y="1071045"/>
                  <a:pt x="4807232" y="1071609"/>
                </a:cubicBezTo>
                <a:cubicBezTo>
                  <a:pt x="4797075" y="1078381"/>
                  <a:pt x="4788046" y="1086845"/>
                  <a:pt x="4780145" y="1097003"/>
                </a:cubicBezTo>
                <a:cubicBezTo>
                  <a:pt x="4772809" y="1104339"/>
                  <a:pt x="4768012" y="1108853"/>
                  <a:pt x="4765756" y="1110546"/>
                </a:cubicBezTo>
                <a:cubicBezTo>
                  <a:pt x="4757855" y="1116189"/>
                  <a:pt x="4750519" y="1124090"/>
                  <a:pt x="4743748" y="1134247"/>
                </a:cubicBezTo>
                <a:cubicBezTo>
                  <a:pt x="4740362" y="1139326"/>
                  <a:pt x="4738104" y="1145533"/>
                  <a:pt x="4736976" y="1152869"/>
                </a:cubicBezTo>
                <a:lnTo>
                  <a:pt x="4797075" y="1128322"/>
                </a:lnTo>
                <a:cubicBezTo>
                  <a:pt x="4801589" y="1126065"/>
                  <a:pt x="4805821" y="1124936"/>
                  <a:pt x="4809772" y="1124936"/>
                </a:cubicBezTo>
                <a:cubicBezTo>
                  <a:pt x="4817672" y="1124936"/>
                  <a:pt x="4824161" y="1129733"/>
                  <a:pt x="4829240" y="1139326"/>
                </a:cubicBezTo>
                <a:cubicBezTo>
                  <a:pt x="4832061" y="1143840"/>
                  <a:pt x="4835447" y="1147791"/>
                  <a:pt x="4839398" y="1151176"/>
                </a:cubicBezTo>
                <a:lnTo>
                  <a:pt x="4841091" y="1153716"/>
                </a:lnTo>
                <a:cubicBezTo>
                  <a:pt x="4850684" y="1159923"/>
                  <a:pt x="4855480" y="1166413"/>
                  <a:pt x="4855480" y="1173184"/>
                </a:cubicBezTo>
                <a:cubicBezTo>
                  <a:pt x="4855480" y="1177135"/>
                  <a:pt x="4853505" y="1181085"/>
                  <a:pt x="4849555" y="1185035"/>
                </a:cubicBezTo>
                <a:cubicBezTo>
                  <a:pt x="4845605" y="1188985"/>
                  <a:pt x="4841654" y="1192935"/>
                  <a:pt x="4837705" y="1196885"/>
                </a:cubicBezTo>
                <a:cubicBezTo>
                  <a:pt x="4835447" y="1198578"/>
                  <a:pt x="4833190" y="1199707"/>
                  <a:pt x="4830933" y="1200271"/>
                </a:cubicBezTo>
                <a:lnTo>
                  <a:pt x="4808925" y="1205350"/>
                </a:lnTo>
                <a:cubicBezTo>
                  <a:pt x="4798768" y="1207043"/>
                  <a:pt x="4788892" y="1209018"/>
                  <a:pt x="4779299" y="1211275"/>
                </a:cubicBezTo>
                <a:cubicBezTo>
                  <a:pt x="4776477" y="1212404"/>
                  <a:pt x="4773656" y="1212968"/>
                  <a:pt x="4770834" y="1212968"/>
                </a:cubicBezTo>
                <a:cubicBezTo>
                  <a:pt x="4765756" y="1212968"/>
                  <a:pt x="4760677" y="1210993"/>
                  <a:pt x="4755598" y="1207043"/>
                </a:cubicBezTo>
                <a:cubicBezTo>
                  <a:pt x="4753341" y="1204221"/>
                  <a:pt x="4750237" y="1201964"/>
                  <a:pt x="4746287" y="1200271"/>
                </a:cubicBezTo>
                <a:lnTo>
                  <a:pt x="4732744" y="1206196"/>
                </a:lnTo>
                <a:cubicBezTo>
                  <a:pt x="4704528" y="1219740"/>
                  <a:pt x="4686470" y="1226794"/>
                  <a:pt x="4678570" y="1227358"/>
                </a:cubicBezTo>
                <a:cubicBezTo>
                  <a:pt x="4673491" y="1227358"/>
                  <a:pt x="4668695" y="1223972"/>
                  <a:pt x="4664180" y="1217200"/>
                </a:cubicBezTo>
                <a:cubicBezTo>
                  <a:pt x="4663051" y="1214943"/>
                  <a:pt x="4657973" y="1209582"/>
                  <a:pt x="4648944" y="1201118"/>
                </a:cubicBezTo>
                <a:cubicBezTo>
                  <a:pt x="4650073" y="1193217"/>
                  <a:pt x="4654305" y="1185599"/>
                  <a:pt x="4661641" y="1178263"/>
                </a:cubicBezTo>
                <a:cubicBezTo>
                  <a:pt x="4661641" y="1177135"/>
                  <a:pt x="4663898" y="1174313"/>
                  <a:pt x="4668413" y="1169799"/>
                </a:cubicBezTo>
                <a:cubicBezTo>
                  <a:pt x="4679699" y="1157384"/>
                  <a:pt x="4690138" y="1144123"/>
                  <a:pt x="4699732" y="1130015"/>
                </a:cubicBezTo>
                <a:cubicBezTo>
                  <a:pt x="4716661" y="1104621"/>
                  <a:pt x="4734719" y="1080638"/>
                  <a:pt x="4753905" y="1058066"/>
                </a:cubicBezTo>
                <a:cubicBezTo>
                  <a:pt x="4761241" y="1049037"/>
                  <a:pt x="4768295" y="1039444"/>
                  <a:pt x="4775067" y="1029286"/>
                </a:cubicBezTo>
                <a:cubicBezTo>
                  <a:pt x="4781838" y="1019129"/>
                  <a:pt x="4786917" y="1008407"/>
                  <a:pt x="4790303" y="997121"/>
                </a:cubicBezTo>
                <a:cubicBezTo>
                  <a:pt x="4788046" y="993735"/>
                  <a:pt x="4786071" y="991901"/>
                  <a:pt x="4784378" y="991619"/>
                </a:cubicBezTo>
                <a:cubicBezTo>
                  <a:pt x="4782685" y="991337"/>
                  <a:pt x="4780992" y="991196"/>
                  <a:pt x="4779299" y="991196"/>
                </a:cubicBezTo>
                <a:lnTo>
                  <a:pt x="4775067" y="992042"/>
                </a:lnTo>
                <a:cubicBezTo>
                  <a:pt x="4755316" y="995992"/>
                  <a:pt x="4737258" y="1004175"/>
                  <a:pt x="4720893" y="1016589"/>
                </a:cubicBezTo>
                <a:cubicBezTo>
                  <a:pt x="4679699" y="1045933"/>
                  <a:pt x="4656280" y="1063427"/>
                  <a:pt x="4650637" y="1069070"/>
                </a:cubicBezTo>
                <a:lnTo>
                  <a:pt x="4637094" y="1079227"/>
                </a:lnTo>
                <a:cubicBezTo>
                  <a:pt x="4627500" y="1084870"/>
                  <a:pt x="4622704" y="1093335"/>
                  <a:pt x="4622704" y="1104621"/>
                </a:cubicBezTo>
                <a:cubicBezTo>
                  <a:pt x="4622704" y="1108007"/>
                  <a:pt x="4623268" y="1111393"/>
                  <a:pt x="4624397" y="1114779"/>
                </a:cubicBezTo>
                <a:lnTo>
                  <a:pt x="4625243" y="1118165"/>
                </a:lnTo>
                <a:cubicBezTo>
                  <a:pt x="4630322" y="1131708"/>
                  <a:pt x="4632861" y="1146098"/>
                  <a:pt x="4632861" y="1161334"/>
                </a:cubicBezTo>
                <a:cubicBezTo>
                  <a:pt x="4632861" y="1165848"/>
                  <a:pt x="4633708" y="1170927"/>
                  <a:pt x="4635401" y="1176570"/>
                </a:cubicBezTo>
                <a:lnTo>
                  <a:pt x="4637940" y="1185035"/>
                </a:lnTo>
                <a:cubicBezTo>
                  <a:pt x="4623268" y="1204221"/>
                  <a:pt x="4611700" y="1213815"/>
                  <a:pt x="4603235" y="1213815"/>
                </a:cubicBezTo>
                <a:cubicBezTo>
                  <a:pt x="4594771" y="1213815"/>
                  <a:pt x="4586870" y="1210993"/>
                  <a:pt x="4579534" y="1205350"/>
                </a:cubicBezTo>
                <a:cubicBezTo>
                  <a:pt x="4564298" y="1191807"/>
                  <a:pt x="4552165" y="1175724"/>
                  <a:pt x="4543137" y="1157102"/>
                </a:cubicBezTo>
                <a:cubicBezTo>
                  <a:pt x="4541444" y="1150894"/>
                  <a:pt x="4540597" y="1144687"/>
                  <a:pt x="4540597" y="1138480"/>
                </a:cubicBezTo>
                <a:cubicBezTo>
                  <a:pt x="4540597" y="1131708"/>
                  <a:pt x="4542290" y="1121833"/>
                  <a:pt x="4545676" y="1108853"/>
                </a:cubicBezTo>
                <a:cubicBezTo>
                  <a:pt x="4548497" y="1098696"/>
                  <a:pt x="4549908" y="1088821"/>
                  <a:pt x="4549908" y="1079227"/>
                </a:cubicBezTo>
                <a:cubicBezTo>
                  <a:pt x="4549908" y="1069634"/>
                  <a:pt x="4548639" y="1060323"/>
                  <a:pt x="4546099" y="1051294"/>
                </a:cubicBezTo>
                <a:cubicBezTo>
                  <a:pt x="4543560" y="1042265"/>
                  <a:pt x="4541161" y="1033801"/>
                  <a:pt x="4538904" y="1025900"/>
                </a:cubicBezTo>
                <a:lnTo>
                  <a:pt x="4536365" y="1014050"/>
                </a:lnTo>
                <a:lnTo>
                  <a:pt x="4527900" y="1015743"/>
                </a:lnTo>
                <a:cubicBezTo>
                  <a:pt x="4527900" y="1008971"/>
                  <a:pt x="4532133" y="1003610"/>
                  <a:pt x="4540597" y="999660"/>
                </a:cubicBezTo>
                <a:lnTo>
                  <a:pt x="4565145" y="1025900"/>
                </a:lnTo>
                <a:cubicBezTo>
                  <a:pt x="4575866" y="1037751"/>
                  <a:pt x="4587435" y="1043676"/>
                  <a:pt x="4599849" y="1043676"/>
                </a:cubicBezTo>
                <a:cubicBezTo>
                  <a:pt x="4610007" y="1043676"/>
                  <a:pt x="4620446" y="1040008"/>
                  <a:pt x="4631168" y="1032672"/>
                </a:cubicBezTo>
                <a:cubicBezTo>
                  <a:pt x="4637940" y="1027593"/>
                  <a:pt x="4643583" y="1025054"/>
                  <a:pt x="4648098" y="1025054"/>
                </a:cubicBezTo>
                <a:lnTo>
                  <a:pt x="4650637" y="1025054"/>
                </a:lnTo>
                <a:cubicBezTo>
                  <a:pt x="4651765" y="1024490"/>
                  <a:pt x="4653317" y="1023079"/>
                  <a:pt x="4655293" y="1020822"/>
                </a:cubicBezTo>
                <a:cubicBezTo>
                  <a:pt x="4657267" y="1018564"/>
                  <a:pt x="4658819" y="1016871"/>
                  <a:pt x="4659948" y="1015743"/>
                </a:cubicBezTo>
                <a:lnTo>
                  <a:pt x="4663334" y="1016589"/>
                </a:lnTo>
                <a:cubicBezTo>
                  <a:pt x="4665591" y="1016589"/>
                  <a:pt x="4668130" y="1015320"/>
                  <a:pt x="4670952" y="1012780"/>
                </a:cubicBezTo>
                <a:cubicBezTo>
                  <a:pt x="4673773" y="1010241"/>
                  <a:pt x="4676736" y="1008125"/>
                  <a:pt x="4679840" y="1006432"/>
                </a:cubicBezTo>
                <a:cubicBezTo>
                  <a:pt x="4682943" y="1004739"/>
                  <a:pt x="4686188" y="1002482"/>
                  <a:pt x="4689574" y="999660"/>
                </a:cubicBezTo>
                <a:cubicBezTo>
                  <a:pt x="4692960" y="996839"/>
                  <a:pt x="4696628" y="994299"/>
                  <a:pt x="4700578" y="992042"/>
                </a:cubicBezTo>
                <a:cubicBezTo>
                  <a:pt x="4704528" y="989785"/>
                  <a:pt x="4708478" y="987527"/>
                  <a:pt x="4712429" y="985270"/>
                </a:cubicBezTo>
                <a:cubicBezTo>
                  <a:pt x="4748544" y="964391"/>
                  <a:pt x="4779299" y="953951"/>
                  <a:pt x="4804693" y="953951"/>
                </a:cubicBezTo>
                <a:close/>
                <a:moveTo>
                  <a:pt x="2624221" y="948873"/>
                </a:moveTo>
                <a:lnTo>
                  <a:pt x="2627607" y="949719"/>
                </a:lnTo>
                <a:cubicBezTo>
                  <a:pt x="2636072" y="951976"/>
                  <a:pt x="2643972" y="955362"/>
                  <a:pt x="2651308" y="959876"/>
                </a:cubicBezTo>
                <a:cubicBezTo>
                  <a:pt x="2659772" y="963262"/>
                  <a:pt x="2667955" y="967777"/>
                  <a:pt x="2675855" y="973420"/>
                </a:cubicBezTo>
                <a:cubicBezTo>
                  <a:pt x="2686577" y="981884"/>
                  <a:pt x="2700402" y="986117"/>
                  <a:pt x="2717332" y="986117"/>
                </a:cubicBezTo>
                <a:cubicBezTo>
                  <a:pt x="2725796" y="986117"/>
                  <a:pt x="2734120" y="984988"/>
                  <a:pt x="2742302" y="982731"/>
                </a:cubicBezTo>
                <a:cubicBezTo>
                  <a:pt x="2750485" y="980474"/>
                  <a:pt x="2758808" y="978781"/>
                  <a:pt x="2767273" y="977652"/>
                </a:cubicBezTo>
                <a:cubicBezTo>
                  <a:pt x="2780252" y="974831"/>
                  <a:pt x="2792949" y="972855"/>
                  <a:pt x="2805363" y="971727"/>
                </a:cubicBezTo>
                <a:lnTo>
                  <a:pt x="2820600" y="969188"/>
                </a:lnTo>
                <a:cubicBezTo>
                  <a:pt x="2818907" y="970880"/>
                  <a:pt x="2817214" y="972714"/>
                  <a:pt x="2815521" y="974690"/>
                </a:cubicBezTo>
                <a:cubicBezTo>
                  <a:pt x="2813828" y="976665"/>
                  <a:pt x="2811853" y="978499"/>
                  <a:pt x="2809596" y="980192"/>
                </a:cubicBezTo>
                <a:cubicBezTo>
                  <a:pt x="2785331" y="1004457"/>
                  <a:pt x="2769812" y="1018847"/>
                  <a:pt x="2763041" y="1023361"/>
                </a:cubicBezTo>
                <a:cubicBezTo>
                  <a:pt x="2759655" y="1025618"/>
                  <a:pt x="2755987" y="1028722"/>
                  <a:pt x="2752037" y="1032672"/>
                </a:cubicBezTo>
                <a:cubicBezTo>
                  <a:pt x="2742443" y="1044522"/>
                  <a:pt x="2728618" y="1053269"/>
                  <a:pt x="2710560" y="1058912"/>
                </a:cubicBezTo>
                <a:cubicBezTo>
                  <a:pt x="2709431" y="1058912"/>
                  <a:pt x="2708444" y="1058771"/>
                  <a:pt x="2707597" y="1058489"/>
                </a:cubicBezTo>
                <a:cubicBezTo>
                  <a:pt x="2706751" y="1058207"/>
                  <a:pt x="2705622" y="1057784"/>
                  <a:pt x="2704212" y="1057219"/>
                </a:cubicBezTo>
                <a:cubicBezTo>
                  <a:pt x="2702801" y="1056655"/>
                  <a:pt x="2701249" y="1056091"/>
                  <a:pt x="2699556" y="1055526"/>
                </a:cubicBezTo>
                <a:cubicBezTo>
                  <a:pt x="2693913" y="1053269"/>
                  <a:pt x="2688834" y="1050730"/>
                  <a:pt x="2684320" y="1047908"/>
                </a:cubicBezTo>
                <a:cubicBezTo>
                  <a:pt x="2666826" y="1033801"/>
                  <a:pt x="2656105" y="1016307"/>
                  <a:pt x="2652154" y="995428"/>
                </a:cubicBezTo>
                <a:lnTo>
                  <a:pt x="2652154" y="993735"/>
                </a:lnTo>
                <a:cubicBezTo>
                  <a:pt x="2649897" y="984142"/>
                  <a:pt x="2646229" y="975395"/>
                  <a:pt x="2641150" y="967495"/>
                </a:cubicBezTo>
                <a:cubicBezTo>
                  <a:pt x="2636072" y="959594"/>
                  <a:pt x="2627607" y="955080"/>
                  <a:pt x="2615756" y="953951"/>
                </a:cubicBezTo>
                <a:cubicBezTo>
                  <a:pt x="2619142" y="950565"/>
                  <a:pt x="2621964" y="948873"/>
                  <a:pt x="2624221" y="948873"/>
                </a:cubicBezTo>
                <a:close/>
                <a:moveTo>
                  <a:pt x="3471100" y="910782"/>
                </a:moveTo>
                <a:cubicBezTo>
                  <a:pt x="3473921" y="910782"/>
                  <a:pt x="3477025" y="912757"/>
                  <a:pt x="3480411" y="916707"/>
                </a:cubicBezTo>
                <a:lnTo>
                  <a:pt x="3484643" y="920093"/>
                </a:lnTo>
                <a:cubicBezTo>
                  <a:pt x="3497622" y="927993"/>
                  <a:pt x="3505522" y="939561"/>
                  <a:pt x="3508344" y="954798"/>
                </a:cubicBezTo>
                <a:lnTo>
                  <a:pt x="3511730" y="971727"/>
                </a:lnTo>
                <a:cubicBezTo>
                  <a:pt x="3519066" y="1002199"/>
                  <a:pt x="3522734" y="1021950"/>
                  <a:pt x="3522734" y="1030979"/>
                </a:cubicBezTo>
                <a:cubicBezTo>
                  <a:pt x="3522734" y="1037751"/>
                  <a:pt x="3521323" y="1044522"/>
                  <a:pt x="3518501" y="1051294"/>
                </a:cubicBezTo>
                <a:cubicBezTo>
                  <a:pt x="3517373" y="1054116"/>
                  <a:pt x="3516808" y="1058630"/>
                  <a:pt x="3516808" y="1064838"/>
                </a:cubicBezTo>
                <a:cubicBezTo>
                  <a:pt x="3521323" y="1068788"/>
                  <a:pt x="3524991" y="1070763"/>
                  <a:pt x="3527812" y="1070763"/>
                </a:cubicBezTo>
                <a:cubicBezTo>
                  <a:pt x="3530070" y="1070763"/>
                  <a:pt x="3532891" y="1069070"/>
                  <a:pt x="3536277" y="1065684"/>
                </a:cubicBezTo>
                <a:lnTo>
                  <a:pt x="3547281" y="1058912"/>
                </a:lnTo>
                <a:lnTo>
                  <a:pt x="3591297" y="1036904"/>
                </a:lnTo>
                <a:cubicBezTo>
                  <a:pt x="3614998" y="1023925"/>
                  <a:pt x="3628823" y="1017436"/>
                  <a:pt x="3632773" y="1017436"/>
                </a:cubicBezTo>
                <a:lnTo>
                  <a:pt x="3639545" y="1015743"/>
                </a:lnTo>
                <a:cubicBezTo>
                  <a:pt x="3644060" y="1015743"/>
                  <a:pt x="3647163" y="1018564"/>
                  <a:pt x="3648856" y="1024207"/>
                </a:cubicBezTo>
                <a:cubicBezTo>
                  <a:pt x="3653935" y="1032672"/>
                  <a:pt x="3660707" y="1040572"/>
                  <a:pt x="3669171" y="1047908"/>
                </a:cubicBezTo>
                <a:cubicBezTo>
                  <a:pt x="3669171" y="1048473"/>
                  <a:pt x="3669453" y="1048755"/>
                  <a:pt x="3670018" y="1048755"/>
                </a:cubicBezTo>
                <a:cubicBezTo>
                  <a:pt x="3675096" y="1053834"/>
                  <a:pt x="3677636" y="1057784"/>
                  <a:pt x="3677636" y="1060605"/>
                </a:cubicBezTo>
                <a:cubicBezTo>
                  <a:pt x="3677636" y="1064555"/>
                  <a:pt x="3675661" y="1069070"/>
                  <a:pt x="3671711" y="1074149"/>
                </a:cubicBezTo>
                <a:cubicBezTo>
                  <a:pt x="3669453" y="1076970"/>
                  <a:pt x="3666350" y="1078804"/>
                  <a:pt x="3662400" y="1079651"/>
                </a:cubicBezTo>
                <a:cubicBezTo>
                  <a:pt x="3658450" y="1080497"/>
                  <a:pt x="3654499" y="1081767"/>
                  <a:pt x="3650549" y="1083460"/>
                </a:cubicBezTo>
                <a:cubicBezTo>
                  <a:pt x="3643213" y="1085717"/>
                  <a:pt x="3635031" y="1087128"/>
                  <a:pt x="3626002" y="1087692"/>
                </a:cubicBezTo>
                <a:cubicBezTo>
                  <a:pt x="3620923" y="1087692"/>
                  <a:pt x="3615562" y="1089385"/>
                  <a:pt x="3609919" y="1092771"/>
                </a:cubicBezTo>
                <a:cubicBezTo>
                  <a:pt x="3607662" y="1093899"/>
                  <a:pt x="3605123" y="1094746"/>
                  <a:pt x="3602301" y="1095310"/>
                </a:cubicBezTo>
                <a:cubicBezTo>
                  <a:pt x="3592143" y="1100389"/>
                  <a:pt x="3581704" y="1103775"/>
                  <a:pt x="3570982" y="1105468"/>
                </a:cubicBezTo>
                <a:cubicBezTo>
                  <a:pt x="3568725" y="1106032"/>
                  <a:pt x="3566326" y="1107019"/>
                  <a:pt x="3563787" y="1108430"/>
                </a:cubicBezTo>
                <a:cubicBezTo>
                  <a:pt x="3561248" y="1109841"/>
                  <a:pt x="3553770" y="1111675"/>
                  <a:pt x="3541356" y="1113932"/>
                </a:cubicBezTo>
                <a:cubicBezTo>
                  <a:pt x="3537406" y="1113932"/>
                  <a:pt x="3533173" y="1114496"/>
                  <a:pt x="3528659" y="1115625"/>
                </a:cubicBezTo>
                <a:cubicBezTo>
                  <a:pt x="3524144" y="1116754"/>
                  <a:pt x="3519066" y="1117600"/>
                  <a:pt x="3513423" y="1118165"/>
                </a:cubicBezTo>
                <a:cubicBezTo>
                  <a:pt x="3507780" y="1118729"/>
                  <a:pt x="3501854" y="1119857"/>
                  <a:pt x="3495647" y="1121550"/>
                </a:cubicBezTo>
                <a:cubicBezTo>
                  <a:pt x="3489439" y="1123243"/>
                  <a:pt x="3484079" y="1127193"/>
                  <a:pt x="3479564" y="1133401"/>
                </a:cubicBezTo>
                <a:cubicBezTo>
                  <a:pt x="3458120" y="1157102"/>
                  <a:pt x="3435548" y="1176006"/>
                  <a:pt x="3411847" y="1190114"/>
                </a:cubicBezTo>
                <a:cubicBezTo>
                  <a:pt x="3408462" y="1191807"/>
                  <a:pt x="3405358" y="1192653"/>
                  <a:pt x="3402536" y="1192653"/>
                </a:cubicBezTo>
                <a:cubicBezTo>
                  <a:pt x="3399151" y="1192653"/>
                  <a:pt x="3395341" y="1190396"/>
                  <a:pt x="3391109" y="1185881"/>
                </a:cubicBezTo>
                <a:cubicBezTo>
                  <a:pt x="3386877" y="1181367"/>
                  <a:pt x="3382504" y="1177417"/>
                  <a:pt x="3377989" y="1174031"/>
                </a:cubicBezTo>
                <a:cubicBezTo>
                  <a:pt x="3373474" y="1170645"/>
                  <a:pt x="3370935" y="1168388"/>
                  <a:pt x="3370371" y="1167259"/>
                </a:cubicBezTo>
                <a:cubicBezTo>
                  <a:pt x="3370371" y="1162745"/>
                  <a:pt x="3371500" y="1159077"/>
                  <a:pt x="3373757" y="1156255"/>
                </a:cubicBezTo>
                <a:cubicBezTo>
                  <a:pt x="3383914" y="1140455"/>
                  <a:pt x="3391815" y="1129168"/>
                  <a:pt x="3397458" y="1122397"/>
                </a:cubicBezTo>
                <a:cubicBezTo>
                  <a:pt x="3398022" y="1121833"/>
                  <a:pt x="3398727" y="1121127"/>
                  <a:pt x="3399574" y="1120281"/>
                </a:cubicBezTo>
                <a:cubicBezTo>
                  <a:pt x="3400420" y="1119434"/>
                  <a:pt x="3400843" y="1118165"/>
                  <a:pt x="3400843" y="1116472"/>
                </a:cubicBezTo>
                <a:cubicBezTo>
                  <a:pt x="3400843" y="1111957"/>
                  <a:pt x="3403383" y="1106314"/>
                  <a:pt x="3408462" y="1099542"/>
                </a:cubicBezTo>
                <a:cubicBezTo>
                  <a:pt x="3410154" y="1097849"/>
                  <a:pt x="3411565" y="1096015"/>
                  <a:pt x="3412694" y="1094040"/>
                </a:cubicBezTo>
                <a:cubicBezTo>
                  <a:pt x="3413823" y="1092065"/>
                  <a:pt x="3414951" y="1090231"/>
                  <a:pt x="3416080" y="1088538"/>
                </a:cubicBezTo>
                <a:cubicBezTo>
                  <a:pt x="3421158" y="1081767"/>
                  <a:pt x="3424827" y="1074431"/>
                  <a:pt x="3427084" y="1066530"/>
                </a:cubicBezTo>
                <a:cubicBezTo>
                  <a:pt x="3434420" y="1059194"/>
                  <a:pt x="3439498" y="1050166"/>
                  <a:pt x="3442320" y="1039444"/>
                </a:cubicBezTo>
                <a:cubicBezTo>
                  <a:pt x="3444013" y="1034365"/>
                  <a:pt x="3446270" y="1029004"/>
                  <a:pt x="3449092" y="1023361"/>
                </a:cubicBezTo>
                <a:cubicBezTo>
                  <a:pt x="3451913" y="1017718"/>
                  <a:pt x="3453606" y="1011228"/>
                  <a:pt x="3454170" y="1003892"/>
                </a:cubicBezTo>
                <a:cubicBezTo>
                  <a:pt x="3455299" y="999378"/>
                  <a:pt x="3455863" y="995146"/>
                  <a:pt x="3455863" y="991196"/>
                </a:cubicBezTo>
                <a:lnTo>
                  <a:pt x="3456710" y="987810"/>
                </a:lnTo>
                <a:cubicBezTo>
                  <a:pt x="3460096" y="976524"/>
                  <a:pt x="3462353" y="964955"/>
                  <a:pt x="3463481" y="953105"/>
                </a:cubicBezTo>
                <a:lnTo>
                  <a:pt x="3464328" y="944640"/>
                </a:lnTo>
                <a:cubicBezTo>
                  <a:pt x="3466585" y="940690"/>
                  <a:pt x="3467714" y="937304"/>
                  <a:pt x="3467714" y="934483"/>
                </a:cubicBezTo>
                <a:cubicBezTo>
                  <a:pt x="3467714" y="928840"/>
                  <a:pt x="3464610" y="922350"/>
                  <a:pt x="3458403" y="915014"/>
                </a:cubicBezTo>
                <a:cubicBezTo>
                  <a:pt x="3464046" y="912193"/>
                  <a:pt x="3468278" y="910782"/>
                  <a:pt x="3471100" y="910782"/>
                </a:cubicBezTo>
                <a:close/>
                <a:moveTo>
                  <a:pt x="5349385" y="893006"/>
                </a:moveTo>
                <a:cubicBezTo>
                  <a:pt x="5356157" y="893006"/>
                  <a:pt x="5361799" y="895828"/>
                  <a:pt x="5366314" y="901471"/>
                </a:cubicBezTo>
                <a:lnTo>
                  <a:pt x="5391708" y="930250"/>
                </a:lnTo>
                <a:cubicBezTo>
                  <a:pt x="5396222" y="936458"/>
                  <a:pt x="5398480" y="948308"/>
                  <a:pt x="5398480" y="965802"/>
                </a:cubicBezTo>
                <a:cubicBezTo>
                  <a:pt x="5398480" y="974831"/>
                  <a:pt x="5397633" y="984142"/>
                  <a:pt x="5395940" y="993735"/>
                </a:cubicBezTo>
                <a:cubicBezTo>
                  <a:pt x="5394247" y="1003328"/>
                  <a:pt x="5393401" y="1009818"/>
                  <a:pt x="5393401" y="1013203"/>
                </a:cubicBezTo>
                <a:cubicBezTo>
                  <a:pt x="5391708" y="1027311"/>
                  <a:pt x="5389169" y="1040854"/>
                  <a:pt x="5385783" y="1053834"/>
                </a:cubicBezTo>
                <a:cubicBezTo>
                  <a:pt x="5382961" y="1061734"/>
                  <a:pt x="5381551" y="1070198"/>
                  <a:pt x="5381551" y="1079227"/>
                </a:cubicBezTo>
                <a:lnTo>
                  <a:pt x="5382397" y="1091078"/>
                </a:lnTo>
                <a:cubicBezTo>
                  <a:pt x="5409484" y="1080920"/>
                  <a:pt x="5434313" y="1065684"/>
                  <a:pt x="5456885" y="1045369"/>
                </a:cubicBezTo>
                <a:lnTo>
                  <a:pt x="5453500" y="1042830"/>
                </a:lnTo>
                <a:lnTo>
                  <a:pt x="5444189" y="1033519"/>
                </a:lnTo>
                <a:cubicBezTo>
                  <a:pt x="5443624" y="1033519"/>
                  <a:pt x="5443342" y="1033236"/>
                  <a:pt x="5443342" y="1032672"/>
                </a:cubicBezTo>
                <a:lnTo>
                  <a:pt x="5442496" y="1031826"/>
                </a:lnTo>
                <a:cubicBezTo>
                  <a:pt x="5441367" y="1024490"/>
                  <a:pt x="5436852" y="1019129"/>
                  <a:pt x="5428952" y="1015743"/>
                </a:cubicBezTo>
                <a:lnTo>
                  <a:pt x="5422181" y="1010664"/>
                </a:lnTo>
                <a:cubicBezTo>
                  <a:pt x="5434595" y="1005585"/>
                  <a:pt x="5447292" y="1003046"/>
                  <a:pt x="5460271" y="1003046"/>
                </a:cubicBezTo>
                <a:lnTo>
                  <a:pt x="5474661" y="1003892"/>
                </a:lnTo>
                <a:lnTo>
                  <a:pt x="5499208" y="1007278"/>
                </a:lnTo>
                <a:cubicBezTo>
                  <a:pt x="5513880" y="1011228"/>
                  <a:pt x="5525449" y="1019411"/>
                  <a:pt x="5533913" y="1031826"/>
                </a:cubicBezTo>
                <a:cubicBezTo>
                  <a:pt x="5535042" y="1032954"/>
                  <a:pt x="5536030" y="1034365"/>
                  <a:pt x="5536876" y="1036058"/>
                </a:cubicBezTo>
                <a:cubicBezTo>
                  <a:pt x="5537722" y="1037751"/>
                  <a:pt x="5538710" y="1039444"/>
                  <a:pt x="5539839" y="1041137"/>
                </a:cubicBezTo>
                <a:cubicBezTo>
                  <a:pt x="5547174" y="1047908"/>
                  <a:pt x="5550842" y="1055526"/>
                  <a:pt x="5550842" y="1063991"/>
                </a:cubicBezTo>
                <a:cubicBezTo>
                  <a:pt x="5550842" y="1067377"/>
                  <a:pt x="5550278" y="1071045"/>
                  <a:pt x="5549150" y="1074995"/>
                </a:cubicBezTo>
                <a:cubicBezTo>
                  <a:pt x="5531091" y="1084024"/>
                  <a:pt x="5513880" y="1090231"/>
                  <a:pt x="5497516" y="1093617"/>
                </a:cubicBezTo>
                <a:cubicBezTo>
                  <a:pt x="5487358" y="1095310"/>
                  <a:pt x="5477201" y="1098132"/>
                  <a:pt x="5467043" y="1102082"/>
                </a:cubicBezTo>
                <a:lnTo>
                  <a:pt x="5453500" y="1106314"/>
                </a:lnTo>
                <a:cubicBezTo>
                  <a:pt x="5452935" y="1106878"/>
                  <a:pt x="5452089" y="1107161"/>
                  <a:pt x="5450960" y="1107161"/>
                </a:cubicBezTo>
                <a:cubicBezTo>
                  <a:pt x="5448138" y="1108853"/>
                  <a:pt x="5444471" y="1109700"/>
                  <a:pt x="5439956" y="1109700"/>
                </a:cubicBezTo>
                <a:cubicBezTo>
                  <a:pt x="5423027" y="1113086"/>
                  <a:pt x="5405815" y="1116189"/>
                  <a:pt x="5388322" y="1119011"/>
                </a:cubicBezTo>
                <a:cubicBezTo>
                  <a:pt x="5383243" y="1119575"/>
                  <a:pt x="5379716" y="1120845"/>
                  <a:pt x="5377741" y="1122820"/>
                </a:cubicBezTo>
                <a:cubicBezTo>
                  <a:pt x="5375766" y="1124795"/>
                  <a:pt x="5374214" y="1128604"/>
                  <a:pt x="5373086" y="1134247"/>
                </a:cubicBezTo>
                <a:lnTo>
                  <a:pt x="5362082" y="1193499"/>
                </a:lnTo>
                <a:cubicBezTo>
                  <a:pt x="5364339" y="1194628"/>
                  <a:pt x="5366596" y="1195192"/>
                  <a:pt x="5368854" y="1195192"/>
                </a:cubicBezTo>
                <a:cubicBezTo>
                  <a:pt x="5379011" y="1189549"/>
                  <a:pt x="5389733" y="1185881"/>
                  <a:pt x="5401019" y="1184188"/>
                </a:cubicBezTo>
                <a:cubicBezTo>
                  <a:pt x="5407226" y="1183060"/>
                  <a:pt x="5413434" y="1181649"/>
                  <a:pt x="5419641" y="1179956"/>
                </a:cubicBezTo>
                <a:cubicBezTo>
                  <a:pt x="5425848" y="1178263"/>
                  <a:pt x="5432479" y="1176852"/>
                  <a:pt x="5439533" y="1175724"/>
                </a:cubicBezTo>
                <a:cubicBezTo>
                  <a:pt x="5446587" y="1174595"/>
                  <a:pt x="5453076" y="1172620"/>
                  <a:pt x="5459002" y="1169799"/>
                </a:cubicBezTo>
                <a:cubicBezTo>
                  <a:pt x="5464927" y="1166977"/>
                  <a:pt x="5479175" y="1163027"/>
                  <a:pt x="5501748" y="1157948"/>
                </a:cubicBezTo>
                <a:cubicBezTo>
                  <a:pt x="5505698" y="1157948"/>
                  <a:pt x="5509366" y="1159077"/>
                  <a:pt x="5512752" y="1161334"/>
                </a:cubicBezTo>
                <a:cubicBezTo>
                  <a:pt x="5526295" y="1171492"/>
                  <a:pt x="5536170" y="1184471"/>
                  <a:pt x="5542378" y="1200271"/>
                </a:cubicBezTo>
                <a:cubicBezTo>
                  <a:pt x="5543506" y="1202528"/>
                  <a:pt x="5544070" y="1205068"/>
                  <a:pt x="5544070" y="1207889"/>
                </a:cubicBezTo>
                <a:cubicBezTo>
                  <a:pt x="5544070" y="1214661"/>
                  <a:pt x="5539839" y="1221150"/>
                  <a:pt x="5531374" y="1227358"/>
                </a:cubicBezTo>
                <a:lnTo>
                  <a:pt x="5528835" y="1229051"/>
                </a:lnTo>
                <a:cubicBezTo>
                  <a:pt x="5514727" y="1239208"/>
                  <a:pt x="5506262" y="1249930"/>
                  <a:pt x="5503441" y="1261216"/>
                </a:cubicBezTo>
                <a:lnTo>
                  <a:pt x="5499208" y="1269681"/>
                </a:lnTo>
                <a:cubicBezTo>
                  <a:pt x="5495258" y="1277581"/>
                  <a:pt x="5493283" y="1283506"/>
                  <a:pt x="5493283" y="1287457"/>
                </a:cubicBezTo>
                <a:cubicBezTo>
                  <a:pt x="5493283" y="1291407"/>
                  <a:pt x="5494553" y="1294792"/>
                  <a:pt x="5497092" y="1297614"/>
                </a:cubicBezTo>
                <a:cubicBezTo>
                  <a:pt x="5499632" y="1300436"/>
                  <a:pt x="5501325" y="1303398"/>
                  <a:pt x="5502171" y="1306502"/>
                </a:cubicBezTo>
                <a:cubicBezTo>
                  <a:pt x="5503018" y="1309606"/>
                  <a:pt x="5504287" y="1312568"/>
                  <a:pt x="5505980" y="1315390"/>
                </a:cubicBezTo>
                <a:cubicBezTo>
                  <a:pt x="5507673" y="1318211"/>
                  <a:pt x="5509930" y="1320892"/>
                  <a:pt x="5512752" y="1323431"/>
                </a:cubicBezTo>
                <a:cubicBezTo>
                  <a:pt x="5515573" y="1325970"/>
                  <a:pt x="5517831" y="1328933"/>
                  <a:pt x="5519524" y="1332319"/>
                </a:cubicBezTo>
                <a:lnTo>
                  <a:pt x="5520370" y="1334012"/>
                </a:lnTo>
                <a:cubicBezTo>
                  <a:pt x="5516984" y="1339091"/>
                  <a:pt x="5513175" y="1343182"/>
                  <a:pt x="5508943" y="1346285"/>
                </a:cubicBezTo>
                <a:cubicBezTo>
                  <a:pt x="5504710" y="1349389"/>
                  <a:pt x="5501183" y="1352916"/>
                  <a:pt x="5498362" y="1356866"/>
                </a:cubicBezTo>
                <a:cubicBezTo>
                  <a:pt x="5497798" y="1357430"/>
                  <a:pt x="5496951" y="1357854"/>
                  <a:pt x="5495823" y="1358136"/>
                </a:cubicBezTo>
                <a:cubicBezTo>
                  <a:pt x="5494694" y="1358418"/>
                  <a:pt x="5489897" y="1358559"/>
                  <a:pt x="5481433" y="1358559"/>
                </a:cubicBezTo>
                <a:cubicBezTo>
                  <a:pt x="5464504" y="1358559"/>
                  <a:pt x="5450396" y="1361099"/>
                  <a:pt x="5439110" y="1366177"/>
                </a:cubicBezTo>
                <a:cubicBezTo>
                  <a:pt x="5435724" y="1367870"/>
                  <a:pt x="5431774" y="1368717"/>
                  <a:pt x="5427259" y="1368717"/>
                </a:cubicBezTo>
                <a:lnTo>
                  <a:pt x="5414563" y="1368717"/>
                </a:lnTo>
                <a:lnTo>
                  <a:pt x="5404405" y="1367870"/>
                </a:lnTo>
                <a:cubicBezTo>
                  <a:pt x="5399326" y="1367870"/>
                  <a:pt x="5383807" y="1368999"/>
                  <a:pt x="5357850" y="1371256"/>
                </a:cubicBezTo>
                <a:lnTo>
                  <a:pt x="5340920" y="1372949"/>
                </a:lnTo>
                <a:cubicBezTo>
                  <a:pt x="5342049" y="1370127"/>
                  <a:pt x="5342613" y="1367588"/>
                  <a:pt x="5342613" y="1365331"/>
                </a:cubicBezTo>
                <a:cubicBezTo>
                  <a:pt x="5342613" y="1361381"/>
                  <a:pt x="5339510" y="1356866"/>
                  <a:pt x="5333302" y="1351787"/>
                </a:cubicBezTo>
                <a:cubicBezTo>
                  <a:pt x="5325402" y="1347837"/>
                  <a:pt x="5321452" y="1341066"/>
                  <a:pt x="5321452" y="1331472"/>
                </a:cubicBezTo>
                <a:cubicBezTo>
                  <a:pt x="5329352" y="1325265"/>
                  <a:pt x="5338945" y="1320751"/>
                  <a:pt x="5350232" y="1317929"/>
                </a:cubicBezTo>
                <a:cubicBezTo>
                  <a:pt x="5366596" y="1315108"/>
                  <a:pt x="5382961" y="1311722"/>
                  <a:pt x="5399326" y="1307772"/>
                </a:cubicBezTo>
                <a:cubicBezTo>
                  <a:pt x="5408919" y="1305514"/>
                  <a:pt x="5418795" y="1303539"/>
                  <a:pt x="5428952" y="1301846"/>
                </a:cubicBezTo>
                <a:cubicBezTo>
                  <a:pt x="5434031" y="1300718"/>
                  <a:pt x="5437981" y="1298178"/>
                  <a:pt x="5440803" y="1294228"/>
                </a:cubicBezTo>
                <a:cubicBezTo>
                  <a:pt x="5446445" y="1285199"/>
                  <a:pt x="5452653" y="1267706"/>
                  <a:pt x="5459425" y="1241748"/>
                </a:cubicBezTo>
                <a:lnTo>
                  <a:pt x="5466197" y="1225665"/>
                </a:lnTo>
                <a:cubicBezTo>
                  <a:pt x="5463375" y="1222843"/>
                  <a:pt x="5460553" y="1220868"/>
                  <a:pt x="5457732" y="1219740"/>
                </a:cubicBezTo>
                <a:cubicBezTo>
                  <a:pt x="5451524" y="1218047"/>
                  <a:pt x="5444189" y="1217200"/>
                  <a:pt x="5435724" y="1217200"/>
                </a:cubicBezTo>
                <a:cubicBezTo>
                  <a:pt x="5426130" y="1217200"/>
                  <a:pt x="5416537" y="1218329"/>
                  <a:pt x="5406944" y="1220586"/>
                </a:cubicBezTo>
                <a:cubicBezTo>
                  <a:pt x="5403559" y="1221150"/>
                  <a:pt x="5399749" y="1221856"/>
                  <a:pt x="5395517" y="1222702"/>
                </a:cubicBezTo>
                <a:cubicBezTo>
                  <a:pt x="5391285" y="1223549"/>
                  <a:pt x="5386911" y="1225383"/>
                  <a:pt x="5382397" y="1228204"/>
                </a:cubicBezTo>
                <a:lnTo>
                  <a:pt x="5374779" y="1231590"/>
                </a:lnTo>
                <a:cubicBezTo>
                  <a:pt x="5357285" y="1237233"/>
                  <a:pt x="5342331" y="1243441"/>
                  <a:pt x="5329917" y="1250212"/>
                </a:cubicBezTo>
                <a:lnTo>
                  <a:pt x="5292672" y="1267988"/>
                </a:lnTo>
                <a:cubicBezTo>
                  <a:pt x="5284772" y="1271374"/>
                  <a:pt x="5280822" y="1277299"/>
                  <a:pt x="5280822" y="1285764"/>
                </a:cubicBezTo>
                <a:lnTo>
                  <a:pt x="5281668" y="1307772"/>
                </a:lnTo>
                <a:lnTo>
                  <a:pt x="5284208" y="1345862"/>
                </a:lnTo>
                <a:cubicBezTo>
                  <a:pt x="5283079" y="1355455"/>
                  <a:pt x="5278000" y="1364766"/>
                  <a:pt x="5268971" y="1373795"/>
                </a:cubicBezTo>
                <a:lnTo>
                  <a:pt x="5264739" y="1378874"/>
                </a:lnTo>
                <a:cubicBezTo>
                  <a:pt x="5243295" y="1373231"/>
                  <a:pt x="5227212" y="1360816"/>
                  <a:pt x="5216491" y="1341630"/>
                </a:cubicBezTo>
                <a:cubicBezTo>
                  <a:pt x="5215362" y="1339373"/>
                  <a:pt x="5214798" y="1336833"/>
                  <a:pt x="5214798" y="1334012"/>
                </a:cubicBezTo>
                <a:cubicBezTo>
                  <a:pt x="5214798" y="1331190"/>
                  <a:pt x="5214939" y="1328087"/>
                  <a:pt x="5215221" y="1324701"/>
                </a:cubicBezTo>
                <a:cubicBezTo>
                  <a:pt x="5215503" y="1321315"/>
                  <a:pt x="5216208" y="1315108"/>
                  <a:pt x="5217337" y="1306079"/>
                </a:cubicBezTo>
                <a:cubicBezTo>
                  <a:pt x="5217901" y="1301000"/>
                  <a:pt x="5218184" y="1293100"/>
                  <a:pt x="5218184" y="1282378"/>
                </a:cubicBezTo>
                <a:cubicBezTo>
                  <a:pt x="5216491" y="1267141"/>
                  <a:pt x="5214092" y="1251482"/>
                  <a:pt x="5210989" y="1235399"/>
                </a:cubicBezTo>
                <a:cubicBezTo>
                  <a:pt x="5207885" y="1219316"/>
                  <a:pt x="5202101" y="1207325"/>
                  <a:pt x="5193636" y="1199425"/>
                </a:cubicBezTo>
                <a:cubicBezTo>
                  <a:pt x="5193072" y="1198860"/>
                  <a:pt x="5192225" y="1198578"/>
                  <a:pt x="5191097" y="1198578"/>
                </a:cubicBezTo>
                <a:lnTo>
                  <a:pt x="5184325" y="1198578"/>
                </a:lnTo>
                <a:cubicBezTo>
                  <a:pt x="5184325" y="1194628"/>
                  <a:pt x="5185454" y="1191665"/>
                  <a:pt x="5187711" y="1189690"/>
                </a:cubicBezTo>
                <a:cubicBezTo>
                  <a:pt x="5189968" y="1187715"/>
                  <a:pt x="5193072" y="1186728"/>
                  <a:pt x="5197022" y="1186728"/>
                </a:cubicBezTo>
                <a:cubicBezTo>
                  <a:pt x="5204358" y="1186728"/>
                  <a:pt x="5217337" y="1198014"/>
                  <a:pt x="5235959" y="1220586"/>
                </a:cubicBezTo>
                <a:cubicBezTo>
                  <a:pt x="5240474" y="1226794"/>
                  <a:pt x="5245834" y="1229897"/>
                  <a:pt x="5252042" y="1229897"/>
                </a:cubicBezTo>
                <a:lnTo>
                  <a:pt x="5257967" y="1229051"/>
                </a:lnTo>
                <a:cubicBezTo>
                  <a:pt x="5264175" y="1226794"/>
                  <a:pt x="5270382" y="1225383"/>
                  <a:pt x="5276590" y="1224818"/>
                </a:cubicBezTo>
                <a:cubicBezTo>
                  <a:pt x="5285618" y="1223690"/>
                  <a:pt x="5294083" y="1221150"/>
                  <a:pt x="5301983" y="1217200"/>
                </a:cubicBezTo>
                <a:cubicBezTo>
                  <a:pt x="5303676" y="1216072"/>
                  <a:pt x="5305792" y="1215366"/>
                  <a:pt x="5308332" y="1215084"/>
                </a:cubicBezTo>
                <a:cubicBezTo>
                  <a:pt x="5310871" y="1214802"/>
                  <a:pt x="5313269" y="1214238"/>
                  <a:pt x="5315527" y="1213391"/>
                </a:cubicBezTo>
                <a:cubicBezTo>
                  <a:pt x="5317784" y="1212545"/>
                  <a:pt x="5319759" y="1210711"/>
                  <a:pt x="5321452" y="1207889"/>
                </a:cubicBezTo>
                <a:cubicBezTo>
                  <a:pt x="5317502" y="1201118"/>
                  <a:pt x="5315527" y="1192653"/>
                  <a:pt x="5315527" y="1182495"/>
                </a:cubicBezTo>
                <a:cubicBezTo>
                  <a:pt x="5315527" y="1174595"/>
                  <a:pt x="5316091" y="1167259"/>
                  <a:pt x="5317220" y="1160488"/>
                </a:cubicBezTo>
                <a:cubicBezTo>
                  <a:pt x="5318913" y="1144123"/>
                  <a:pt x="5319759" y="1127476"/>
                  <a:pt x="5319759" y="1110546"/>
                </a:cubicBezTo>
                <a:cubicBezTo>
                  <a:pt x="5319759" y="1067659"/>
                  <a:pt x="5322016" y="1024772"/>
                  <a:pt x="5326531" y="981884"/>
                </a:cubicBezTo>
                <a:lnTo>
                  <a:pt x="5327377" y="963262"/>
                </a:lnTo>
                <a:cubicBezTo>
                  <a:pt x="5327377" y="961005"/>
                  <a:pt x="5327095" y="959030"/>
                  <a:pt x="5326531" y="957337"/>
                </a:cubicBezTo>
                <a:lnTo>
                  <a:pt x="5326531" y="948873"/>
                </a:lnTo>
                <a:lnTo>
                  <a:pt x="5325684" y="942101"/>
                </a:lnTo>
                <a:cubicBezTo>
                  <a:pt x="5325684" y="937586"/>
                  <a:pt x="5326531" y="933354"/>
                  <a:pt x="5328224" y="929404"/>
                </a:cubicBezTo>
                <a:lnTo>
                  <a:pt x="5328224" y="927711"/>
                </a:lnTo>
                <a:lnTo>
                  <a:pt x="5326531" y="924325"/>
                </a:lnTo>
                <a:lnTo>
                  <a:pt x="5318066" y="923479"/>
                </a:lnTo>
                <a:cubicBezTo>
                  <a:pt x="5315244" y="923479"/>
                  <a:pt x="5311294" y="926018"/>
                  <a:pt x="5306216" y="931097"/>
                </a:cubicBezTo>
                <a:cubicBezTo>
                  <a:pt x="5305087" y="928840"/>
                  <a:pt x="5304523" y="926582"/>
                  <a:pt x="5304523" y="924325"/>
                </a:cubicBezTo>
                <a:cubicBezTo>
                  <a:pt x="5304523" y="919811"/>
                  <a:pt x="5307062" y="915578"/>
                  <a:pt x="5312141" y="911628"/>
                </a:cubicBezTo>
                <a:cubicBezTo>
                  <a:pt x="5320605" y="902599"/>
                  <a:pt x="5331045" y="896674"/>
                  <a:pt x="5343460" y="893853"/>
                </a:cubicBezTo>
                <a:close/>
                <a:moveTo>
                  <a:pt x="1304599" y="883695"/>
                </a:moveTo>
                <a:cubicBezTo>
                  <a:pt x="1311371" y="883695"/>
                  <a:pt x="1317296" y="886799"/>
                  <a:pt x="1322375" y="893006"/>
                </a:cubicBezTo>
                <a:cubicBezTo>
                  <a:pt x="1329147" y="901471"/>
                  <a:pt x="1336200" y="909653"/>
                  <a:pt x="1343537" y="917553"/>
                </a:cubicBezTo>
                <a:cubicBezTo>
                  <a:pt x="1353130" y="928275"/>
                  <a:pt x="1357926" y="939844"/>
                  <a:pt x="1357926" y="952258"/>
                </a:cubicBezTo>
                <a:cubicBezTo>
                  <a:pt x="1357926" y="959594"/>
                  <a:pt x="1356233" y="966930"/>
                  <a:pt x="1352848" y="974266"/>
                </a:cubicBezTo>
                <a:cubicBezTo>
                  <a:pt x="1346640" y="987810"/>
                  <a:pt x="1339586" y="1001353"/>
                  <a:pt x="1331686" y="1014896"/>
                </a:cubicBezTo>
                <a:cubicBezTo>
                  <a:pt x="1318143" y="1045369"/>
                  <a:pt x="1292749" y="1085435"/>
                  <a:pt x="1255505" y="1135094"/>
                </a:cubicBezTo>
                <a:lnTo>
                  <a:pt x="1230957" y="1174877"/>
                </a:lnTo>
                <a:cubicBezTo>
                  <a:pt x="1229264" y="1176570"/>
                  <a:pt x="1227854" y="1178545"/>
                  <a:pt x="1226725" y="1180803"/>
                </a:cubicBezTo>
                <a:lnTo>
                  <a:pt x="1236036" y="1178263"/>
                </a:lnTo>
                <a:cubicBezTo>
                  <a:pt x="1263123" y="1160770"/>
                  <a:pt x="1283720" y="1148073"/>
                  <a:pt x="1297828" y="1140172"/>
                </a:cubicBezTo>
                <a:cubicBezTo>
                  <a:pt x="1327736" y="1123243"/>
                  <a:pt x="1368648" y="1113932"/>
                  <a:pt x="1420564" y="1112239"/>
                </a:cubicBezTo>
                <a:cubicBezTo>
                  <a:pt x="1435801" y="1113368"/>
                  <a:pt x="1447087" y="1119998"/>
                  <a:pt x="1454423" y="1132131"/>
                </a:cubicBezTo>
                <a:cubicBezTo>
                  <a:pt x="1461759" y="1144264"/>
                  <a:pt x="1467966" y="1157384"/>
                  <a:pt x="1473045" y="1171492"/>
                </a:cubicBezTo>
                <a:lnTo>
                  <a:pt x="1473891" y="1175724"/>
                </a:lnTo>
                <a:lnTo>
                  <a:pt x="1472198" y="1189267"/>
                </a:lnTo>
                <a:lnTo>
                  <a:pt x="1471352" y="1190960"/>
                </a:lnTo>
                <a:cubicBezTo>
                  <a:pt x="1469659" y="1200553"/>
                  <a:pt x="1467684" y="1209864"/>
                  <a:pt x="1465427" y="1218893"/>
                </a:cubicBezTo>
                <a:cubicBezTo>
                  <a:pt x="1458655" y="1247109"/>
                  <a:pt x="1453576" y="1274195"/>
                  <a:pt x="1450190" y="1300153"/>
                </a:cubicBezTo>
                <a:cubicBezTo>
                  <a:pt x="1446240" y="1331190"/>
                  <a:pt x="1440597" y="1357430"/>
                  <a:pt x="1433261" y="1378874"/>
                </a:cubicBezTo>
                <a:lnTo>
                  <a:pt x="1413793" y="1450823"/>
                </a:lnTo>
                <a:cubicBezTo>
                  <a:pt x="1412100" y="1455902"/>
                  <a:pt x="1409560" y="1460699"/>
                  <a:pt x="1406175" y="1465213"/>
                </a:cubicBezTo>
                <a:cubicBezTo>
                  <a:pt x="1405610" y="1467470"/>
                  <a:pt x="1404341" y="1469728"/>
                  <a:pt x="1402365" y="1471985"/>
                </a:cubicBezTo>
                <a:cubicBezTo>
                  <a:pt x="1400390" y="1474242"/>
                  <a:pt x="1399121" y="1476217"/>
                  <a:pt x="1398556" y="1477910"/>
                </a:cubicBezTo>
                <a:cubicBezTo>
                  <a:pt x="1396299" y="1485246"/>
                  <a:pt x="1392631" y="1490607"/>
                  <a:pt x="1387552" y="1493993"/>
                </a:cubicBezTo>
                <a:cubicBezTo>
                  <a:pt x="1382474" y="1497379"/>
                  <a:pt x="1376831" y="1500200"/>
                  <a:pt x="1370623" y="1502457"/>
                </a:cubicBezTo>
                <a:cubicBezTo>
                  <a:pt x="1368366" y="1503586"/>
                  <a:pt x="1365686" y="1504856"/>
                  <a:pt x="1362582" y="1506266"/>
                </a:cubicBezTo>
                <a:cubicBezTo>
                  <a:pt x="1359478" y="1507677"/>
                  <a:pt x="1356516" y="1508383"/>
                  <a:pt x="1353694" y="1508383"/>
                </a:cubicBezTo>
                <a:cubicBezTo>
                  <a:pt x="1348051" y="1508383"/>
                  <a:pt x="1342408" y="1506125"/>
                  <a:pt x="1336765" y="1501611"/>
                </a:cubicBezTo>
                <a:lnTo>
                  <a:pt x="1298674" y="1467752"/>
                </a:lnTo>
                <a:lnTo>
                  <a:pt x="1223339" y="1393264"/>
                </a:lnTo>
                <a:cubicBezTo>
                  <a:pt x="1204153" y="1372385"/>
                  <a:pt x="1194560" y="1348684"/>
                  <a:pt x="1194560" y="1322161"/>
                </a:cubicBezTo>
                <a:cubicBezTo>
                  <a:pt x="1194560" y="1317083"/>
                  <a:pt x="1194842" y="1312286"/>
                  <a:pt x="1195407" y="1307772"/>
                </a:cubicBezTo>
                <a:cubicBezTo>
                  <a:pt x="1196535" y="1289149"/>
                  <a:pt x="1211771" y="1275042"/>
                  <a:pt x="1241115" y="1265449"/>
                </a:cubicBezTo>
                <a:cubicBezTo>
                  <a:pt x="1245065" y="1264320"/>
                  <a:pt x="1249297" y="1262627"/>
                  <a:pt x="1253812" y="1260370"/>
                </a:cubicBezTo>
                <a:cubicBezTo>
                  <a:pt x="1258326" y="1258113"/>
                  <a:pt x="1263123" y="1256984"/>
                  <a:pt x="1268202" y="1256984"/>
                </a:cubicBezTo>
                <a:cubicBezTo>
                  <a:pt x="1276102" y="1256984"/>
                  <a:pt x="1283156" y="1261216"/>
                  <a:pt x="1289363" y="1269681"/>
                </a:cubicBezTo>
                <a:cubicBezTo>
                  <a:pt x="1293313" y="1274760"/>
                  <a:pt x="1297828" y="1280120"/>
                  <a:pt x="1302906" y="1285764"/>
                </a:cubicBezTo>
                <a:cubicBezTo>
                  <a:pt x="1307985" y="1291407"/>
                  <a:pt x="1313064" y="1297614"/>
                  <a:pt x="1318143" y="1304386"/>
                </a:cubicBezTo>
                <a:cubicBezTo>
                  <a:pt x="1321529" y="1308900"/>
                  <a:pt x="1323221" y="1314261"/>
                  <a:pt x="1323221" y="1320468"/>
                </a:cubicBezTo>
                <a:cubicBezTo>
                  <a:pt x="1323221" y="1331755"/>
                  <a:pt x="1318989" y="1341066"/>
                  <a:pt x="1310525" y="1348402"/>
                </a:cubicBezTo>
                <a:cubicBezTo>
                  <a:pt x="1304317" y="1352916"/>
                  <a:pt x="1298392" y="1355173"/>
                  <a:pt x="1292749" y="1355173"/>
                </a:cubicBezTo>
                <a:cubicBezTo>
                  <a:pt x="1285413" y="1355173"/>
                  <a:pt x="1278500" y="1351646"/>
                  <a:pt x="1272011" y="1344593"/>
                </a:cubicBezTo>
                <a:cubicBezTo>
                  <a:pt x="1265521" y="1337539"/>
                  <a:pt x="1259737" y="1330062"/>
                  <a:pt x="1254658" y="1322161"/>
                </a:cubicBezTo>
                <a:cubicBezTo>
                  <a:pt x="1252401" y="1319340"/>
                  <a:pt x="1250426" y="1316801"/>
                  <a:pt x="1248733" y="1314543"/>
                </a:cubicBezTo>
                <a:cubicBezTo>
                  <a:pt x="1247041" y="1312286"/>
                  <a:pt x="1245488" y="1309888"/>
                  <a:pt x="1244078" y="1307348"/>
                </a:cubicBezTo>
                <a:cubicBezTo>
                  <a:pt x="1242667" y="1304809"/>
                  <a:pt x="1240692" y="1302128"/>
                  <a:pt x="1238152" y="1299307"/>
                </a:cubicBezTo>
                <a:cubicBezTo>
                  <a:pt x="1235613" y="1296485"/>
                  <a:pt x="1233215" y="1294934"/>
                  <a:pt x="1230957" y="1294651"/>
                </a:cubicBezTo>
                <a:cubicBezTo>
                  <a:pt x="1228700" y="1294369"/>
                  <a:pt x="1227290" y="1294228"/>
                  <a:pt x="1226725" y="1294228"/>
                </a:cubicBezTo>
                <a:cubicBezTo>
                  <a:pt x="1223904" y="1294228"/>
                  <a:pt x="1220377" y="1295357"/>
                  <a:pt x="1216144" y="1297614"/>
                </a:cubicBezTo>
                <a:cubicBezTo>
                  <a:pt x="1211912" y="1299871"/>
                  <a:pt x="1209796" y="1303539"/>
                  <a:pt x="1209796" y="1308618"/>
                </a:cubicBezTo>
                <a:lnTo>
                  <a:pt x="1210642" y="1314543"/>
                </a:lnTo>
                <a:cubicBezTo>
                  <a:pt x="1219107" y="1347837"/>
                  <a:pt x="1238011" y="1374078"/>
                  <a:pt x="1267355" y="1393264"/>
                </a:cubicBezTo>
                <a:cubicBezTo>
                  <a:pt x="1279206" y="1400600"/>
                  <a:pt x="1290774" y="1408218"/>
                  <a:pt x="1302060" y="1416118"/>
                </a:cubicBezTo>
                <a:lnTo>
                  <a:pt x="1325761" y="1431355"/>
                </a:lnTo>
                <a:lnTo>
                  <a:pt x="1340997" y="1437280"/>
                </a:lnTo>
                <a:cubicBezTo>
                  <a:pt x="1345512" y="1423737"/>
                  <a:pt x="1348333" y="1413861"/>
                  <a:pt x="1349462" y="1407654"/>
                </a:cubicBezTo>
                <a:cubicBezTo>
                  <a:pt x="1361312" y="1356866"/>
                  <a:pt x="1369495" y="1317365"/>
                  <a:pt x="1374009" y="1289149"/>
                </a:cubicBezTo>
                <a:cubicBezTo>
                  <a:pt x="1378523" y="1260934"/>
                  <a:pt x="1381063" y="1245416"/>
                  <a:pt x="1381627" y="1242594"/>
                </a:cubicBezTo>
                <a:lnTo>
                  <a:pt x="1389245" y="1207043"/>
                </a:lnTo>
                <a:lnTo>
                  <a:pt x="1389245" y="1201964"/>
                </a:lnTo>
                <a:cubicBezTo>
                  <a:pt x="1389245" y="1177135"/>
                  <a:pt x="1377677" y="1164720"/>
                  <a:pt x="1354540" y="1164720"/>
                </a:cubicBezTo>
                <a:cubicBezTo>
                  <a:pt x="1342690" y="1164720"/>
                  <a:pt x="1331122" y="1166131"/>
                  <a:pt x="1319836" y="1168952"/>
                </a:cubicBezTo>
                <a:cubicBezTo>
                  <a:pt x="1313628" y="1170645"/>
                  <a:pt x="1306856" y="1172056"/>
                  <a:pt x="1299521" y="1173184"/>
                </a:cubicBezTo>
                <a:lnTo>
                  <a:pt x="1296981" y="1173184"/>
                </a:lnTo>
                <a:cubicBezTo>
                  <a:pt x="1290774" y="1178827"/>
                  <a:pt x="1284002" y="1182778"/>
                  <a:pt x="1276666" y="1185035"/>
                </a:cubicBezTo>
                <a:cubicBezTo>
                  <a:pt x="1271587" y="1186164"/>
                  <a:pt x="1264534" y="1189831"/>
                  <a:pt x="1255505" y="1196039"/>
                </a:cubicBezTo>
                <a:lnTo>
                  <a:pt x="1183555" y="1236669"/>
                </a:lnTo>
                <a:lnTo>
                  <a:pt x="1159009" y="1211275"/>
                </a:lnTo>
                <a:lnTo>
                  <a:pt x="1179323" y="1175724"/>
                </a:lnTo>
                <a:cubicBezTo>
                  <a:pt x="1208103" y="1130579"/>
                  <a:pt x="1232932" y="1083742"/>
                  <a:pt x="1253812" y="1035211"/>
                </a:cubicBezTo>
                <a:cubicBezTo>
                  <a:pt x="1259455" y="1022232"/>
                  <a:pt x="1263969" y="1008689"/>
                  <a:pt x="1267355" y="994581"/>
                </a:cubicBezTo>
                <a:cubicBezTo>
                  <a:pt x="1270177" y="984424"/>
                  <a:pt x="1271587" y="975677"/>
                  <a:pt x="1271587" y="968341"/>
                </a:cubicBezTo>
                <a:lnTo>
                  <a:pt x="1272434" y="959876"/>
                </a:lnTo>
                <a:cubicBezTo>
                  <a:pt x="1272998" y="953105"/>
                  <a:pt x="1273845" y="946615"/>
                  <a:pt x="1274973" y="940408"/>
                </a:cubicBezTo>
                <a:lnTo>
                  <a:pt x="1275820" y="934483"/>
                </a:lnTo>
                <a:cubicBezTo>
                  <a:pt x="1275820" y="927711"/>
                  <a:pt x="1272716" y="922350"/>
                  <a:pt x="1266509" y="918400"/>
                </a:cubicBezTo>
                <a:lnTo>
                  <a:pt x="1241115" y="905703"/>
                </a:lnTo>
                <a:cubicBezTo>
                  <a:pt x="1242808" y="899496"/>
                  <a:pt x="1249015" y="894981"/>
                  <a:pt x="1259737" y="892160"/>
                </a:cubicBezTo>
                <a:cubicBezTo>
                  <a:pt x="1287388" y="886517"/>
                  <a:pt x="1302342" y="883695"/>
                  <a:pt x="1304599" y="883695"/>
                </a:cubicBezTo>
                <a:close/>
                <a:moveTo>
                  <a:pt x="2961112" y="870998"/>
                </a:moveTo>
                <a:lnTo>
                  <a:pt x="2972963" y="871845"/>
                </a:lnTo>
                <a:cubicBezTo>
                  <a:pt x="2975784" y="871845"/>
                  <a:pt x="2978606" y="873255"/>
                  <a:pt x="2981427" y="876077"/>
                </a:cubicBezTo>
                <a:lnTo>
                  <a:pt x="2994971" y="893006"/>
                </a:lnTo>
                <a:cubicBezTo>
                  <a:pt x="3004000" y="903164"/>
                  <a:pt x="3010771" y="910641"/>
                  <a:pt x="3015286" y="915437"/>
                </a:cubicBezTo>
                <a:cubicBezTo>
                  <a:pt x="3019800" y="920234"/>
                  <a:pt x="3022057" y="925454"/>
                  <a:pt x="3022057" y="931097"/>
                </a:cubicBezTo>
                <a:cubicBezTo>
                  <a:pt x="3022057" y="934483"/>
                  <a:pt x="3021211" y="937869"/>
                  <a:pt x="3019518" y="941254"/>
                </a:cubicBezTo>
                <a:lnTo>
                  <a:pt x="3019518" y="942101"/>
                </a:lnTo>
                <a:lnTo>
                  <a:pt x="3018671" y="942101"/>
                </a:lnTo>
                <a:cubicBezTo>
                  <a:pt x="3016414" y="950001"/>
                  <a:pt x="3012746" y="956914"/>
                  <a:pt x="3007667" y="962839"/>
                </a:cubicBezTo>
                <a:cubicBezTo>
                  <a:pt x="3002589" y="968764"/>
                  <a:pt x="2994406" y="976241"/>
                  <a:pt x="2983120" y="985270"/>
                </a:cubicBezTo>
                <a:cubicBezTo>
                  <a:pt x="2978606" y="989220"/>
                  <a:pt x="2966473" y="997685"/>
                  <a:pt x="2946722" y="1010664"/>
                </a:cubicBezTo>
                <a:lnTo>
                  <a:pt x="2917096" y="1034365"/>
                </a:lnTo>
                <a:cubicBezTo>
                  <a:pt x="2907503" y="1041701"/>
                  <a:pt x="2897345" y="1048473"/>
                  <a:pt x="2886624" y="1054680"/>
                </a:cubicBezTo>
                <a:cubicBezTo>
                  <a:pt x="2879287" y="1060323"/>
                  <a:pt x="2871952" y="1064979"/>
                  <a:pt x="2864616" y="1068647"/>
                </a:cubicBezTo>
                <a:cubicBezTo>
                  <a:pt x="2857280" y="1072315"/>
                  <a:pt x="2850226" y="1076124"/>
                  <a:pt x="2843454" y="1080074"/>
                </a:cubicBezTo>
                <a:cubicBezTo>
                  <a:pt x="2823139" y="1090231"/>
                  <a:pt x="2802824" y="1099825"/>
                  <a:pt x="2782509" y="1108853"/>
                </a:cubicBezTo>
                <a:cubicBezTo>
                  <a:pt x="2771787" y="1113932"/>
                  <a:pt x="2765580" y="1116472"/>
                  <a:pt x="2763887" y="1116472"/>
                </a:cubicBezTo>
                <a:lnTo>
                  <a:pt x="2761348" y="1116472"/>
                </a:lnTo>
                <a:cubicBezTo>
                  <a:pt x="2764733" y="1113086"/>
                  <a:pt x="2770377" y="1106314"/>
                  <a:pt x="2778277" y="1096157"/>
                </a:cubicBezTo>
                <a:cubicBezTo>
                  <a:pt x="2799721" y="1070763"/>
                  <a:pt x="2812135" y="1056937"/>
                  <a:pt x="2815521" y="1054680"/>
                </a:cubicBezTo>
                <a:lnTo>
                  <a:pt x="2823139" y="1048755"/>
                </a:lnTo>
                <a:cubicBezTo>
                  <a:pt x="2827654" y="1045933"/>
                  <a:pt x="2829911" y="1043253"/>
                  <a:pt x="2829911" y="1040713"/>
                </a:cubicBezTo>
                <a:cubicBezTo>
                  <a:pt x="2829911" y="1038174"/>
                  <a:pt x="2831040" y="1036904"/>
                  <a:pt x="2833297" y="1036904"/>
                </a:cubicBezTo>
                <a:cubicBezTo>
                  <a:pt x="2854176" y="1019411"/>
                  <a:pt x="2874773" y="1000507"/>
                  <a:pt x="2895088" y="980192"/>
                </a:cubicBezTo>
                <a:lnTo>
                  <a:pt x="2913710" y="961569"/>
                </a:lnTo>
                <a:cubicBezTo>
                  <a:pt x="2923303" y="951976"/>
                  <a:pt x="2930640" y="940972"/>
                  <a:pt x="2935718" y="928557"/>
                </a:cubicBezTo>
                <a:cubicBezTo>
                  <a:pt x="2936283" y="926865"/>
                  <a:pt x="2937129" y="925454"/>
                  <a:pt x="2938258" y="924325"/>
                </a:cubicBezTo>
                <a:cubicBezTo>
                  <a:pt x="2942208" y="913603"/>
                  <a:pt x="2944183" y="906832"/>
                  <a:pt x="2944183" y="904010"/>
                </a:cubicBezTo>
                <a:cubicBezTo>
                  <a:pt x="2944183" y="894417"/>
                  <a:pt x="2941926" y="889620"/>
                  <a:pt x="2937411" y="889620"/>
                </a:cubicBezTo>
                <a:lnTo>
                  <a:pt x="2934872" y="889620"/>
                </a:lnTo>
                <a:cubicBezTo>
                  <a:pt x="2925843" y="890185"/>
                  <a:pt x="2917378" y="891595"/>
                  <a:pt x="2909478" y="893853"/>
                </a:cubicBezTo>
                <a:lnTo>
                  <a:pt x="2908632" y="893006"/>
                </a:lnTo>
                <a:lnTo>
                  <a:pt x="2916250" y="889620"/>
                </a:lnTo>
                <a:cubicBezTo>
                  <a:pt x="2923586" y="885670"/>
                  <a:pt x="2931204" y="882002"/>
                  <a:pt x="2939104" y="878616"/>
                </a:cubicBezTo>
                <a:cubicBezTo>
                  <a:pt x="2940797" y="878616"/>
                  <a:pt x="2942490" y="878052"/>
                  <a:pt x="2944183" y="876923"/>
                </a:cubicBezTo>
                <a:cubicBezTo>
                  <a:pt x="2948697" y="872973"/>
                  <a:pt x="2954340" y="870998"/>
                  <a:pt x="2961112" y="870998"/>
                </a:cubicBezTo>
                <a:close/>
                <a:moveTo>
                  <a:pt x="1892461" y="858301"/>
                </a:moveTo>
                <a:lnTo>
                  <a:pt x="1897540" y="859148"/>
                </a:lnTo>
                <a:lnTo>
                  <a:pt x="1919548" y="881156"/>
                </a:lnTo>
                <a:cubicBezTo>
                  <a:pt x="1922934" y="885106"/>
                  <a:pt x="1924627" y="889902"/>
                  <a:pt x="1924627" y="895546"/>
                </a:cubicBezTo>
                <a:lnTo>
                  <a:pt x="1922934" y="909935"/>
                </a:lnTo>
                <a:cubicBezTo>
                  <a:pt x="1920676" y="925736"/>
                  <a:pt x="1919548" y="944076"/>
                  <a:pt x="1919548" y="964955"/>
                </a:cubicBezTo>
                <a:lnTo>
                  <a:pt x="1919548" y="1004739"/>
                </a:lnTo>
                <a:cubicBezTo>
                  <a:pt x="1920676" y="1024490"/>
                  <a:pt x="1924062" y="1037186"/>
                  <a:pt x="1929705" y="1042830"/>
                </a:cubicBezTo>
                <a:cubicBezTo>
                  <a:pt x="1932527" y="1045651"/>
                  <a:pt x="1935630" y="1047908"/>
                  <a:pt x="1939016" y="1049601"/>
                </a:cubicBezTo>
                <a:lnTo>
                  <a:pt x="1939863" y="1050448"/>
                </a:lnTo>
                <a:cubicBezTo>
                  <a:pt x="1950584" y="1056091"/>
                  <a:pt x="1959049" y="1063991"/>
                  <a:pt x="1965256" y="1074149"/>
                </a:cubicBezTo>
                <a:cubicBezTo>
                  <a:pt x="1966949" y="1076970"/>
                  <a:pt x="1969771" y="1079510"/>
                  <a:pt x="1973721" y="1081767"/>
                </a:cubicBezTo>
                <a:lnTo>
                  <a:pt x="1978800" y="1084306"/>
                </a:lnTo>
                <a:cubicBezTo>
                  <a:pt x="1977671" y="1096157"/>
                  <a:pt x="1969771" y="1104903"/>
                  <a:pt x="1955099" y="1110546"/>
                </a:cubicBezTo>
                <a:lnTo>
                  <a:pt x="1944941" y="1114779"/>
                </a:lnTo>
                <a:cubicBezTo>
                  <a:pt x="1939298" y="1117036"/>
                  <a:pt x="1934220" y="1119575"/>
                  <a:pt x="1929705" y="1122397"/>
                </a:cubicBezTo>
                <a:cubicBezTo>
                  <a:pt x="1920676" y="1128040"/>
                  <a:pt x="1916021" y="1136646"/>
                  <a:pt x="1915739" y="1148214"/>
                </a:cubicBezTo>
                <a:cubicBezTo>
                  <a:pt x="1915456" y="1159782"/>
                  <a:pt x="1914751" y="1170927"/>
                  <a:pt x="1913623" y="1181649"/>
                </a:cubicBezTo>
                <a:lnTo>
                  <a:pt x="1912776" y="1195192"/>
                </a:lnTo>
                <a:cubicBezTo>
                  <a:pt x="1922934" y="1204786"/>
                  <a:pt x="1943249" y="1224818"/>
                  <a:pt x="1973721" y="1255291"/>
                </a:cubicBezTo>
                <a:lnTo>
                  <a:pt x="2000808" y="1245980"/>
                </a:lnTo>
                <a:lnTo>
                  <a:pt x="2000808" y="1282378"/>
                </a:lnTo>
                <a:cubicBezTo>
                  <a:pt x="2000808" y="1288021"/>
                  <a:pt x="2001513" y="1292112"/>
                  <a:pt x="2002924" y="1294651"/>
                </a:cubicBezTo>
                <a:cubicBezTo>
                  <a:pt x="2004335" y="1297191"/>
                  <a:pt x="2005040" y="1304386"/>
                  <a:pt x="2005040" y="1316236"/>
                </a:cubicBezTo>
                <a:cubicBezTo>
                  <a:pt x="2005040" y="1317929"/>
                  <a:pt x="2000808" y="1323572"/>
                  <a:pt x="1992343" y="1333165"/>
                </a:cubicBezTo>
                <a:lnTo>
                  <a:pt x="1988111" y="1339091"/>
                </a:lnTo>
                <a:lnTo>
                  <a:pt x="1977953" y="1334858"/>
                </a:lnTo>
                <a:cubicBezTo>
                  <a:pt x="1969489" y="1332601"/>
                  <a:pt x="1961871" y="1327804"/>
                  <a:pt x="1955099" y="1320468"/>
                </a:cubicBezTo>
                <a:cubicBezTo>
                  <a:pt x="1954535" y="1319904"/>
                  <a:pt x="1954112" y="1319340"/>
                  <a:pt x="1953829" y="1318776"/>
                </a:cubicBezTo>
                <a:cubicBezTo>
                  <a:pt x="1953547" y="1318211"/>
                  <a:pt x="1953124" y="1317929"/>
                  <a:pt x="1952560" y="1317929"/>
                </a:cubicBezTo>
                <a:cubicBezTo>
                  <a:pt x="1942402" y="1312286"/>
                  <a:pt x="1932809" y="1300718"/>
                  <a:pt x="1923780" y="1283224"/>
                </a:cubicBezTo>
                <a:cubicBezTo>
                  <a:pt x="1923216" y="1281531"/>
                  <a:pt x="1922369" y="1279697"/>
                  <a:pt x="1921241" y="1277722"/>
                </a:cubicBezTo>
                <a:cubicBezTo>
                  <a:pt x="1920112" y="1275747"/>
                  <a:pt x="1919548" y="1272220"/>
                  <a:pt x="1919548" y="1267141"/>
                </a:cubicBezTo>
                <a:cubicBezTo>
                  <a:pt x="1917855" y="1254727"/>
                  <a:pt x="1915316" y="1242312"/>
                  <a:pt x="1911930" y="1229897"/>
                </a:cubicBezTo>
                <a:cubicBezTo>
                  <a:pt x="1908544" y="1244569"/>
                  <a:pt x="1906851" y="1262627"/>
                  <a:pt x="1906851" y="1284071"/>
                </a:cubicBezTo>
                <a:cubicBezTo>
                  <a:pt x="1907415" y="1285764"/>
                  <a:pt x="1907697" y="1287739"/>
                  <a:pt x="1907697" y="1289996"/>
                </a:cubicBezTo>
                <a:cubicBezTo>
                  <a:pt x="1907697" y="1292253"/>
                  <a:pt x="1907415" y="1294369"/>
                  <a:pt x="1906851" y="1296344"/>
                </a:cubicBezTo>
                <a:cubicBezTo>
                  <a:pt x="1906287" y="1298319"/>
                  <a:pt x="1906004" y="1301000"/>
                  <a:pt x="1906004" y="1304386"/>
                </a:cubicBezTo>
                <a:lnTo>
                  <a:pt x="1905158" y="1307772"/>
                </a:lnTo>
                <a:cubicBezTo>
                  <a:pt x="1905158" y="1315108"/>
                  <a:pt x="1905440" y="1322303"/>
                  <a:pt x="1906004" y="1329356"/>
                </a:cubicBezTo>
                <a:cubicBezTo>
                  <a:pt x="1906569" y="1336410"/>
                  <a:pt x="1906851" y="1343887"/>
                  <a:pt x="1906851" y="1351787"/>
                </a:cubicBezTo>
                <a:lnTo>
                  <a:pt x="1906004" y="1374642"/>
                </a:lnTo>
                <a:cubicBezTo>
                  <a:pt x="1906004" y="1392135"/>
                  <a:pt x="1906710" y="1406102"/>
                  <a:pt x="1908121" y="1416542"/>
                </a:cubicBezTo>
                <a:cubicBezTo>
                  <a:pt x="1909531" y="1426981"/>
                  <a:pt x="1910519" y="1437562"/>
                  <a:pt x="1911083" y="1448284"/>
                </a:cubicBezTo>
                <a:lnTo>
                  <a:pt x="1911930" y="1465213"/>
                </a:lnTo>
                <a:cubicBezTo>
                  <a:pt x="1911930" y="1482142"/>
                  <a:pt x="1906851" y="1496250"/>
                  <a:pt x="1896693" y="1507536"/>
                </a:cubicBezTo>
                <a:cubicBezTo>
                  <a:pt x="1894436" y="1510922"/>
                  <a:pt x="1891615" y="1512615"/>
                  <a:pt x="1888229" y="1512615"/>
                </a:cubicBezTo>
                <a:cubicBezTo>
                  <a:pt x="1885972" y="1512615"/>
                  <a:pt x="1883855" y="1512051"/>
                  <a:pt x="1881880" y="1510922"/>
                </a:cubicBezTo>
                <a:cubicBezTo>
                  <a:pt x="1879905" y="1509793"/>
                  <a:pt x="1878353" y="1508947"/>
                  <a:pt x="1877225" y="1508383"/>
                </a:cubicBezTo>
                <a:cubicBezTo>
                  <a:pt x="1864246" y="1499354"/>
                  <a:pt x="1852395" y="1489196"/>
                  <a:pt x="1841673" y="1477910"/>
                </a:cubicBezTo>
                <a:cubicBezTo>
                  <a:pt x="1838288" y="1474524"/>
                  <a:pt x="1834761" y="1470856"/>
                  <a:pt x="1831093" y="1466906"/>
                </a:cubicBezTo>
                <a:cubicBezTo>
                  <a:pt x="1827425" y="1462956"/>
                  <a:pt x="1824744" y="1458159"/>
                  <a:pt x="1823051" y="1452516"/>
                </a:cubicBezTo>
                <a:cubicBezTo>
                  <a:pt x="1817408" y="1435023"/>
                  <a:pt x="1814587" y="1415554"/>
                  <a:pt x="1814587" y="1394110"/>
                </a:cubicBezTo>
                <a:lnTo>
                  <a:pt x="1814587" y="1385646"/>
                </a:lnTo>
                <a:lnTo>
                  <a:pt x="1828977" y="1416118"/>
                </a:lnTo>
                <a:cubicBezTo>
                  <a:pt x="1831234" y="1414990"/>
                  <a:pt x="1833209" y="1413579"/>
                  <a:pt x="1834902" y="1411886"/>
                </a:cubicBezTo>
                <a:lnTo>
                  <a:pt x="1835748" y="1408500"/>
                </a:lnTo>
                <a:cubicBezTo>
                  <a:pt x="1837441" y="1403422"/>
                  <a:pt x="1838288" y="1398061"/>
                  <a:pt x="1838288" y="1392418"/>
                </a:cubicBezTo>
                <a:cubicBezTo>
                  <a:pt x="1838288" y="1386774"/>
                  <a:pt x="1838570" y="1381272"/>
                  <a:pt x="1839134" y="1375912"/>
                </a:cubicBezTo>
                <a:cubicBezTo>
                  <a:pt x="1839698" y="1370551"/>
                  <a:pt x="1839981" y="1362509"/>
                  <a:pt x="1839981" y="1351787"/>
                </a:cubicBezTo>
                <a:cubicBezTo>
                  <a:pt x="1839981" y="1343323"/>
                  <a:pt x="1840968" y="1335846"/>
                  <a:pt x="1842943" y="1329356"/>
                </a:cubicBezTo>
                <a:cubicBezTo>
                  <a:pt x="1844918" y="1322867"/>
                  <a:pt x="1845906" y="1313979"/>
                  <a:pt x="1845906" y="1302693"/>
                </a:cubicBezTo>
                <a:lnTo>
                  <a:pt x="1846752" y="1293382"/>
                </a:lnTo>
                <a:cubicBezTo>
                  <a:pt x="1847881" y="1291124"/>
                  <a:pt x="1848445" y="1286046"/>
                  <a:pt x="1848445" y="1278145"/>
                </a:cubicBezTo>
                <a:cubicBezTo>
                  <a:pt x="1849009" y="1276453"/>
                  <a:pt x="1849292" y="1274477"/>
                  <a:pt x="1849292" y="1272220"/>
                </a:cubicBezTo>
                <a:lnTo>
                  <a:pt x="1841673" y="1276453"/>
                </a:lnTo>
                <a:cubicBezTo>
                  <a:pt x="1832080" y="1289432"/>
                  <a:pt x="1819101" y="1304104"/>
                  <a:pt x="1802736" y="1320468"/>
                </a:cubicBezTo>
                <a:lnTo>
                  <a:pt x="1789193" y="1336551"/>
                </a:lnTo>
                <a:cubicBezTo>
                  <a:pt x="1777343" y="1350659"/>
                  <a:pt x="1764081" y="1363356"/>
                  <a:pt x="1749409" y="1374642"/>
                </a:cubicBezTo>
                <a:cubicBezTo>
                  <a:pt x="1742638" y="1380285"/>
                  <a:pt x="1736430" y="1386210"/>
                  <a:pt x="1730787" y="1392418"/>
                </a:cubicBezTo>
                <a:cubicBezTo>
                  <a:pt x="1718372" y="1406525"/>
                  <a:pt x="1700879" y="1420633"/>
                  <a:pt x="1678307" y="1434741"/>
                </a:cubicBezTo>
                <a:cubicBezTo>
                  <a:pt x="1651784" y="1451105"/>
                  <a:pt x="1623569" y="1464649"/>
                  <a:pt x="1593661" y="1475371"/>
                </a:cubicBezTo>
                <a:lnTo>
                  <a:pt x="1609744" y="1457595"/>
                </a:lnTo>
                <a:cubicBezTo>
                  <a:pt x="1611436" y="1456466"/>
                  <a:pt x="1612847" y="1455056"/>
                  <a:pt x="1613976" y="1453363"/>
                </a:cubicBezTo>
                <a:cubicBezTo>
                  <a:pt x="1623005" y="1444334"/>
                  <a:pt x="1632316" y="1435869"/>
                  <a:pt x="1641909" y="1427969"/>
                </a:cubicBezTo>
                <a:cubicBezTo>
                  <a:pt x="1653759" y="1418376"/>
                  <a:pt x="1665046" y="1408218"/>
                  <a:pt x="1675767" y="1397496"/>
                </a:cubicBezTo>
                <a:cubicBezTo>
                  <a:pt x="1682539" y="1390160"/>
                  <a:pt x="1689593" y="1383389"/>
                  <a:pt x="1696929" y="1377181"/>
                </a:cubicBezTo>
                <a:cubicBezTo>
                  <a:pt x="1704265" y="1368717"/>
                  <a:pt x="1709203" y="1363074"/>
                  <a:pt x="1711742" y="1360252"/>
                </a:cubicBezTo>
                <a:cubicBezTo>
                  <a:pt x="1714281" y="1357430"/>
                  <a:pt x="1716680" y="1354891"/>
                  <a:pt x="1718937" y="1352634"/>
                </a:cubicBezTo>
                <a:cubicBezTo>
                  <a:pt x="1721194" y="1350377"/>
                  <a:pt x="1723169" y="1348684"/>
                  <a:pt x="1724862" y="1347555"/>
                </a:cubicBezTo>
                <a:cubicBezTo>
                  <a:pt x="1727684" y="1343041"/>
                  <a:pt x="1729094" y="1340360"/>
                  <a:pt x="1729094" y="1339514"/>
                </a:cubicBezTo>
                <a:cubicBezTo>
                  <a:pt x="1729094" y="1338667"/>
                  <a:pt x="1729659" y="1337821"/>
                  <a:pt x="1730787" y="1336974"/>
                </a:cubicBezTo>
                <a:cubicBezTo>
                  <a:pt x="1731916" y="1336128"/>
                  <a:pt x="1733609" y="1334858"/>
                  <a:pt x="1735866" y="1333165"/>
                </a:cubicBezTo>
                <a:cubicBezTo>
                  <a:pt x="1742073" y="1330344"/>
                  <a:pt x="1746729" y="1325970"/>
                  <a:pt x="1749833" y="1320045"/>
                </a:cubicBezTo>
                <a:cubicBezTo>
                  <a:pt x="1752936" y="1314120"/>
                  <a:pt x="1755617" y="1310593"/>
                  <a:pt x="1757874" y="1309464"/>
                </a:cubicBezTo>
                <a:cubicBezTo>
                  <a:pt x="1766339" y="1302693"/>
                  <a:pt x="1770571" y="1295921"/>
                  <a:pt x="1770571" y="1289149"/>
                </a:cubicBezTo>
                <a:lnTo>
                  <a:pt x="1771417" y="1288303"/>
                </a:lnTo>
                <a:cubicBezTo>
                  <a:pt x="1774803" y="1287174"/>
                  <a:pt x="1778471" y="1283224"/>
                  <a:pt x="1782421" y="1276453"/>
                </a:cubicBezTo>
                <a:cubicBezTo>
                  <a:pt x="1784678" y="1271938"/>
                  <a:pt x="1787782" y="1268270"/>
                  <a:pt x="1791732" y="1265449"/>
                </a:cubicBezTo>
                <a:cubicBezTo>
                  <a:pt x="1795682" y="1262627"/>
                  <a:pt x="1798786" y="1259100"/>
                  <a:pt x="1801043" y="1254868"/>
                </a:cubicBezTo>
                <a:cubicBezTo>
                  <a:pt x="1803301" y="1250636"/>
                  <a:pt x="1809226" y="1242594"/>
                  <a:pt x="1818819" y="1230744"/>
                </a:cubicBezTo>
                <a:cubicBezTo>
                  <a:pt x="1834620" y="1213250"/>
                  <a:pt x="1848445" y="1193782"/>
                  <a:pt x="1860296" y="1172338"/>
                </a:cubicBezTo>
                <a:lnTo>
                  <a:pt x="1843366" y="1172338"/>
                </a:lnTo>
                <a:cubicBezTo>
                  <a:pt x="1842802" y="1173467"/>
                  <a:pt x="1842238" y="1174595"/>
                  <a:pt x="1841673" y="1175724"/>
                </a:cubicBezTo>
                <a:cubicBezTo>
                  <a:pt x="1841109" y="1176852"/>
                  <a:pt x="1840545" y="1178545"/>
                  <a:pt x="1839981" y="1180803"/>
                </a:cubicBezTo>
                <a:lnTo>
                  <a:pt x="1834902" y="1179956"/>
                </a:lnTo>
                <a:cubicBezTo>
                  <a:pt x="1830387" y="1179956"/>
                  <a:pt x="1826437" y="1182213"/>
                  <a:pt x="1823051" y="1186728"/>
                </a:cubicBezTo>
                <a:cubicBezTo>
                  <a:pt x="1815715" y="1194064"/>
                  <a:pt x="1810919" y="1198578"/>
                  <a:pt x="1808662" y="1200271"/>
                </a:cubicBezTo>
                <a:cubicBezTo>
                  <a:pt x="1804147" y="1203657"/>
                  <a:pt x="1799068" y="1205632"/>
                  <a:pt x="1793425" y="1206196"/>
                </a:cubicBezTo>
                <a:cubicBezTo>
                  <a:pt x="1791168" y="1206196"/>
                  <a:pt x="1789334" y="1207466"/>
                  <a:pt x="1787923" y="1210005"/>
                </a:cubicBezTo>
                <a:cubicBezTo>
                  <a:pt x="1786512" y="1212545"/>
                  <a:pt x="1782985" y="1214661"/>
                  <a:pt x="1777343" y="1216354"/>
                </a:cubicBezTo>
                <a:lnTo>
                  <a:pt x="1774803" y="1216354"/>
                </a:lnTo>
                <a:cubicBezTo>
                  <a:pt x="1774239" y="1216918"/>
                  <a:pt x="1773392" y="1217200"/>
                  <a:pt x="1772264" y="1217200"/>
                </a:cubicBezTo>
                <a:cubicBezTo>
                  <a:pt x="1767185" y="1218893"/>
                  <a:pt x="1760978" y="1219740"/>
                  <a:pt x="1753642" y="1219740"/>
                </a:cubicBezTo>
                <a:cubicBezTo>
                  <a:pt x="1744048" y="1219740"/>
                  <a:pt x="1731351" y="1213532"/>
                  <a:pt x="1715551" y="1201118"/>
                </a:cubicBezTo>
                <a:lnTo>
                  <a:pt x="1713012" y="1199425"/>
                </a:lnTo>
                <a:cubicBezTo>
                  <a:pt x="1699468" y="1188703"/>
                  <a:pt x="1683103" y="1173749"/>
                  <a:pt x="1663917" y="1154562"/>
                </a:cubicBezTo>
                <a:cubicBezTo>
                  <a:pt x="1657709" y="1147226"/>
                  <a:pt x="1650656" y="1141019"/>
                  <a:pt x="1642755" y="1135940"/>
                </a:cubicBezTo>
                <a:cubicBezTo>
                  <a:pt x="1652913" y="1135940"/>
                  <a:pt x="1660813" y="1137633"/>
                  <a:pt x="1666456" y="1141019"/>
                </a:cubicBezTo>
                <a:cubicBezTo>
                  <a:pt x="1682821" y="1151176"/>
                  <a:pt x="1700597" y="1156255"/>
                  <a:pt x="1719783" y="1156255"/>
                </a:cubicBezTo>
                <a:cubicBezTo>
                  <a:pt x="1731634" y="1156255"/>
                  <a:pt x="1742920" y="1153716"/>
                  <a:pt x="1753642" y="1148637"/>
                </a:cubicBezTo>
                <a:cubicBezTo>
                  <a:pt x="1754206" y="1148073"/>
                  <a:pt x="1755052" y="1147791"/>
                  <a:pt x="1756181" y="1147791"/>
                </a:cubicBezTo>
                <a:cubicBezTo>
                  <a:pt x="1757310" y="1147791"/>
                  <a:pt x="1758438" y="1147508"/>
                  <a:pt x="1759567" y="1146944"/>
                </a:cubicBezTo>
                <a:cubicBezTo>
                  <a:pt x="1760695" y="1146380"/>
                  <a:pt x="1761824" y="1146098"/>
                  <a:pt x="1762953" y="1146098"/>
                </a:cubicBezTo>
                <a:cubicBezTo>
                  <a:pt x="1768596" y="1144969"/>
                  <a:pt x="1773957" y="1142148"/>
                  <a:pt x="1779035" y="1137633"/>
                </a:cubicBezTo>
                <a:cubicBezTo>
                  <a:pt x="1784114" y="1133119"/>
                  <a:pt x="1790039" y="1129733"/>
                  <a:pt x="1796811" y="1127476"/>
                </a:cubicBezTo>
                <a:lnTo>
                  <a:pt x="1814587" y="1119857"/>
                </a:lnTo>
                <a:cubicBezTo>
                  <a:pt x="1847316" y="1108007"/>
                  <a:pt x="1865374" y="1095310"/>
                  <a:pt x="1868760" y="1081767"/>
                </a:cubicBezTo>
                <a:cubicBezTo>
                  <a:pt x="1869889" y="1061452"/>
                  <a:pt x="1870453" y="1038315"/>
                  <a:pt x="1870453" y="1012357"/>
                </a:cubicBezTo>
                <a:cubicBezTo>
                  <a:pt x="1870453" y="1000507"/>
                  <a:pt x="1869607" y="988938"/>
                  <a:pt x="1867914" y="977652"/>
                </a:cubicBezTo>
                <a:lnTo>
                  <a:pt x="1867067" y="968341"/>
                </a:lnTo>
                <a:cubicBezTo>
                  <a:pt x="1867067" y="964955"/>
                  <a:pt x="1867349" y="961569"/>
                  <a:pt x="1867914" y="958184"/>
                </a:cubicBezTo>
                <a:cubicBezTo>
                  <a:pt x="1868478" y="954798"/>
                  <a:pt x="1868760" y="940690"/>
                  <a:pt x="1868760" y="915861"/>
                </a:cubicBezTo>
                <a:lnTo>
                  <a:pt x="1867914" y="901471"/>
                </a:lnTo>
                <a:cubicBezTo>
                  <a:pt x="1865092" y="903164"/>
                  <a:pt x="1862835" y="905139"/>
                  <a:pt x="1861142" y="907396"/>
                </a:cubicBezTo>
                <a:cubicBezTo>
                  <a:pt x="1859449" y="909653"/>
                  <a:pt x="1858038" y="911910"/>
                  <a:pt x="1856910" y="914168"/>
                </a:cubicBezTo>
                <a:cubicBezTo>
                  <a:pt x="1855781" y="916425"/>
                  <a:pt x="1854652" y="918400"/>
                  <a:pt x="1853524" y="920093"/>
                </a:cubicBezTo>
                <a:cubicBezTo>
                  <a:pt x="1856910" y="907114"/>
                  <a:pt x="1859167" y="899213"/>
                  <a:pt x="1860296" y="896392"/>
                </a:cubicBezTo>
                <a:cubicBezTo>
                  <a:pt x="1863117" y="890749"/>
                  <a:pt x="1866503" y="885106"/>
                  <a:pt x="1870453" y="879463"/>
                </a:cubicBezTo>
                <a:lnTo>
                  <a:pt x="1874685" y="872691"/>
                </a:lnTo>
                <a:cubicBezTo>
                  <a:pt x="1875250" y="872691"/>
                  <a:pt x="1875673" y="872550"/>
                  <a:pt x="1875955" y="872268"/>
                </a:cubicBezTo>
                <a:cubicBezTo>
                  <a:pt x="1876237" y="871986"/>
                  <a:pt x="1876378" y="871563"/>
                  <a:pt x="1876378" y="870998"/>
                </a:cubicBezTo>
                <a:cubicBezTo>
                  <a:pt x="1879200" y="862534"/>
                  <a:pt x="1884561" y="858301"/>
                  <a:pt x="1892461" y="858301"/>
                </a:cubicBezTo>
                <a:close/>
                <a:moveTo>
                  <a:pt x="1248947" y="599294"/>
                </a:moveTo>
                <a:cubicBezTo>
                  <a:pt x="1243304" y="599858"/>
                  <a:pt x="1237661" y="601551"/>
                  <a:pt x="1232018" y="604373"/>
                </a:cubicBezTo>
                <a:lnTo>
                  <a:pt x="1226939" y="606912"/>
                </a:lnTo>
                <a:cubicBezTo>
                  <a:pt x="1201545" y="614812"/>
                  <a:pt x="1182077" y="622430"/>
                  <a:pt x="1168533" y="629766"/>
                </a:cubicBezTo>
                <a:cubicBezTo>
                  <a:pt x="1167405" y="630895"/>
                  <a:pt x="1166276" y="631883"/>
                  <a:pt x="1165147" y="632729"/>
                </a:cubicBezTo>
                <a:cubicBezTo>
                  <a:pt x="1164019" y="633575"/>
                  <a:pt x="1163455" y="634563"/>
                  <a:pt x="1163455" y="635692"/>
                </a:cubicBezTo>
                <a:cubicBezTo>
                  <a:pt x="1165147" y="635692"/>
                  <a:pt x="1166558" y="635409"/>
                  <a:pt x="1167687" y="634845"/>
                </a:cubicBezTo>
                <a:lnTo>
                  <a:pt x="1188002" y="629766"/>
                </a:lnTo>
                <a:cubicBezTo>
                  <a:pt x="1202674" y="624123"/>
                  <a:pt x="1219321" y="620173"/>
                  <a:pt x="1237943" y="617916"/>
                </a:cubicBezTo>
                <a:cubicBezTo>
                  <a:pt x="1249229" y="616787"/>
                  <a:pt x="1256001" y="615094"/>
                  <a:pt x="1258258" y="612837"/>
                </a:cubicBezTo>
                <a:lnTo>
                  <a:pt x="1259104" y="606912"/>
                </a:lnTo>
                <a:cubicBezTo>
                  <a:pt x="1259104" y="601833"/>
                  <a:pt x="1255718" y="599294"/>
                  <a:pt x="1248947" y="599294"/>
                </a:cubicBezTo>
                <a:close/>
                <a:moveTo>
                  <a:pt x="281871" y="531577"/>
                </a:moveTo>
                <a:cubicBezTo>
                  <a:pt x="262120" y="538349"/>
                  <a:pt x="242087" y="544556"/>
                  <a:pt x="221773" y="550199"/>
                </a:cubicBezTo>
                <a:cubicBezTo>
                  <a:pt x="180578" y="561485"/>
                  <a:pt x="140512" y="575593"/>
                  <a:pt x="101575" y="592522"/>
                </a:cubicBezTo>
                <a:lnTo>
                  <a:pt x="110040" y="592522"/>
                </a:lnTo>
                <a:lnTo>
                  <a:pt x="111733" y="591676"/>
                </a:lnTo>
                <a:lnTo>
                  <a:pt x="116812" y="591676"/>
                </a:lnTo>
                <a:cubicBezTo>
                  <a:pt x="119633" y="592240"/>
                  <a:pt x="122031" y="591958"/>
                  <a:pt x="124007" y="590829"/>
                </a:cubicBezTo>
                <a:cubicBezTo>
                  <a:pt x="125981" y="589701"/>
                  <a:pt x="127816" y="588854"/>
                  <a:pt x="129508" y="588290"/>
                </a:cubicBezTo>
                <a:lnTo>
                  <a:pt x="133741" y="589136"/>
                </a:lnTo>
                <a:lnTo>
                  <a:pt x="152363" y="583211"/>
                </a:lnTo>
                <a:cubicBezTo>
                  <a:pt x="179450" y="575311"/>
                  <a:pt x="207383" y="567975"/>
                  <a:pt x="236162" y="561203"/>
                </a:cubicBezTo>
                <a:cubicBezTo>
                  <a:pt x="254220" y="557817"/>
                  <a:pt x="267481" y="554431"/>
                  <a:pt x="275946" y="551046"/>
                </a:cubicBezTo>
                <a:lnTo>
                  <a:pt x="283564" y="549353"/>
                </a:lnTo>
                <a:close/>
                <a:moveTo>
                  <a:pt x="2017951" y="524805"/>
                </a:moveTo>
                <a:cubicBezTo>
                  <a:pt x="2023030" y="524805"/>
                  <a:pt x="2030366" y="528191"/>
                  <a:pt x="2039959" y="534963"/>
                </a:cubicBezTo>
                <a:lnTo>
                  <a:pt x="2040805" y="534963"/>
                </a:lnTo>
                <a:cubicBezTo>
                  <a:pt x="2056606" y="546249"/>
                  <a:pt x="2067610" y="561203"/>
                  <a:pt x="2073817" y="579825"/>
                </a:cubicBezTo>
                <a:cubicBezTo>
                  <a:pt x="2077203" y="588854"/>
                  <a:pt x="2081153" y="597883"/>
                  <a:pt x="2085668" y="606912"/>
                </a:cubicBezTo>
                <a:cubicBezTo>
                  <a:pt x="2077768" y="613684"/>
                  <a:pt x="2069867" y="621020"/>
                  <a:pt x="2061967" y="628920"/>
                </a:cubicBezTo>
                <a:lnTo>
                  <a:pt x="2035727" y="624688"/>
                </a:lnTo>
                <a:cubicBezTo>
                  <a:pt x="2021619" y="622430"/>
                  <a:pt x="2008922" y="616223"/>
                  <a:pt x="1997636" y="606065"/>
                </a:cubicBezTo>
                <a:cubicBezTo>
                  <a:pt x="1993686" y="597601"/>
                  <a:pt x="1987760" y="593369"/>
                  <a:pt x="1979860" y="593369"/>
                </a:cubicBezTo>
                <a:cubicBezTo>
                  <a:pt x="1978732" y="593369"/>
                  <a:pt x="1976474" y="591676"/>
                  <a:pt x="1973089" y="588290"/>
                </a:cubicBezTo>
                <a:cubicBezTo>
                  <a:pt x="1968010" y="582082"/>
                  <a:pt x="1961802" y="577850"/>
                  <a:pt x="1954466" y="575593"/>
                </a:cubicBezTo>
                <a:lnTo>
                  <a:pt x="1930766" y="562896"/>
                </a:lnTo>
                <a:lnTo>
                  <a:pt x="1923994" y="558664"/>
                </a:lnTo>
                <a:lnTo>
                  <a:pt x="1924840" y="555278"/>
                </a:lnTo>
                <a:lnTo>
                  <a:pt x="1953620" y="551892"/>
                </a:lnTo>
                <a:cubicBezTo>
                  <a:pt x="1959263" y="551892"/>
                  <a:pt x="1964624" y="550481"/>
                  <a:pt x="1969703" y="547660"/>
                </a:cubicBezTo>
                <a:cubicBezTo>
                  <a:pt x="1977603" y="543710"/>
                  <a:pt x="1982964" y="540606"/>
                  <a:pt x="1985785" y="538349"/>
                </a:cubicBezTo>
                <a:cubicBezTo>
                  <a:pt x="1988607" y="536091"/>
                  <a:pt x="1991711" y="534399"/>
                  <a:pt x="1995097" y="533270"/>
                </a:cubicBezTo>
                <a:cubicBezTo>
                  <a:pt x="1998482" y="532141"/>
                  <a:pt x="2002009" y="530448"/>
                  <a:pt x="2005677" y="528191"/>
                </a:cubicBezTo>
                <a:cubicBezTo>
                  <a:pt x="2009345" y="525934"/>
                  <a:pt x="2013437" y="524805"/>
                  <a:pt x="2017951" y="524805"/>
                </a:cubicBezTo>
                <a:close/>
                <a:moveTo>
                  <a:pt x="3065441" y="511262"/>
                </a:moveTo>
                <a:cubicBezTo>
                  <a:pt x="3072777" y="512955"/>
                  <a:pt x="3079971" y="515212"/>
                  <a:pt x="3087025" y="518034"/>
                </a:cubicBezTo>
                <a:cubicBezTo>
                  <a:pt x="3094079" y="520855"/>
                  <a:pt x="3100992" y="522266"/>
                  <a:pt x="3107764" y="522266"/>
                </a:cubicBezTo>
                <a:cubicBezTo>
                  <a:pt x="3111149" y="522266"/>
                  <a:pt x="3113971" y="521984"/>
                  <a:pt x="3116228" y="521419"/>
                </a:cubicBezTo>
                <a:cubicBezTo>
                  <a:pt x="3118485" y="520855"/>
                  <a:pt x="3120743" y="520573"/>
                  <a:pt x="3123000" y="520573"/>
                </a:cubicBezTo>
                <a:cubicBezTo>
                  <a:pt x="3126386" y="520573"/>
                  <a:pt x="3132029" y="521984"/>
                  <a:pt x="3139929" y="524805"/>
                </a:cubicBezTo>
                <a:cubicBezTo>
                  <a:pt x="3142751" y="525370"/>
                  <a:pt x="3145431" y="526216"/>
                  <a:pt x="3147970" y="527345"/>
                </a:cubicBezTo>
                <a:cubicBezTo>
                  <a:pt x="3150510" y="528473"/>
                  <a:pt x="3153190" y="529602"/>
                  <a:pt x="3156012" y="530731"/>
                </a:cubicBezTo>
                <a:cubicBezTo>
                  <a:pt x="3201721" y="546531"/>
                  <a:pt x="3234168" y="576722"/>
                  <a:pt x="3253355" y="621302"/>
                </a:cubicBezTo>
                <a:cubicBezTo>
                  <a:pt x="3256176" y="629202"/>
                  <a:pt x="3258151" y="637385"/>
                  <a:pt x="3259280" y="645849"/>
                </a:cubicBezTo>
                <a:lnTo>
                  <a:pt x="3261819" y="657700"/>
                </a:lnTo>
                <a:lnTo>
                  <a:pt x="3260973" y="658546"/>
                </a:lnTo>
                <a:cubicBezTo>
                  <a:pt x="3260973" y="660803"/>
                  <a:pt x="3258998" y="663907"/>
                  <a:pt x="3255048" y="667857"/>
                </a:cubicBezTo>
                <a:cubicBezTo>
                  <a:pt x="3251098" y="671807"/>
                  <a:pt x="3246865" y="675475"/>
                  <a:pt x="3242351" y="678861"/>
                </a:cubicBezTo>
                <a:cubicBezTo>
                  <a:pt x="3237836" y="682247"/>
                  <a:pt x="3234450" y="683940"/>
                  <a:pt x="3232193" y="683940"/>
                </a:cubicBezTo>
                <a:cubicBezTo>
                  <a:pt x="3202849" y="683940"/>
                  <a:pt x="3182675" y="672654"/>
                  <a:pt x="3171671" y="650081"/>
                </a:cubicBezTo>
                <a:cubicBezTo>
                  <a:pt x="3160667" y="627509"/>
                  <a:pt x="3148676" y="605219"/>
                  <a:pt x="3135697" y="583211"/>
                </a:cubicBezTo>
                <a:cubicBezTo>
                  <a:pt x="3125539" y="567975"/>
                  <a:pt x="3114253" y="553867"/>
                  <a:pt x="3101838" y="540888"/>
                </a:cubicBezTo>
                <a:lnTo>
                  <a:pt x="3097606" y="535809"/>
                </a:lnTo>
                <a:cubicBezTo>
                  <a:pt x="3093092" y="531859"/>
                  <a:pt x="3088295" y="528191"/>
                  <a:pt x="3083216" y="524805"/>
                </a:cubicBezTo>
                <a:lnTo>
                  <a:pt x="3077291" y="521419"/>
                </a:lnTo>
                <a:cubicBezTo>
                  <a:pt x="3073341" y="518598"/>
                  <a:pt x="3069109" y="516059"/>
                  <a:pt x="3064594" y="513801"/>
                </a:cubicBezTo>
                <a:lnTo>
                  <a:pt x="3064594" y="512108"/>
                </a:lnTo>
                <a:close/>
                <a:moveTo>
                  <a:pt x="281871" y="478250"/>
                </a:moveTo>
                <a:lnTo>
                  <a:pt x="262403" y="488408"/>
                </a:lnTo>
                <a:cubicBezTo>
                  <a:pt x="274817" y="487279"/>
                  <a:pt x="281307" y="486150"/>
                  <a:pt x="281871" y="485022"/>
                </a:cubicBezTo>
                <a:cubicBezTo>
                  <a:pt x="282435" y="483893"/>
                  <a:pt x="282718" y="482764"/>
                  <a:pt x="282718" y="481636"/>
                </a:cubicBezTo>
                <a:close/>
                <a:moveTo>
                  <a:pt x="948454" y="450317"/>
                </a:moveTo>
                <a:cubicBezTo>
                  <a:pt x="941682" y="450881"/>
                  <a:pt x="935757" y="453421"/>
                  <a:pt x="930678" y="457935"/>
                </a:cubicBezTo>
                <a:cubicBezTo>
                  <a:pt x="928986" y="459628"/>
                  <a:pt x="927010" y="461180"/>
                  <a:pt x="924753" y="462591"/>
                </a:cubicBezTo>
                <a:cubicBezTo>
                  <a:pt x="922495" y="464001"/>
                  <a:pt x="919533" y="465694"/>
                  <a:pt x="915865" y="467669"/>
                </a:cubicBezTo>
                <a:cubicBezTo>
                  <a:pt x="912197" y="469644"/>
                  <a:pt x="908106" y="472043"/>
                  <a:pt x="903591" y="474864"/>
                </a:cubicBezTo>
                <a:cubicBezTo>
                  <a:pt x="901334" y="476557"/>
                  <a:pt x="898795" y="477968"/>
                  <a:pt x="895973" y="479096"/>
                </a:cubicBezTo>
                <a:cubicBezTo>
                  <a:pt x="893152" y="480225"/>
                  <a:pt x="890613" y="481636"/>
                  <a:pt x="888355" y="483329"/>
                </a:cubicBezTo>
                <a:cubicBezTo>
                  <a:pt x="886098" y="485022"/>
                  <a:pt x="884123" y="487561"/>
                  <a:pt x="882430" y="490947"/>
                </a:cubicBezTo>
                <a:cubicBezTo>
                  <a:pt x="893152" y="502797"/>
                  <a:pt x="905002" y="513237"/>
                  <a:pt x="917982" y="522266"/>
                </a:cubicBezTo>
                <a:cubicBezTo>
                  <a:pt x="925318" y="527909"/>
                  <a:pt x="932371" y="533834"/>
                  <a:pt x="939143" y="540042"/>
                </a:cubicBezTo>
                <a:lnTo>
                  <a:pt x="943375" y="540888"/>
                </a:lnTo>
                <a:cubicBezTo>
                  <a:pt x="950147" y="540888"/>
                  <a:pt x="953815" y="538067"/>
                  <a:pt x="954379" y="532423"/>
                </a:cubicBezTo>
                <a:lnTo>
                  <a:pt x="953533" y="504490"/>
                </a:lnTo>
                <a:cubicBezTo>
                  <a:pt x="953533" y="485868"/>
                  <a:pt x="953250" y="472325"/>
                  <a:pt x="952686" y="463860"/>
                </a:cubicBezTo>
                <a:lnTo>
                  <a:pt x="953533" y="457935"/>
                </a:lnTo>
                <a:cubicBezTo>
                  <a:pt x="953533" y="454549"/>
                  <a:pt x="951840" y="452010"/>
                  <a:pt x="948454" y="450317"/>
                </a:cubicBezTo>
                <a:close/>
                <a:moveTo>
                  <a:pt x="4409610" y="424923"/>
                </a:moveTo>
                <a:cubicBezTo>
                  <a:pt x="4407917" y="424923"/>
                  <a:pt x="4405801" y="425487"/>
                  <a:pt x="4403261" y="426616"/>
                </a:cubicBezTo>
                <a:cubicBezTo>
                  <a:pt x="4400722" y="427745"/>
                  <a:pt x="4398042" y="428732"/>
                  <a:pt x="4395220" y="429579"/>
                </a:cubicBezTo>
                <a:cubicBezTo>
                  <a:pt x="4392398" y="430425"/>
                  <a:pt x="4390000" y="431413"/>
                  <a:pt x="4388025" y="432541"/>
                </a:cubicBezTo>
                <a:cubicBezTo>
                  <a:pt x="4386050" y="433670"/>
                  <a:pt x="4384780" y="434234"/>
                  <a:pt x="4384216" y="434234"/>
                </a:cubicBezTo>
                <a:cubicBezTo>
                  <a:pt x="4379702" y="436491"/>
                  <a:pt x="4375751" y="439031"/>
                  <a:pt x="4372366" y="441852"/>
                </a:cubicBezTo>
                <a:cubicBezTo>
                  <a:pt x="4360515" y="454831"/>
                  <a:pt x="4346972" y="464989"/>
                  <a:pt x="4331736" y="472325"/>
                </a:cubicBezTo>
                <a:cubicBezTo>
                  <a:pt x="4324399" y="475146"/>
                  <a:pt x="4320732" y="480507"/>
                  <a:pt x="4320732" y="488408"/>
                </a:cubicBezTo>
                <a:cubicBezTo>
                  <a:pt x="4320732" y="498565"/>
                  <a:pt x="4322707" y="508158"/>
                  <a:pt x="4326657" y="517187"/>
                </a:cubicBezTo>
                <a:lnTo>
                  <a:pt x="4330889" y="527345"/>
                </a:lnTo>
                <a:lnTo>
                  <a:pt x="4335968" y="524805"/>
                </a:lnTo>
                <a:cubicBezTo>
                  <a:pt x="4343868" y="521419"/>
                  <a:pt x="4349793" y="518598"/>
                  <a:pt x="4353744" y="516341"/>
                </a:cubicBezTo>
                <a:cubicBezTo>
                  <a:pt x="4357694" y="514083"/>
                  <a:pt x="4361926" y="512391"/>
                  <a:pt x="4366440" y="511262"/>
                </a:cubicBezTo>
                <a:cubicBezTo>
                  <a:pt x="4383370" y="506748"/>
                  <a:pt x="4394656" y="496590"/>
                  <a:pt x="4400299" y="480789"/>
                </a:cubicBezTo>
                <a:cubicBezTo>
                  <a:pt x="4407635" y="464425"/>
                  <a:pt x="4413278" y="447495"/>
                  <a:pt x="4417228" y="430002"/>
                </a:cubicBezTo>
                <a:cubicBezTo>
                  <a:pt x="4414971" y="426616"/>
                  <a:pt x="4412431" y="424923"/>
                  <a:pt x="4409610" y="424923"/>
                </a:cubicBezTo>
                <a:close/>
                <a:moveTo>
                  <a:pt x="352974" y="401222"/>
                </a:moveTo>
                <a:cubicBezTo>
                  <a:pt x="356360" y="401222"/>
                  <a:pt x="358194" y="401645"/>
                  <a:pt x="358476" y="402492"/>
                </a:cubicBezTo>
                <a:cubicBezTo>
                  <a:pt x="358758" y="403338"/>
                  <a:pt x="364542" y="409405"/>
                  <a:pt x="375828" y="420691"/>
                </a:cubicBezTo>
                <a:cubicBezTo>
                  <a:pt x="373007" y="427462"/>
                  <a:pt x="366517" y="433106"/>
                  <a:pt x="356360" y="437620"/>
                </a:cubicBezTo>
                <a:lnTo>
                  <a:pt x="354667" y="438466"/>
                </a:lnTo>
                <a:cubicBezTo>
                  <a:pt x="347331" y="441852"/>
                  <a:pt x="340136" y="445661"/>
                  <a:pt x="333082" y="449894"/>
                </a:cubicBezTo>
                <a:cubicBezTo>
                  <a:pt x="326028" y="454126"/>
                  <a:pt x="319115" y="457935"/>
                  <a:pt x="312344" y="461321"/>
                </a:cubicBezTo>
                <a:lnTo>
                  <a:pt x="328426" y="476557"/>
                </a:lnTo>
                <a:cubicBezTo>
                  <a:pt x="344227" y="472043"/>
                  <a:pt x="358053" y="467810"/>
                  <a:pt x="369903" y="463860"/>
                </a:cubicBezTo>
                <a:lnTo>
                  <a:pt x="374982" y="463014"/>
                </a:lnTo>
                <a:cubicBezTo>
                  <a:pt x="380625" y="463014"/>
                  <a:pt x="385139" y="465553"/>
                  <a:pt x="388525" y="470632"/>
                </a:cubicBezTo>
                <a:cubicBezTo>
                  <a:pt x="393040" y="477968"/>
                  <a:pt x="400940" y="485304"/>
                  <a:pt x="412226" y="492640"/>
                </a:cubicBezTo>
                <a:lnTo>
                  <a:pt x="412226" y="496026"/>
                </a:lnTo>
                <a:cubicBezTo>
                  <a:pt x="410533" y="503362"/>
                  <a:pt x="407147" y="507876"/>
                  <a:pt x="402068" y="509569"/>
                </a:cubicBezTo>
                <a:lnTo>
                  <a:pt x="385139" y="514648"/>
                </a:lnTo>
                <a:cubicBezTo>
                  <a:pt x="365953" y="515776"/>
                  <a:pt x="354667" y="517187"/>
                  <a:pt x="351281" y="518880"/>
                </a:cubicBezTo>
                <a:cubicBezTo>
                  <a:pt x="346766" y="520009"/>
                  <a:pt x="344510" y="522266"/>
                  <a:pt x="344510" y="525652"/>
                </a:cubicBezTo>
                <a:lnTo>
                  <a:pt x="344510" y="536656"/>
                </a:lnTo>
                <a:lnTo>
                  <a:pt x="345356" y="540042"/>
                </a:lnTo>
                <a:cubicBezTo>
                  <a:pt x="350434" y="540042"/>
                  <a:pt x="358617" y="538913"/>
                  <a:pt x="369903" y="536656"/>
                </a:cubicBezTo>
                <a:lnTo>
                  <a:pt x="385139" y="536656"/>
                </a:lnTo>
                <a:lnTo>
                  <a:pt x="412226" y="533270"/>
                </a:lnTo>
                <a:cubicBezTo>
                  <a:pt x="417305" y="533270"/>
                  <a:pt x="423230" y="532423"/>
                  <a:pt x="430002" y="530731"/>
                </a:cubicBezTo>
                <a:cubicBezTo>
                  <a:pt x="432823" y="530731"/>
                  <a:pt x="435363" y="530448"/>
                  <a:pt x="437620" y="529884"/>
                </a:cubicBezTo>
                <a:cubicBezTo>
                  <a:pt x="452292" y="527627"/>
                  <a:pt x="466964" y="526498"/>
                  <a:pt x="481636" y="526498"/>
                </a:cubicBezTo>
                <a:lnTo>
                  <a:pt x="499412" y="525652"/>
                </a:lnTo>
                <a:cubicBezTo>
                  <a:pt x="504490" y="525087"/>
                  <a:pt x="509851" y="524805"/>
                  <a:pt x="515494" y="524805"/>
                </a:cubicBezTo>
                <a:lnTo>
                  <a:pt x="545120" y="527345"/>
                </a:lnTo>
                <a:cubicBezTo>
                  <a:pt x="549071" y="527909"/>
                  <a:pt x="553585" y="528473"/>
                  <a:pt x="558664" y="529038"/>
                </a:cubicBezTo>
                <a:cubicBezTo>
                  <a:pt x="563742" y="529602"/>
                  <a:pt x="567693" y="533270"/>
                  <a:pt x="570514" y="540042"/>
                </a:cubicBezTo>
                <a:cubicBezTo>
                  <a:pt x="577286" y="550763"/>
                  <a:pt x="585468" y="560074"/>
                  <a:pt x="595062" y="567975"/>
                </a:cubicBezTo>
                <a:cubicBezTo>
                  <a:pt x="596190" y="568539"/>
                  <a:pt x="597037" y="569386"/>
                  <a:pt x="597600" y="570514"/>
                </a:cubicBezTo>
                <a:cubicBezTo>
                  <a:pt x="598165" y="571643"/>
                  <a:pt x="598447" y="572489"/>
                  <a:pt x="598447" y="573054"/>
                </a:cubicBezTo>
                <a:cubicBezTo>
                  <a:pt x="597883" y="576439"/>
                  <a:pt x="594215" y="580672"/>
                  <a:pt x="587444" y="585750"/>
                </a:cubicBezTo>
                <a:cubicBezTo>
                  <a:pt x="584622" y="587443"/>
                  <a:pt x="582506" y="588995"/>
                  <a:pt x="581095" y="590406"/>
                </a:cubicBezTo>
                <a:cubicBezTo>
                  <a:pt x="579684" y="591817"/>
                  <a:pt x="577850" y="592522"/>
                  <a:pt x="575593" y="592522"/>
                </a:cubicBezTo>
                <a:lnTo>
                  <a:pt x="565436" y="589983"/>
                </a:lnTo>
                <a:cubicBezTo>
                  <a:pt x="559228" y="589418"/>
                  <a:pt x="553585" y="587726"/>
                  <a:pt x="548506" y="584904"/>
                </a:cubicBezTo>
                <a:cubicBezTo>
                  <a:pt x="531577" y="576439"/>
                  <a:pt x="513802" y="571925"/>
                  <a:pt x="495179" y="571361"/>
                </a:cubicBezTo>
                <a:cubicBezTo>
                  <a:pt x="482765" y="570796"/>
                  <a:pt x="464142" y="569386"/>
                  <a:pt x="439313" y="567128"/>
                </a:cubicBezTo>
                <a:lnTo>
                  <a:pt x="429155" y="567975"/>
                </a:lnTo>
                <a:cubicBezTo>
                  <a:pt x="426898" y="567975"/>
                  <a:pt x="424923" y="568257"/>
                  <a:pt x="423230" y="568821"/>
                </a:cubicBezTo>
                <a:cubicBezTo>
                  <a:pt x="418151" y="568821"/>
                  <a:pt x="414765" y="568257"/>
                  <a:pt x="413073" y="567128"/>
                </a:cubicBezTo>
                <a:cubicBezTo>
                  <a:pt x="410251" y="567128"/>
                  <a:pt x="408276" y="567410"/>
                  <a:pt x="407147" y="567975"/>
                </a:cubicBezTo>
                <a:cubicBezTo>
                  <a:pt x="406019" y="568539"/>
                  <a:pt x="404608" y="568821"/>
                  <a:pt x="402915" y="568821"/>
                </a:cubicBezTo>
                <a:cubicBezTo>
                  <a:pt x="401222" y="568821"/>
                  <a:pt x="399811" y="568257"/>
                  <a:pt x="398683" y="567128"/>
                </a:cubicBezTo>
                <a:cubicBezTo>
                  <a:pt x="396426" y="569386"/>
                  <a:pt x="394168" y="570514"/>
                  <a:pt x="391911" y="570514"/>
                </a:cubicBezTo>
                <a:cubicBezTo>
                  <a:pt x="389654" y="570514"/>
                  <a:pt x="387397" y="570091"/>
                  <a:pt x="385139" y="569244"/>
                </a:cubicBezTo>
                <a:cubicBezTo>
                  <a:pt x="382882" y="568398"/>
                  <a:pt x="380907" y="567693"/>
                  <a:pt x="379214" y="567128"/>
                </a:cubicBezTo>
                <a:lnTo>
                  <a:pt x="374136" y="567975"/>
                </a:lnTo>
                <a:cubicBezTo>
                  <a:pt x="368492" y="569668"/>
                  <a:pt x="362567" y="570796"/>
                  <a:pt x="356360" y="571361"/>
                </a:cubicBezTo>
                <a:lnTo>
                  <a:pt x="347895" y="572207"/>
                </a:lnTo>
                <a:lnTo>
                  <a:pt x="347895" y="600987"/>
                </a:lnTo>
                <a:lnTo>
                  <a:pt x="347049" y="605219"/>
                </a:lnTo>
                <a:lnTo>
                  <a:pt x="347049" y="632306"/>
                </a:lnTo>
                <a:lnTo>
                  <a:pt x="347049" y="643310"/>
                </a:lnTo>
                <a:cubicBezTo>
                  <a:pt x="347049" y="657417"/>
                  <a:pt x="345920" y="671525"/>
                  <a:pt x="343663" y="685633"/>
                </a:cubicBezTo>
                <a:lnTo>
                  <a:pt x="341970" y="699176"/>
                </a:lnTo>
                <a:lnTo>
                  <a:pt x="341970" y="705101"/>
                </a:lnTo>
                <a:cubicBezTo>
                  <a:pt x="341970" y="707923"/>
                  <a:pt x="341547" y="710321"/>
                  <a:pt x="340700" y="712296"/>
                </a:cubicBezTo>
                <a:cubicBezTo>
                  <a:pt x="339854" y="714271"/>
                  <a:pt x="339148" y="716105"/>
                  <a:pt x="338584" y="717798"/>
                </a:cubicBezTo>
                <a:cubicBezTo>
                  <a:pt x="336891" y="722313"/>
                  <a:pt x="334634" y="726122"/>
                  <a:pt x="331812" y="729225"/>
                </a:cubicBezTo>
                <a:cubicBezTo>
                  <a:pt x="328991" y="732329"/>
                  <a:pt x="324476" y="733881"/>
                  <a:pt x="318269" y="733881"/>
                </a:cubicBezTo>
                <a:cubicBezTo>
                  <a:pt x="315448" y="733881"/>
                  <a:pt x="312626" y="734727"/>
                  <a:pt x="309804" y="736420"/>
                </a:cubicBezTo>
                <a:cubicBezTo>
                  <a:pt x="306983" y="736420"/>
                  <a:pt x="305290" y="736138"/>
                  <a:pt x="304726" y="735574"/>
                </a:cubicBezTo>
                <a:cubicBezTo>
                  <a:pt x="302468" y="733317"/>
                  <a:pt x="299929" y="731906"/>
                  <a:pt x="297107" y="731342"/>
                </a:cubicBezTo>
                <a:cubicBezTo>
                  <a:pt x="294286" y="731342"/>
                  <a:pt x="291888" y="731624"/>
                  <a:pt x="289913" y="732188"/>
                </a:cubicBezTo>
                <a:cubicBezTo>
                  <a:pt x="287937" y="732752"/>
                  <a:pt x="285257" y="733035"/>
                  <a:pt x="281871" y="733035"/>
                </a:cubicBezTo>
                <a:cubicBezTo>
                  <a:pt x="277921" y="733035"/>
                  <a:pt x="273830" y="732047"/>
                  <a:pt x="269597" y="730072"/>
                </a:cubicBezTo>
                <a:cubicBezTo>
                  <a:pt x="265365" y="728097"/>
                  <a:pt x="260710" y="725981"/>
                  <a:pt x="255631" y="723723"/>
                </a:cubicBezTo>
                <a:cubicBezTo>
                  <a:pt x="247167" y="720902"/>
                  <a:pt x="239266" y="716952"/>
                  <a:pt x="231930" y="711873"/>
                </a:cubicBezTo>
                <a:cubicBezTo>
                  <a:pt x="230237" y="710180"/>
                  <a:pt x="225159" y="708487"/>
                  <a:pt x="216694" y="706794"/>
                </a:cubicBezTo>
                <a:lnTo>
                  <a:pt x="215847" y="706794"/>
                </a:lnTo>
                <a:cubicBezTo>
                  <a:pt x="196661" y="703973"/>
                  <a:pt x="178039" y="698894"/>
                  <a:pt x="159981" y="691558"/>
                </a:cubicBezTo>
                <a:lnTo>
                  <a:pt x="155748" y="689865"/>
                </a:lnTo>
                <a:cubicBezTo>
                  <a:pt x="135998" y="682529"/>
                  <a:pt x="115683" y="676886"/>
                  <a:pt x="94804" y="672936"/>
                </a:cubicBezTo>
                <a:cubicBezTo>
                  <a:pt x="106090" y="668421"/>
                  <a:pt x="117658" y="666164"/>
                  <a:pt x="129508" y="666164"/>
                </a:cubicBezTo>
                <a:cubicBezTo>
                  <a:pt x="136280" y="666164"/>
                  <a:pt x="143052" y="667011"/>
                  <a:pt x="149823" y="668704"/>
                </a:cubicBezTo>
                <a:cubicBezTo>
                  <a:pt x="172396" y="672654"/>
                  <a:pt x="186785" y="674629"/>
                  <a:pt x="192993" y="674629"/>
                </a:cubicBezTo>
                <a:cubicBezTo>
                  <a:pt x="209358" y="676886"/>
                  <a:pt x="221490" y="678015"/>
                  <a:pt x="229391" y="678015"/>
                </a:cubicBezTo>
                <a:cubicBezTo>
                  <a:pt x="236162" y="678015"/>
                  <a:pt x="242934" y="676886"/>
                  <a:pt x="249705" y="674629"/>
                </a:cubicBezTo>
                <a:cubicBezTo>
                  <a:pt x="267199" y="668421"/>
                  <a:pt x="275946" y="656007"/>
                  <a:pt x="275946" y="637385"/>
                </a:cubicBezTo>
                <a:cubicBezTo>
                  <a:pt x="275946" y="632870"/>
                  <a:pt x="277357" y="629766"/>
                  <a:pt x="280178" y="628073"/>
                </a:cubicBezTo>
                <a:lnTo>
                  <a:pt x="281025" y="627227"/>
                </a:lnTo>
                <a:lnTo>
                  <a:pt x="280178" y="618762"/>
                </a:lnTo>
                <a:cubicBezTo>
                  <a:pt x="280178" y="615941"/>
                  <a:pt x="280601" y="613119"/>
                  <a:pt x="281448" y="610298"/>
                </a:cubicBezTo>
                <a:cubicBezTo>
                  <a:pt x="282294" y="607476"/>
                  <a:pt x="282718" y="604373"/>
                  <a:pt x="282718" y="600987"/>
                </a:cubicBezTo>
                <a:cubicBezTo>
                  <a:pt x="282718" y="597601"/>
                  <a:pt x="281871" y="594497"/>
                  <a:pt x="280178" y="591676"/>
                </a:cubicBezTo>
                <a:lnTo>
                  <a:pt x="280178" y="589136"/>
                </a:lnTo>
                <a:lnTo>
                  <a:pt x="281025" y="587443"/>
                </a:lnTo>
                <a:lnTo>
                  <a:pt x="281025" y="584058"/>
                </a:lnTo>
                <a:lnTo>
                  <a:pt x="267481" y="586597"/>
                </a:lnTo>
                <a:cubicBezTo>
                  <a:pt x="252809" y="589983"/>
                  <a:pt x="238420" y="593651"/>
                  <a:pt x="224312" y="597601"/>
                </a:cubicBezTo>
                <a:cubicBezTo>
                  <a:pt x="218669" y="599858"/>
                  <a:pt x="213026" y="601551"/>
                  <a:pt x="207383" y="602680"/>
                </a:cubicBezTo>
                <a:cubicBezTo>
                  <a:pt x="198354" y="604373"/>
                  <a:pt x="189889" y="606912"/>
                  <a:pt x="181989" y="610298"/>
                </a:cubicBezTo>
                <a:cubicBezTo>
                  <a:pt x="174089" y="613684"/>
                  <a:pt x="165624" y="616505"/>
                  <a:pt x="156595" y="618762"/>
                </a:cubicBezTo>
                <a:cubicBezTo>
                  <a:pt x="153210" y="619327"/>
                  <a:pt x="150106" y="620455"/>
                  <a:pt x="147284" y="622148"/>
                </a:cubicBezTo>
                <a:cubicBezTo>
                  <a:pt x="144463" y="623841"/>
                  <a:pt x="141641" y="624970"/>
                  <a:pt x="138819" y="625534"/>
                </a:cubicBezTo>
                <a:cubicBezTo>
                  <a:pt x="133176" y="627227"/>
                  <a:pt x="127533" y="629343"/>
                  <a:pt x="121890" y="631883"/>
                </a:cubicBezTo>
                <a:cubicBezTo>
                  <a:pt x="116247" y="634422"/>
                  <a:pt x="111168" y="635974"/>
                  <a:pt x="106654" y="636538"/>
                </a:cubicBezTo>
                <a:cubicBezTo>
                  <a:pt x="102140" y="637102"/>
                  <a:pt x="97625" y="639077"/>
                  <a:pt x="93111" y="642463"/>
                </a:cubicBezTo>
                <a:cubicBezTo>
                  <a:pt x="88032" y="642463"/>
                  <a:pt x="83235" y="643874"/>
                  <a:pt x="78721" y="646696"/>
                </a:cubicBezTo>
                <a:cubicBezTo>
                  <a:pt x="71949" y="648953"/>
                  <a:pt x="67152" y="650081"/>
                  <a:pt x="64331" y="650081"/>
                </a:cubicBezTo>
                <a:cubicBezTo>
                  <a:pt x="62638" y="650081"/>
                  <a:pt x="61227" y="649799"/>
                  <a:pt x="60099" y="649235"/>
                </a:cubicBezTo>
                <a:cubicBezTo>
                  <a:pt x="58970" y="648671"/>
                  <a:pt x="58124" y="648388"/>
                  <a:pt x="57559" y="648388"/>
                </a:cubicBezTo>
                <a:lnTo>
                  <a:pt x="52481" y="652621"/>
                </a:lnTo>
                <a:lnTo>
                  <a:pt x="50788" y="652621"/>
                </a:lnTo>
                <a:cubicBezTo>
                  <a:pt x="45144" y="655442"/>
                  <a:pt x="40912" y="656853"/>
                  <a:pt x="38090" y="656853"/>
                </a:cubicBezTo>
                <a:cubicBezTo>
                  <a:pt x="31319" y="656853"/>
                  <a:pt x="25394" y="653749"/>
                  <a:pt x="20315" y="647542"/>
                </a:cubicBezTo>
                <a:cubicBezTo>
                  <a:pt x="12979" y="639077"/>
                  <a:pt x="7759" y="633717"/>
                  <a:pt x="4656" y="631459"/>
                </a:cubicBezTo>
                <a:cubicBezTo>
                  <a:pt x="1552" y="629202"/>
                  <a:pt x="0" y="626945"/>
                  <a:pt x="0" y="624688"/>
                </a:cubicBezTo>
                <a:cubicBezTo>
                  <a:pt x="0" y="621866"/>
                  <a:pt x="1411" y="619045"/>
                  <a:pt x="4233" y="616223"/>
                </a:cubicBezTo>
                <a:cubicBezTo>
                  <a:pt x="7054" y="613401"/>
                  <a:pt x="10722" y="611144"/>
                  <a:pt x="15236" y="609451"/>
                </a:cubicBezTo>
                <a:lnTo>
                  <a:pt x="57559" y="596754"/>
                </a:lnTo>
                <a:cubicBezTo>
                  <a:pt x="85211" y="588290"/>
                  <a:pt x="112861" y="579261"/>
                  <a:pt x="140512" y="569668"/>
                </a:cubicBezTo>
                <a:lnTo>
                  <a:pt x="176064" y="556971"/>
                </a:lnTo>
                <a:cubicBezTo>
                  <a:pt x="185093" y="554149"/>
                  <a:pt x="191300" y="550199"/>
                  <a:pt x="194686" y="545120"/>
                </a:cubicBezTo>
                <a:lnTo>
                  <a:pt x="201458" y="540888"/>
                </a:lnTo>
                <a:cubicBezTo>
                  <a:pt x="200329" y="539759"/>
                  <a:pt x="198777" y="537925"/>
                  <a:pt x="196802" y="535386"/>
                </a:cubicBezTo>
                <a:cubicBezTo>
                  <a:pt x="194827" y="532847"/>
                  <a:pt x="191582" y="529320"/>
                  <a:pt x="187068" y="524805"/>
                </a:cubicBezTo>
                <a:cubicBezTo>
                  <a:pt x="183682" y="522548"/>
                  <a:pt x="181989" y="520009"/>
                  <a:pt x="181989" y="517187"/>
                </a:cubicBezTo>
                <a:cubicBezTo>
                  <a:pt x="181989" y="513801"/>
                  <a:pt x="183964" y="509569"/>
                  <a:pt x="187914" y="504490"/>
                </a:cubicBezTo>
                <a:cubicBezTo>
                  <a:pt x="190171" y="501669"/>
                  <a:pt x="193557" y="500258"/>
                  <a:pt x="198071" y="500258"/>
                </a:cubicBezTo>
                <a:cubicBezTo>
                  <a:pt x="211051" y="499694"/>
                  <a:pt x="223748" y="496872"/>
                  <a:pt x="236162" y="491793"/>
                </a:cubicBezTo>
                <a:cubicBezTo>
                  <a:pt x="265506" y="481636"/>
                  <a:pt x="280178" y="475852"/>
                  <a:pt x="280178" y="474441"/>
                </a:cubicBezTo>
                <a:cubicBezTo>
                  <a:pt x="280178" y="473030"/>
                  <a:pt x="280178" y="472043"/>
                  <a:pt x="280178" y="471478"/>
                </a:cubicBezTo>
                <a:cubicBezTo>
                  <a:pt x="280178" y="469785"/>
                  <a:pt x="279614" y="467528"/>
                  <a:pt x="278486" y="464707"/>
                </a:cubicBezTo>
                <a:lnTo>
                  <a:pt x="271714" y="465553"/>
                </a:lnTo>
                <a:cubicBezTo>
                  <a:pt x="268892" y="468939"/>
                  <a:pt x="263249" y="471478"/>
                  <a:pt x="254784" y="473171"/>
                </a:cubicBezTo>
                <a:cubicBezTo>
                  <a:pt x="250270" y="474300"/>
                  <a:pt x="247167" y="475005"/>
                  <a:pt x="245473" y="475287"/>
                </a:cubicBezTo>
                <a:cubicBezTo>
                  <a:pt x="243780" y="475570"/>
                  <a:pt x="241946" y="476275"/>
                  <a:pt x="239971" y="477404"/>
                </a:cubicBezTo>
                <a:cubicBezTo>
                  <a:pt x="237996" y="478532"/>
                  <a:pt x="235880" y="479096"/>
                  <a:pt x="233623" y="479096"/>
                </a:cubicBezTo>
                <a:cubicBezTo>
                  <a:pt x="229673" y="479096"/>
                  <a:pt x="225723" y="477121"/>
                  <a:pt x="221773" y="473171"/>
                </a:cubicBezTo>
                <a:lnTo>
                  <a:pt x="195533" y="446931"/>
                </a:lnTo>
                <a:cubicBezTo>
                  <a:pt x="194404" y="445238"/>
                  <a:pt x="193839" y="443545"/>
                  <a:pt x="193839" y="441852"/>
                </a:cubicBezTo>
                <a:lnTo>
                  <a:pt x="193839" y="441006"/>
                </a:lnTo>
                <a:lnTo>
                  <a:pt x="203997" y="430848"/>
                </a:lnTo>
                <a:cubicBezTo>
                  <a:pt x="209640" y="430848"/>
                  <a:pt x="214295" y="431413"/>
                  <a:pt x="217963" y="432541"/>
                </a:cubicBezTo>
                <a:cubicBezTo>
                  <a:pt x="221631" y="433670"/>
                  <a:pt x="225723" y="434234"/>
                  <a:pt x="230237" y="434234"/>
                </a:cubicBezTo>
                <a:cubicBezTo>
                  <a:pt x="234188" y="434234"/>
                  <a:pt x="238137" y="433952"/>
                  <a:pt x="242087" y="433388"/>
                </a:cubicBezTo>
                <a:cubicBezTo>
                  <a:pt x="246038" y="432823"/>
                  <a:pt x="251540" y="431695"/>
                  <a:pt x="258593" y="430002"/>
                </a:cubicBezTo>
                <a:cubicBezTo>
                  <a:pt x="265647" y="428309"/>
                  <a:pt x="272842" y="427180"/>
                  <a:pt x="280178" y="426616"/>
                </a:cubicBezTo>
                <a:cubicBezTo>
                  <a:pt x="282435" y="426616"/>
                  <a:pt x="284693" y="425770"/>
                  <a:pt x="286950" y="424077"/>
                </a:cubicBezTo>
                <a:cubicBezTo>
                  <a:pt x="289207" y="422384"/>
                  <a:pt x="291747" y="421537"/>
                  <a:pt x="294568" y="421537"/>
                </a:cubicBezTo>
                <a:cubicBezTo>
                  <a:pt x="304726" y="419280"/>
                  <a:pt x="314319" y="416176"/>
                  <a:pt x="323348" y="412226"/>
                </a:cubicBezTo>
                <a:cubicBezTo>
                  <a:pt x="334634" y="406019"/>
                  <a:pt x="344510" y="402351"/>
                  <a:pt x="352974" y="401222"/>
                </a:cubicBezTo>
                <a:close/>
                <a:moveTo>
                  <a:pt x="5927936" y="396990"/>
                </a:moveTo>
                <a:cubicBezTo>
                  <a:pt x="5935271" y="396990"/>
                  <a:pt x="5940350" y="398401"/>
                  <a:pt x="5943172" y="401222"/>
                </a:cubicBezTo>
                <a:cubicBezTo>
                  <a:pt x="5951636" y="408558"/>
                  <a:pt x="5959254" y="416741"/>
                  <a:pt x="5966026" y="425770"/>
                </a:cubicBezTo>
                <a:cubicBezTo>
                  <a:pt x="5967719" y="428027"/>
                  <a:pt x="5968566" y="430284"/>
                  <a:pt x="5968566" y="432541"/>
                </a:cubicBezTo>
                <a:cubicBezTo>
                  <a:pt x="5968566" y="435363"/>
                  <a:pt x="5967436" y="438466"/>
                  <a:pt x="5965180" y="441852"/>
                </a:cubicBezTo>
                <a:cubicBezTo>
                  <a:pt x="5958972" y="451445"/>
                  <a:pt x="5951918" y="459628"/>
                  <a:pt x="5944018" y="466400"/>
                </a:cubicBezTo>
                <a:cubicBezTo>
                  <a:pt x="5936118" y="473171"/>
                  <a:pt x="5928500" y="480225"/>
                  <a:pt x="5921164" y="487561"/>
                </a:cubicBezTo>
                <a:lnTo>
                  <a:pt x="5910160" y="497719"/>
                </a:lnTo>
                <a:cubicBezTo>
                  <a:pt x="5909596" y="495461"/>
                  <a:pt x="5909172" y="492640"/>
                  <a:pt x="5908890" y="489254"/>
                </a:cubicBezTo>
                <a:cubicBezTo>
                  <a:pt x="5908608" y="485868"/>
                  <a:pt x="5907902" y="482200"/>
                  <a:pt x="5906774" y="478250"/>
                </a:cubicBezTo>
                <a:cubicBezTo>
                  <a:pt x="5903952" y="462449"/>
                  <a:pt x="5893936" y="453562"/>
                  <a:pt x="5876724" y="451587"/>
                </a:cubicBezTo>
                <a:cubicBezTo>
                  <a:pt x="5859513" y="449611"/>
                  <a:pt x="5844982" y="442134"/>
                  <a:pt x="5833132" y="429155"/>
                </a:cubicBezTo>
                <a:lnTo>
                  <a:pt x="5829746" y="422384"/>
                </a:lnTo>
                <a:cubicBezTo>
                  <a:pt x="5831439" y="422948"/>
                  <a:pt x="5833414" y="423230"/>
                  <a:pt x="5835672" y="423230"/>
                </a:cubicBezTo>
                <a:cubicBezTo>
                  <a:pt x="5837928" y="423230"/>
                  <a:pt x="5840186" y="423512"/>
                  <a:pt x="5842443" y="424077"/>
                </a:cubicBezTo>
                <a:cubicBezTo>
                  <a:pt x="5848086" y="425205"/>
                  <a:pt x="5853729" y="425770"/>
                  <a:pt x="5859372" y="425770"/>
                </a:cubicBezTo>
                <a:cubicBezTo>
                  <a:pt x="5876302" y="425770"/>
                  <a:pt x="5888998" y="420973"/>
                  <a:pt x="5897463" y="411380"/>
                </a:cubicBezTo>
                <a:lnTo>
                  <a:pt x="5898310" y="411380"/>
                </a:lnTo>
                <a:cubicBezTo>
                  <a:pt x="5906774" y="403479"/>
                  <a:pt x="5916649" y="398683"/>
                  <a:pt x="5927936" y="396990"/>
                </a:cubicBezTo>
                <a:close/>
                <a:moveTo>
                  <a:pt x="1411467" y="356360"/>
                </a:moveTo>
                <a:lnTo>
                  <a:pt x="1420778" y="356360"/>
                </a:lnTo>
                <a:cubicBezTo>
                  <a:pt x="1424164" y="358053"/>
                  <a:pt x="1429525" y="358899"/>
                  <a:pt x="1436861" y="358899"/>
                </a:cubicBezTo>
                <a:cubicBezTo>
                  <a:pt x="1440247" y="358899"/>
                  <a:pt x="1444197" y="361156"/>
                  <a:pt x="1448711" y="365671"/>
                </a:cubicBezTo>
                <a:cubicBezTo>
                  <a:pt x="1462819" y="377521"/>
                  <a:pt x="1475516" y="391065"/>
                  <a:pt x="1486802" y="406301"/>
                </a:cubicBezTo>
                <a:cubicBezTo>
                  <a:pt x="1494138" y="414766"/>
                  <a:pt x="1500063" y="424359"/>
                  <a:pt x="1504578" y="435081"/>
                </a:cubicBezTo>
                <a:lnTo>
                  <a:pt x="1505424" y="441006"/>
                </a:lnTo>
                <a:cubicBezTo>
                  <a:pt x="1505424" y="442699"/>
                  <a:pt x="1505142" y="443827"/>
                  <a:pt x="1504578" y="444392"/>
                </a:cubicBezTo>
                <a:cubicBezTo>
                  <a:pt x="1504013" y="444956"/>
                  <a:pt x="1503449" y="445520"/>
                  <a:pt x="1502885" y="446085"/>
                </a:cubicBezTo>
                <a:lnTo>
                  <a:pt x="1503731" y="450317"/>
                </a:lnTo>
                <a:cubicBezTo>
                  <a:pt x="1503731" y="455960"/>
                  <a:pt x="1499781" y="461885"/>
                  <a:pt x="1491881" y="468093"/>
                </a:cubicBezTo>
                <a:cubicBezTo>
                  <a:pt x="1490752" y="469785"/>
                  <a:pt x="1489906" y="471196"/>
                  <a:pt x="1489341" y="472325"/>
                </a:cubicBezTo>
                <a:cubicBezTo>
                  <a:pt x="1488777" y="473453"/>
                  <a:pt x="1487931" y="474582"/>
                  <a:pt x="1486802" y="475711"/>
                </a:cubicBezTo>
                <a:lnTo>
                  <a:pt x="1486802" y="476557"/>
                </a:lnTo>
                <a:cubicBezTo>
                  <a:pt x="1458587" y="465835"/>
                  <a:pt x="1437143" y="447777"/>
                  <a:pt x="1422471" y="422384"/>
                </a:cubicBezTo>
                <a:cubicBezTo>
                  <a:pt x="1420214" y="418434"/>
                  <a:pt x="1417675" y="414201"/>
                  <a:pt x="1414853" y="409687"/>
                </a:cubicBezTo>
                <a:cubicBezTo>
                  <a:pt x="1412031" y="405172"/>
                  <a:pt x="1409492" y="400658"/>
                  <a:pt x="1407235" y="396143"/>
                </a:cubicBezTo>
                <a:cubicBezTo>
                  <a:pt x="1404978" y="391629"/>
                  <a:pt x="1403285" y="387115"/>
                  <a:pt x="1402156" y="382600"/>
                </a:cubicBezTo>
                <a:lnTo>
                  <a:pt x="1399617" y="377521"/>
                </a:lnTo>
                <a:cubicBezTo>
                  <a:pt x="1396231" y="375264"/>
                  <a:pt x="1392845" y="374135"/>
                  <a:pt x="1389459" y="374135"/>
                </a:cubicBezTo>
                <a:cubicBezTo>
                  <a:pt x="1384945" y="374135"/>
                  <a:pt x="1380712" y="375828"/>
                  <a:pt x="1376762" y="379214"/>
                </a:cubicBezTo>
                <a:cubicBezTo>
                  <a:pt x="1377891" y="374135"/>
                  <a:pt x="1379866" y="370185"/>
                  <a:pt x="1382687" y="367364"/>
                </a:cubicBezTo>
                <a:cubicBezTo>
                  <a:pt x="1388895" y="362285"/>
                  <a:pt x="1398488" y="358617"/>
                  <a:pt x="1411467" y="356360"/>
                </a:cubicBezTo>
                <a:close/>
                <a:moveTo>
                  <a:pt x="3705783" y="340277"/>
                </a:moveTo>
                <a:cubicBezTo>
                  <a:pt x="3698447" y="341970"/>
                  <a:pt x="3691111" y="343099"/>
                  <a:pt x="3683775" y="343663"/>
                </a:cubicBezTo>
                <a:cubicBezTo>
                  <a:pt x="3674182" y="344792"/>
                  <a:pt x="3664588" y="346767"/>
                  <a:pt x="3654995" y="349588"/>
                </a:cubicBezTo>
                <a:cubicBezTo>
                  <a:pt x="3654431" y="350152"/>
                  <a:pt x="3653584" y="350435"/>
                  <a:pt x="3652456" y="350435"/>
                </a:cubicBezTo>
                <a:cubicBezTo>
                  <a:pt x="3643991" y="352692"/>
                  <a:pt x="3636937" y="356924"/>
                  <a:pt x="3631294" y="363131"/>
                </a:cubicBezTo>
                <a:cubicBezTo>
                  <a:pt x="3630730" y="364260"/>
                  <a:pt x="3629602" y="365107"/>
                  <a:pt x="3627909" y="365671"/>
                </a:cubicBezTo>
                <a:cubicBezTo>
                  <a:pt x="3624523" y="367928"/>
                  <a:pt x="3622124" y="370891"/>
                  <a:pt x="3620714" y="374559"/>
                </a:cubicBezTo>
                <a:cubicBezTo>
                  <a:pt x="3619303" y="378227"/>
                  <a:pt x="3618315" y="381471"/>
                  <a:pt x="3617751" y="384293"/>
                </a:cubicBezTo>
                <a:cubicBezTo>
                  <a:pt x="3617187" y="387115"/>
                  <a:pt x="3616905" y="389372"/>
                  <a:pt x="3616905" y="391065"/>
                </a:cubicBezTo>
                <a:cubicBezTo>
                  <a:pt x="3616905" y="396708"/>
                  <a:pt x="3620573" y="399529"/>
                  <a:pt x="3627909" y="399529"/>
                </a:cubicBezTo>
                <a:lnTo>
                  <a:pt x="3629602" y="399529"/>
                </a:lnTo>
                <a:cubicBezTo>
                  <a:pt x="3649917" y="395579"/>
                  <a:pt x="3669667" y="385139"/>
                  <a:pt x="3688854" y="368210"/>
                </a:cubicBezTo>
                <a:cubicBezTo>
                  <a:pt x="3695061" y="362567"/>
                  <a:pt x="3701127" y="357629"/>
                  <a:pt x="3707053" y="353397"/>
                </a:cubicBezTo>
                <a:cubicBezTo>
                  <a:pt x="3712978" y="349165"/>
                  <a:pt x="3716505" y="345920"/>
                  <a:pt x="3717633" y="343663"/>
                </a:cubicBezTo>
                <a:lnTo>
                  <a:pt x="3716787" y="340277"/>
                </a:lnTo>
                <a:close/>
                <a:moveTo>
                  <a:pt x="2141534" y="326734"/>
                </a:moveTo>
                <a:cubicBezTo>
                  <a:pt x="2146613" y="326734"/>
                  <a:pt x="2150563" y="330120"/>
                  <a:pt x="2153385" y="336891"/>
                </a:cubicBezTo>
                <a:cubicBezTo>
                  <a:pt x="2157899" y="347613"/>
                  <a:pt x="2166082" y="355513"/>
                  <a:pt x="2177932" y="360592"/>
                </a:cubicBezTo>
                <a:cubicBezTo>
                  <a:pt x="2178496" y="360592"/>
                  <a:pt x="2179060" y="360733"/>
                  <a:pt x="2179625" y="361015"/>
                </a:cubicBezTo>
                <a:cubicBezTo>
                  <a:pt x="2180189" y="361297"/>
                  <a:pt x="2181036" y="362003"/>
                  <a:pt x="2182164" y="363131"/>
                </a:cubicBezTo>
                <a:cubicBezTo>
                  <a:pt x="2184421" y="368775"/>
                  <a:pt x="2186961" y="371737"/>
                  <a:pt x="2189782" y="372019"/>
                </a:cubicBezTo>
                <a:cubicBezTo>
                  <a:pt x="2192604" y="372301"/>
                  <a:pt x="2194861" y="372443"/>
                  <a:pt x="2196554" y="372443"/>
                </a:cubicBezTo>
                <a:lnTo>
                  <a:pt x="2205019" y="371596"/>
                </a:lnTo>
                <a:cubicBezTo>
                  <a:pt x="2219126" y="367646"/>
                  <a:pt x="2235491" y="365107"/>
                  <a:pt x="2254113" y="363978"/>
                </a:cubicBezTo>
                <a:cubicBezTo>
                  <a:pt x="2259756" y="363978"/>
                  <a:pt x="2263989" y="366235"/>
                  <a:pt x="2266810" y="370750"/>
                </a:cubicBezTo>
                <a:cubicBezTo>
                  <a:pt x="2273582" y="381471"/>
                  <a:pt x="2281764" y="390782"/>
                  <a:pt x="2291358" y="398683"/>
                </a:cubicBezTo>
                <a:cubicBezTo>
                  <a:pt x="2293615" y="400940"/>
                  <a:pt x="2294744" y="403197"/>
                  <a:pt x="2294744" y="405454"/>
                </a:cubicBezTo>
                <a:cubicBezTo>
                  <a:pt x="2294744" y="410533"/>
                  <a:pt x="2292345" y="413637"/>
                  <a:pt x="2287549" y="414766"/>
                </a:cubicBezTo>
                <a:cubicBezTo>
                  <a:pt x="2282752" y="415894"/>
                  <a:pt x="2279084" y="417869"/>
                  <a:pt x="2276545" y="420691"/>
                </a:cubicBezTo>
                <a:cubicBezTo>
                  <a:pt x="2274005" y="423512"/>
                  <a:pt x="2271043" y="424923"/>
                  <a:pt x="2267657" y="424923"/>
                </a:cubicBezTo>
                <a:lnTo>
                  <a:pt x="2229566" y="421537"/>
                </a:lnTo>
                <a:cubicBezTo>
                  <a:pt x="2228437" y="420409"/>
                  <a:pt x="2220255" y="419844"/>
                  <a:pt x="2205019" y="419844"/>
                </a:cubicBezTo>
                <a:cubicBezTo>
                  <a:pt x="2201633" y="420409"/>
                  <a:pt x="2198529" y="423089"/>
                  <a:pt x="2195708" y="427886"/>
                </a:cubicBezTo>
                <a:cubicBezTo>
                  <a:pt x="2192886" y="432682"/>
                  <a:pt x="2191475" y="437338"/>
                  <a:pt x="2191475" y="441852"/>
                </a:cubicBezTo>
                <a:cubicBezTo>
                  <a:pt x="2191475" y="444109"/>
                  <a:pt x="2191899" y="446508"/>
                  <a:pt x="2192745" y="449047"/>
                </a:cubicBezTo>
                <a:cubicBezTo>
                  <a:pt x="2193592" y="451587"/>
                  <a:pt x="2194015" y="454267"/>
                  <a:pt x="2194015" y="457089"/>
                </a:cubicBezTo>
                <a:lnTo>
                  <a:pt x="2192322" y="466400"/>
                </a:lnTo>
                <a:cubicBezTo>
                  <a:pt x="2194015" y="469785"/>
                  <a:pt x="2194861" y="474018"/>
                  <a:pt x="2194861" y="479096"/>
                </a:cubicBezTo>
                <a:cubicBezTo>
                  <a:pt x="2194861" y="483047"/>
                  <a:pt x="2194579" y="485868"/>
                  <a:pt x="2194015" y="487561"/>
                </a:cubicBezTo>
                <a:lnTo>
                  <a:pt x="2194861" y="499412"/>
                </a:lnTo>
                <a:lnTo>
                  <a:pt x="2195708" y="502797"/>
                </a:lnTo>
                <a:cubicBezTo>
                  <a:pt x="2198529" y="506183"/>
                  <a:pt x="2199940" y="509851"/>
                  <a:pt x="2199940" y="513801"/>
                </a:cubicBezTo>
                <a:cubicBezTo>
                  <a:pt x="2199375" y="517187"/>
                  <a:pt x="2199235" y="520432"/>
                  <a:pt x="2199517" y="523536"/>
                </a:cubicBezTo>
                <a:cubicBezTo>
                  <a:pt x="2199799" y="526639"/>
                  <a:pt x="2199940" y="529038"/>
                  <a:pt x="2199940" y="530731"/>
                </a:cubicBezTo>
                <a:cubicBezTo>
                  <a:pt x="2199940" y="532988"/>
                  <a:pt x="2199094" y="534963"/>
                  <a:pt x="2197401" y="536656"/>
                </a:cubicBezTo>
                <a:cubicBezTo>
                  <a:pt x="2197401" y="537784"/>
                  <a:pt x="2197965" y="539336"/>
                  <a:pt x="2199094" y="541311"/>
                </a:cubicBezTo>
                <a:cubicBezTo>
                  <a:pt x="2200222" y="543286"/>
                  <a:pt x="2200786" y="545120"/>
                  <a:pt x="2200786" y="546813"/>
                </a:cubicBezTo>
                <a:lnTo>
                  <a:pt x="2200786" y="580672"/>
                </a:lnTo>
                <a:lnTo>
                  <a:pt x="2201633" y="600987"/>
                </a:lnTo>
                <a:cubicBezTo>
                  <a:pt x="2202197" y="604937"/>
                  <a:pt x="2202479" y="609169"/>
                  <a:pt x="2202479" y="613684"/>
                </a:cubicBezTo>
                <a:cubicBezTo>
                  <a:pt x="2203044" y="614248"/>
                  <a:pt x="2203326" y="615094"/>
                  <a:pt x="2203326" y="616223"/>
                </a:cubicBezTo>
                <a:cubicBezTo>
                  <a:pt x="2203326" y="616787"/>
                  <a:pt x="2202761" y="617775"/>
                  <a:pt x="2201633" y="619186"/>
                </a:cubicBezTo>
                <a:cubicBezTo>
                  <a:pt x="2200504" y="620596"/>
                  <a:pt x="2199940" y="622148"/>
                  <a:pt x="2199940" y="623841"/>
                </a:cubicBezTo>
                <a:lnTo>
                  <a:pt x="2199940" y="630613"/>
                </a:lnTo>
                <a:cubicBezTo>
                  <a:pt x="2201068" y="633434"/>
                  <a:pt x="2201633" y="639077"/>
                  <a:pt x="2201633" y="647542"/>
                </a:cubicBezTo>
                <a:cubicBezTo>
                  <a:pt x="2201633" y="656007"/>
                  <a:pt x="2200786" y="664189"/>
                  <a:pt x="2199094" y="672089"/>
                </a:cubicBezTo>
                <a:cubicBezTo>
                  <a:pt x="2197401" y="679990"/>
                  <a:pt x="2196554" y="687326"/>
                  <a:pt x="2196554" y="694097"/>
                </a:cubicBezTo>
                <a:lnTo>
                  <a:pt x="2196554" y="699176"/>
                </a:lnTo>
                <a:cubicBezTo>
                  <a:pt x="2196554" y="707641"/>
                  <a:pt x="2195849" y="715259"/>
                  <a:pt x="2194438" y="722031"/>
                </a:cubicBezTo>
                <a:cubicBezTo>
                  <a:pt x="2193027" y="728802"/>
                  <a:pt x="2192040" y="735292"/>
                  <a:pt x="2191475" y="741499"/>
                </a:cubicBezTo>
                <a:cubicBezTo>
                  <a:pt x="2189782" y="741499"/>
                  <a:pt x="2188372" y="741781"/>
                  <a:pt x="2187243" y="742346"/>
                </a:cubicBezTo>
                <a:cubicBezTo>
                  <a:pt x="2186114" y="742910"/>
                  <a:pt x="2185268" y="743192"/>
                  <a:pt x="2184704" y="743192"/>
                </a:cubicBezTo>
                <a:lnTo>
                  <a:pt x="2166928" y="762661"/>
                </a:lnTo>
                <a:lnTo>
                  <a:pt x="2162696" y="762661"/>
                </a:lnTo>
                <a:lnTo>
                  <a:pt x="2162696" y="761814"/>
                </a:lnTo>
                <a:lnTo>
                  <a:pt x="2161003" y="758428"/>
                </a:lnTo>
                <a:cubicBezTo>
                  <a:pt x="2159310" y="756735"/>
                  <a:pt x="2157052" y="755042"/>
                  <a:pt x="2154231" y="753350"/>
                </a:cubicBezTo>
                <a:cubicBezTo>
                  <a:pt x="2146331" y="748835"/>
                  <a:pt x="2137866" y="741499"/>
                  <a:pt x="2128837" y="731342"/>
                </a:cubicBezTo>
                <a:cubicBezTo>
                  <a:pt x="2122066" y="723441"/>
                  <a:pt x="2114729" y="719491"/>
                  <a:pt x="2106829" y="719491"/>
                </a:cubicBezTo>
                <a:cubicBezTo>
                  <a:pt x="2102879" y="719491"/>
                  <a:pt x="2098647" y="719914"/>
                  <a:pt x="2094132" y="720761"/>
                </a:cubicBezTo>
                <a:cubicBezTo>
                  <a:pt x="2089618" y="721607"/>
                  <a:pt x="2084257" y="722031"/>
                  <a:pt x="2078050" y="722031"/>
                </a:cubicBezTo>
                <a:cubicBezTo>
                  <a:pt x="2057170" y="720338"/>
                  <a:pt x="2035162" y="710744"/>
                  <a:pt x="2012026" y="693251"/>
                </a:cubicBezTo>
                <a:cubicBezTo>
                  <a:pt x="1994532" y="683093"/>
                  <a:pt x="1964624" y="664753"/>
                  <a:pt x="1922301" y="638231"/>
                </a:cubicBezTo>
                <a:cubicBezTo>
                  <a:pt x="1921172" y="638231"/>
                  <a:pt x="1920467" y="637808"/>
                  <a:pt x="1920185" y="636961"/>
                </a:cubicBezTo>
                <a:cubicBezTo>
                  <a:pt x="1919903" y="636115"/>
                  <a:pt x="1919197" y="635127"/>
                  <a:pt x="1918069" y="633999"/>
                </a:cubicBezTo>
                <a:lnTo>
                  <a:pt x="1929919" y="638231"/>
                </a:lnTo>
                <a:cubicBezTo>
                  <a:pt x="1944591" y="642181"/>
                  <a:pt x="1963213" y="650081"/>
                  <a:pt x="1985785" y="661932"/>
                </a:cubicBezTo>
                <a:lnTo>
                  <a:pt x="2014565" y="675475"/>
                </a:lnTo>
                <a:cubicBezTo>
                  <a:pt x="2031494" y="682811"/>
                  <a:pt x="2049834" y="686479"/>
                  <a:pt x="2069585" y="686479"/>
                </a:cubicBezTo>
                <a:cubicBezTo>
                  <a:pt x="2098365" y="686479"/>
                  <a:pt x="2115294" y="668139"/>
                  <a:pt x="2120373" y="631459"/>
                </a:cubicBezTo>
                <a:lnTo>
                  <a:pt x="2122912" y="617916"/>
                </a:lnTo>
                <a:cubicBezTo>
                  <a:pt x="2125169" y="608323"/>
                  <a:pt x="2126298" y="599576"/>
                  <a:pt x="2126298" y="591676"/>
                </a:cubicBezTo>
                <a:cubicBezTo>
                  <a:pt x="2126298" y="588290"/>
                  <a:pt x="2126580" y="585750"/>
                  <a:pt x="2127144" y="584058"/>
                </a:cubicBezTo>
                <a:cubicBezTo>
                  <a:pt x="2127144" y="579543"/>
                  <a:pt x="2127426" y="575311"/>
                  <a:pt x="2127991" y="571361"/>
                </a:cubicBezTo>
                <a:cubicBezTo>
                  <a:pt x="2129684" y="557817"/>
                  <a:pt x="2130530" y="547660"/>
                  <a:pt x="2130530" y="540888"/>
                </a:cubicBezTo>
                <a:lnTo>
                  <a:pt x="2129684" y="537502"/>
                </a:lnTo>
                <a:cubicBezTo>
                  <a:pt x="2129684" y="535809"/>
                  <a:pt x="2130248" y="534399"/>
                  <a:pt x="2131377" y="533270"/>
                </a:cubicBezTo>
                <a:cubicBezTo>
                  <a:pt x="2132505" y="532141"/>
                  <a:pt x="2133352" y="531295"/>
                  <a:pt x="2133916" y="530731"/>
                </a:cubicBezTo>
                <a:cubicBezTo>
                  <a:pt x="2131094" y="527345"/>
                  <a:pt x="2129684" y="523959"/>
                  <a:pt x="2129684" y="520573"/>
                </a:cubicBezTo>
                <a:cubicBezTo>
                  <a:pt x="2129684" y="517751"/>
                  <a:pt x="2130530" y="514930"/>
                  <a:pt x="2132223" y="512108"/>
                </a:cubicBezTo>
                <a:lnTo>
                  <a:pt x="2133916" y="508723"/>
                </a:lnTo>
                <a:cubicBezTo>
                  <a:pt x="2133916" y="508158"/>
                  <a:pt x="2133493" y="507312"/>
                  <a:pt x="2132646" y="506183"/>
                </a:cubicBezTo>
                <a:cubicBezTo>
                  <a:pt x="2131800" y="505055"/>
                  <a:pt x="2131377" y="503080"/>
                  <a:pt x="2131377" y="500258"/>
                </a:cubicBezTo>
                <a:cubicBezTo>
                  <a:pt x="2131377" y="497436"/>
                  <a:pt x="2131659" y="494615"/>
                  <a:pt x="2132223" y="491793"/>
                </a:cubicBezTo>
                <a:cubicBezTo>
                  <a:pt x="2132787" y="488972"/>
                  <a:pt x="2133070" y="486432"/>
                  <a:pt x="2133070" y="484175"/>
                </a:cubicBezTo>
                <a:lnTo>
                  <a:pt x="2133070" y="479943"/>
                </a:lnTo>
                <a:cubicBezTo>
                  <a:pt x="2131941" y="472043"/>
                  <a:pt x="2131377" y="460192"/>
                  <a:pt x="2131377" y="444392"/>
                </a:cubicBezTo>
                <a:cubicBezTo>
                  <a:pt x="2130248" y="438184"/>
                  <a:pt x="2127709" y="435081"/>
                  <a:pt x="2123759" y="435081"/>
                </a:cubicBezTo>
                <a:lnTo>
                  <a:pt x="2117833" y="435081"/>
                </a:lnTo>
                <a:lnTo>
                  <a:pt x="2113601" y="434234"/>
                </a:lnTo>
                <a:cubicBezTo>
                  <a:pt x="2110779" y="434234"/>
                  <a:pt x="2108381" y="434940"/>
                  <a:pt x="2106406" y="436350"/>
                </a:cubicBezTo>
                <a:cubicBezTo>
                  <a:pt x="2104431" y="437761"/>
                  <a:pt x="2102033" y="438749"/>
                  <a:pt x="2099211" y="439313"/>
                </a:cubicBezTo>
                <a:cubicBezTo>
                  <a:pt x="2096390" y="439877"/>
                  <a:pt x="2093991" y="440583"/>
                  <a:pt x="2092016" y="441429"/>
                </a:cubicBezTo>
                <a:cubicBezTo>
                  <a:pt x="2090041" y="442275"/>
                  <a:pt x="2088207" y="442699"/>
                  <a:pt x="2086514" y="442699"/>
                </a:cubicBezTo>
                <a:cubicBezTo>
                  <a:pt x="2084821" y="442699"/>
                  <a:pt x="2082705" y="443122"/>
                  <a:pt x="2080166" y="443968"/>
                </a:cubicBezTo>
                <a:cubicBezTo>
                  <a:pt x="2077627" y="444815"/>
                  <a:pt x="2074664" y="445520"/>
                  <a:pt x="2071278" y="446085"/>
                </a:cubicBezTo>
                <a:cubicBezTo>
                  <a:pt x="2040241" y="455113"/>
                  <a:pt x="2009204" y="465835"/>
                  <a:pt x="1978167" y="478250"/>
                </a:cubicBezTo>
                <a:lnTo>
                  <a:pt x="1975628" y="479943"/>
                </a:lnTo>
                <a:lnTo>
                  <a:pt x="1957006" y="487561"/>
                </a:lnTo>
                <a:cubicBezTo>
                  <a:pt x="1940077" y="495461"/>
                  <a:pt x="1928226" y="499976"/>
                  <a:pt x="1921455" y="501104"/>
                </a:cubicBezTo>
                <a:cubicBezTo>
                  <a:pt x="1918069" y="501104"/>
                  <a:pt x="1914965" y="501528"/>
                  <a:pt x="1912143" y="502374"/>
                </a:cubicBezTo>
                <a:cubicBezTo>
                  <a:pt x="1909322" y="503221"/>
                  <a:pt x="1907065" y="503644"/>
                  <a:pt x="1905372" y="503644"/>
                </a:cubicBezTo>
                <a:cubicBezTo>
                  <a:pt x="1902550" y="503644"/>
                  <a:pt x="1899447" y="501951"/>
                  <a:pt x="1896061" y="498565"/>
                </a:cubicBezTo>
                <a:lnTo>
                  <a:pt x="1890982" y="494333"/>
                </a:lnTo>
                <a:cubicBezTo>
                  <a:pt x="1879132" y="480789"/>
                  <a:pt x="1872219" y="473030"/>
                  <a:pt x="1870244" y="471055"/>
                </a:cubicBezTo>
                <a:cubicBezTo>
                  <a:pt x="1868269" y="469080"/>
                  <a:pt x="1867281" y="466964"/>
                  <a:pt x="1867281" y="464707"/>
                </a:cubicBezTo>
                <a:cubicBezTo>
                  <a:pt x="1867281" y="463014"/>
                  <a:pt x="1868128" y="461039"/>
                  <a:pt x="1869820" y="458781"/>
                </a:cubicBezTo>
                <a:cubicBezTo>
                  <a:pt x="1879978" y="445802"/>
                  <a:pt x="1892393" y="437338"/>
                  <a:pt x="1907065" y="433388"/>
                </a:cubicBezTo>
                <a:lnTo>
                  <a:pt x="1918069" y="429155"/>
                </a:lnTo>
                <a:cubicBezTo>
                  <a:pt x="1913554" y="434234"/>
                  <a:pt x="1911297" y="439877"/>
                  <a:pt x="1911297" y="446085"/>
                </a:cubicBezTo>
                <a:lnTo>
                  <a:pt x="1912143" y="452010"/>
                </a:lnTo>
                <a:cubicBezTo>
                  <a:pt x="1913836" y="451445"/>
                  <a:pt x="1916235" y="450740"/>
                  <a:pt x="1919338" y="449894"/>
                </a:cubicBezTo>
                <a:cubicBezTo>
                  <a:pt x="1922442" y="449047"/>
                  <a:pt x="1925687" y="447777"/>
                  <a:pt x="1929073" y="446085"/>
                </a:cubicBezTo>
                <a:cubicBezTo>
                  <a:pt x="1975346" y="426898"/>
                  <a:pt x="2008640" y="415612"/>
                  <a:pt x="2028955" y="412226"/>
                </a:cubicBezTo>
                <a:lnTo>
                  <a:pt x="2047577" y="407994"/>
                </a:lnTo>
                <a:cubicBezTo>
                  <a:pt x="2071278" y="401786"/>
                  <a:pt x="2095261" y="395861"/>
                  <a:pt x="2119526" y="390218"/>
                </a:cubicBezTo>
                <a:lnTo>
                  <a:pt x="2118680" y="386832"/>
                </a:lnTo>
                <a:cubicBezTo>
                  <a:pt x="2118115" y="383447"/>
                  <a:pt x="2116987" y="380343"/>
                  <a:pt x="2115294" y="377521"/>
                </a:cubicBezTo>
                <a:cubicBezTo>
                  <a:pt x="2111344" y="371878"/>
                  <a:pt x="2109369" y="364542"/>
                  <a:pt x="2109369" y="355513"/>
                </a:cubicBezTo>
                <a:cubicBezTo>
                  <a:pt x="2109369" y="348177"/>
                  <a:pt x="2113883" y="340841"/>
                  <a:pt x="2122912" y="333505"/>
                </a:cubicBezTo>
                <a:cubicBezTo>
                  <a:pt x="2128555" y="330120"/>
                  <a:pt x="2134763" y="327862"/>
                  <a:pt x="2141534" y="326734"/>
                </a:cubicBezTo>
                <a:close/>
                <a:moveTo>
                  <a:pt x="1116053" y="323348"/>
                </a:moveTo>
                <a:cubicBezTo>
                  <a:pt x="1111539" y="325605"/>
                  <a:pt x="1101381" y="333223"/>
                  <a:pt x="1085580" y="346202"/>
                </a:cubicBezTo>
                <a:cubicBezTo>
                  <a:pt x="1069780" y="359181"/>
                  <a:pt x="1053979" y="371314"/>
                  <a:pt x="1038179" y="382600"/>
                </a:cubicBezTo>
                <a:cubicBezTo>
                  <a:pt x="1030278" y="388807"/>
                  <a:pt x="1026328" y="396708"/>
                  <a:pt x="1026328" y="406301"/>
                </a:cubicBezTo>
                <a:lnTo>
                  <a:pt x="1026328" y="410533"/>
                </a:lnTo>
                <a:cubicBezTo>
                  <a:pt x="1027457" y="416741"/>
                  <a:pt x="1028021" y="423230"/>
                  <a:pt x="1028021" y="430002"/>
                </a:cubicBezTo>
                <a:cubicBezTo>
                  <a:pt x="1028021" y="434516"/>
                  <a:pt x="1027739" y="438607"/>
                  <a:pt x="1027175" y="442275"/>
                </a:cubicBezTo>
                <a:cubicBezTo>
                  <a:pt x="1026610" y="445943"/>
                  <a:pt x="1026328" y="449470"/>
                  <a:pt x="1026328" y="452856"/>
                </a:cubicBezTo>
                <a:cubicBezTo>
                  <a:pt x="1026328" y="455678"/>
                  <a:pt x="1026610" y="458781"/>
                  <a:pt x="1027175" y="462167"/>
                </a:cubicBezTo>
                <a:cubicBezTo>
                  <a:pt x="1027739" y="465553"/>
                  <a:pt x="1028021" y="468939"/>
                  <a:pt x="1028021" y="472325"/>
                </a:cubicBezTo>
                <a:cubicBezTo>
                  <a:pt x="1028021" y="477968"/>
                  <a:pt x="1027175" y="483329"/>
                  <a:pt x="1025482" y="488408"/>
                </a:cubicBezTo>
                <a:cubicBezTo>
                  <a:pt x="1025482" y="488972"/>
                  <a:pt x="1025623" y="489395"/>
                  <a:pt x="1025905" y="489677"/>
                </a:cubicBezTo>
                <a:cubicBezTo>
                  <a:pt x="1026187" y="489959"/>
                  <a:pt x="1026469" y="490665"/>
                  <a:pt x="1026751" y="491793"/>
                </a:cubicBezTo>
                <a:cubicBezTo>
                  <a:pt x="1027034" y="492922"/>
                  <a:pt x="1027457" y="493768"/>
                  <a:pt x="1028021" y="494333"/>
                </a:cubicBezTo>
                <a:lnTo>
                  <a:pt x="1027175" y="500258"/>
                </a:lnTo>
                <a:cubicBezTo>
                  <a:pt x="1026610" y="504772"/>
                  <a:pt x="1026893" y="508017"/>
                  <a:pt x="1028021" y="509992"/>
                </a:cubicBezTo>
                <a:cubicBezTo>
                  <a:pt x="1029150" y="511967"/>
                  <a:pt x="1029714" y="513801"/>
                  <a:pt x="1029714" y="515494"/>
                </a:cubicBezTo>
                <a:lnTo>
                  <a:pt x="1028867" y="525652"/>
                </a:lnTo>
                <a:lnTo>
                  <a:pt x="1030561" y="526498"/>
                </a:lnTo>
                <a:cubicBezTo>
                  <a:pt x="1031125" y="525934"/>
                  <a:pt x="1031407" y="525087"/>
                  <a:pt x="1031407" y="523959"/>
                </a:cubicBezTo>
                <a:cubicBezTo>
                  <a:pt x="1033664" y="521702"/>
                  <a:pt x="1043539" y="503080"/>
                  <a:pt x="1061033" y="468093"/>
                </a:cubicBezTo>
                <a:cubicBezTo>
                  <a:pt x="1063855" y="463578"/>
                  <a:pt x="1065829" y="459064"/>
                  <a:pt x="1066958" y="454549"/>
                </a:cubicBezTo>
                <a:lnTo>
                  <a:pt x="1087274" y="410533"/>
                </a:lnTo>
                <a:cubicBezTo>
                  <a:pt x="1087837" y="408840"/>
                  <a:pt x="1088966" y="406724"/>
                  <a:pt x="1090659" y="404185"/>
                </a:cubicBezTo>
                <a:cubicBezTo>
                  <a:pt x="1092352" y="401645"/>
                  <a:pt x="1093481" y="398683"/>
                  <a:pt x="1094045" y="395297"/>
                </a:cubicBezTo>
                <a:cubicBezTo>
                  <a:pt x="1097995" y="376675"/>
                  <a:pt x="1103920" y="358899"/>
                  <a:pt x="1111821" y="341970"/>
                </a:cubicBezTo>
                <a:lnTo>
                  <a:pt x="1118592" y="324194"/>
                </a:lnTo>
                <a:close/>
                <a:moveTo>
                  <a:pt x="5387690" y="321655"/>
                </a:moveTo>
                <a:cubicBezTo>
                  <a:pt x="5383739" y="323348"/>
                  <a:pt x="5380072" y="324476"/>
                  <a:pt x="5376686" y="325041"/>
                </a:cubicBezTo>
                <a:cubicBezTo>
                  <a:pt x="5367657" y="329555"/>
                  <a:pt x="5358910" y="333223"/>
                  <a:pt x="5350445" y="336045"/>
                </a:cubicBezTo>
                <a:cubicBezTo>
                  <a:pt x="5347060" y="336609"/>
                  <a:pt x="5343674" y="337738"/>
                  <a:pt x="5340288" y="339431"/>
                </a:cubicBezTo>
                <a:lnTo>
                  <a:pt x="5294579" y="366517"/>
                </a:lnTo>
                <a:lnTo>
                  <a:pt x="5223476" y="405454"/>
                </a:lnTo>
                <a:lnTo>
                  <a:pt x="5198083" y="418151"/>
                </a:lnTo>
                <a:cubicBezTo>
                  <a:pt x="5169303" y="434516"/>
                  <a:pt x="5154772" y="443404"/>
                  <a:pt x="5154490" y="444815"/>
                </a:cubicBezTo>
                <a:cubicBezTo>
                  <a:pt x="5154208" y="446226"/>
                  <a:pt x="5154067" y="447495"/>
                  <a:pt x="5154067" y="448624"/>
                </a:cubicBezTo>
                <a:cubicBezTo>
                  <a:pt x="5155195" y="448060"/>
                  <a:pt x="5156888" y="447777"/>
                  <a:pt x="5159146" y="447777"/>
                </a:cubicBezTo>
                <a:cubicBezTo>
                  <a:pt x="5166482" y="444392"/>
                  <a:pt x="5174523" y="441429"/>
                  <a:pt x="5183270" y="438890"/>
                </a:cubicBezTo>
                <a:cubicBezTo>
                  <a:pt x="5192016" y="436350"/>
                  <a:pt x="5200904" y="432823"/>
                  <a:pt x="5209933" y="428309"/>
                </a:cubicBezTo>
                <a:lnTo>
                  <a:pt x="5225169" y="424077"/>
                </a:lnTo>
                <a:cubicBezTo>
                  <a:pt x="5260156" y="411098"/>
                  <a:pt x="5288654" y="402351"/>
                  <a:pt x="5310662" y="397836"/>
                </a:cubicBezTo>
                <a:cubicBezTo>
                  <a:pt x="5318562" y="393886"/>
                  <a:pt x="5325616" y="391911"/>
                  <a:pt x="5331823" y="391911"/>
                </a:cubicBezTo>
                <a:lnTo>
                  <a:pt x="5336902" y="391911"/>
                </a:lnTo>
                <a:cubicBezTo>
                  <a:pt x="5338595" y="391911"/>
                  <a:pt x="5340429" y="391629"/>
                  <a:pt x="5342404" y="391065"/>
                </a:cubicBezTo>
                <a:cubicBezTo>
                  <a:pt x="5344379" y="390500"/>
                  <a:pt x="5346636" y="389654"/>
                  <a:pt x="5349176" y="388525"/>
                </a:cubicBezTo>
                <a:cubicBezTo>
                  <a:pt x="5351715" y="387397"/>
                  <a:pt x="5354396" y="386268"/>
                  <a:pt x="5357217" y="385139"/>
                </a:cubicBezTo>
                <a:lnTo>
                  <a:pt x="5362296" y="384293"/>
                </a:lnTo>
                <a:cubicBezTo>
                  <a:pt x="5373018" y="384293"/>
                  <a:pt x="5383175" y="381754"/>
                  <a:pt x="5392768" y="376675"/>
                </a:cubicBezTo>
                <a:close/>
                <a:moveTo>
                  <a:pt x="345356" y="296261"/>
                </a:moveTo>
                <a:cubicBezTo>
                  <a:pt x="326169" y="296261"/>
                  <a:pt x="306419" y="301340"/>
                  <a:pt x="286104" y="311497"/>
                </a:cubicBezTo>
                <a:cubicBezTo>
                  <a:pt x="281025" y="314319"/>
                  <a:pt x="276228" y="316576"/>
                  <a:pt x="271714" y="318269"/>
                </a:cubicBezTo>
                <a:cubicBezTo>
                  <a:pt x="268892" y="321091"/>
                  <a:pt x="259581" y="325887"/>
                  <a:pt x="243780" y="332659"/>
                </a:cubicBezTo>
                <a:cubicBezTo>
                  <a:pt x="243780" y="333788"/>
                  <a:pt x="243216" y="334352"/>
                  <a:pt x="242087" y="334352"/>
                </a:cubicBezTo>
                <a:lnTo>
                  <a:pt x="240395" y="339431"/>
                </a:lnTo>
                <a:cubicBezTo>
                  <a:pt x="237573" y="343945"/>
                  <a:pt x="236162" y="349024"/>
                  <a:pt x="236162" y="354667"/>
                </a:cubicBezTo>
                <a:cubicBezTo>
                  <a:pt x="236162" y="363131"/>
                  <a:pt x="239266" y="369339"/>
                  <a:pt x="245473" y="373289"/>
                </a:cubicBezTo>
                <a:lnTo>
                  <a:pt x="249705" y="375828"/>
                </a:lnTo>
                <a:lnTo>
                  <a:pt x="273407" y="368210"/>
                </a:lnTo>
                <a:cubicBezTo>
                  <a:pt x="293158" y="362567"/>
                  <a:pt x="310933" y="352692"/>
                  <a:pt x="326734" y="338584"/>
                </a:cubicBezTo>
                <a:lnTo>
                  <a:pt x="326734" y="337738"/>
                </a:lnTo>
                <a:cubicBezTo>
                  <a:pt x="336327" y="329273"/>
                  <a:pt x="344227" y="319116"/>
                  <a:pt x="350434" y="307265"/>
                </a:cubicBezTo>
                <a:cubicBezTo>
                  <a:pt x="351563" y="304444"/>
                  <a:pt x="352127" y="302186"/>
                  <a:pt x="352127" y="300493"/>
                </a:cubicBezTo>
                <a:cubicBezTo>
                  <a:pt x="352127" y="297672"/>
                  <a:pt x="349870" y="296261"/>
                  <a:pt x="345356" y="296261"/>
                </a:cubicBezTo>
                <a:close/>
                <a:moveTo>
                  <a:pt x="112579" y="260710"/>
                </a:moveTo>
                <a:cubicBezTo>
                  <a:pt x="108629" y="260710"/>
                  <a:pt x="106090" y="262121"/>
                  <a:pt x="104961" y="264942"/>
                </a:cubicBezTo>
                <a:cubicBezTo>
                  <a:pt x="104961" y="270585"/>
                  <a:pt x="106936" y="273407"/>
                  <a:pt x="110886" y="273407"/>
                </a:cubicBezTo>
                <a:lnTo>
                  <a:pt x="115119" y="273407"/>
                </a:lnTo>
                <a:cubicBezTo>
                  <a:pt x="121326" y="272842"/>
                  <a:pt x="127533" y="270585"/>
                  <a:pt x="133741" y="266635"/>
                </a:cubicBezTo>
                <a:cubicBezTo>
                  <a:pt x="126969" y="263249"/>
                  <a:pt x="120197" y="261556"/>
                  <a:pt x="113426" y="261556"/>
                </a:cubicBezTo>
                <a:close/>
                <a:moveTo>
                  <a:pt x="4334275" y="239548"/>
                </a:moveTo>
                <a:cubicBezTo>
                  <a:pt x="4338790" y="239548"/>
                  <a:pt x="4341752" y="240113"/>
                  <a:pt x="4343163" y="241241"/>
                </a:cubicBezTo>
                <a:cubicBezTo>
                  <a:pt x="4344573" y="242370"/>
                  <a:pt x="4345561" y="242934"/>
                  <a:pt x="4346125" y="242934"/>
                </a:cubicBezTo>
                <a:cubicBezTo>
                  <a:pt x="4355719" y="249706"/>
                  <a:pt x="4364748" y="257042"/>
                  <a:pt x="4373212" y="264942"/>
                </a:cubicBezTo>
                <a:cubicBezTo>
                  <a:pt x="4378291" y="269457"/>
                  <a:pt x="4385063" y="271714"/>
                  <a:pt x="4393527" y="271714"/>
                </a:cubicBezTo>
                <a:cubicBezTo>
                  <a:pt x="4414406" y="270585"/>
                  <a:pt x="4435004" y="267199"/>
                  <a:pt x="4455319" y="261556"/>
                </a:cubicBezTo>
                <a:cubicBezTo>
                  <a:pt x="4457576" y="260992"/>
                  <a:pt x="4460680" y="260710"/>
                  <a:pt x="4464630" y="260710"/>
                </a:cubicBezTo>
                <a:cubicBezTo>
                  <a:pt x="4466887" y="261274"/>
                  <a:pt x="4468862" y="262967"/>
                  <a:pt x="4470555" y="265789"/>
                </a:cubicBezTo>
                <a:cubicBezTo>
                  <a:pt x="4475070" y="272560"/>
                  <a:pt x="4480430" y="277921"/>
                  <a:pt x="4486638" y="281871"/>
                </a:cubicBezTo>
                <a:cubicBezTo>
                  <a:pt x="4487766" y="282436"/>
                  <a:pt x="4488613" y="283141"/>
                  <a:pt x="4489177" y="283987"/>
                </a:cubicBezTo>
                <a:cubicBezTo>
                  <a:pt x="4489741" y="284834"/>
                  <a:pt x="4490306" y="285539"/>
                  <a:pt x="4490870" y="286104"/>
                </a:cubicBezTo>
                <a:cubicBezTo>
                  <a:pt x="4487484" y="292875"/>
                  <a:pt x="4483111" y="297108"/>
                  <a:pt x="4477750" y="298801"/>
                </a:cubicBezTo>
                <a:cubicBezTo>
                  <a:pt x="4472389" y="300493"/>
                  <a:pt x="4467169" y="301340"/>
                  <a:pt x="4462090" y="301340"/>
                </a:cubicBezTo>
                <a:cubicBezTo>
                  <a:pt x="4443468" y="302469"/>
                  <a:pt x="4423153" y="305854"/>
                  <a:pt x="4401145" y="311497"/>
                </a:cubicBezTo>
                <a:cubicBezTo>
                  <a:pt x="4384780" y="314319"/>
                  <a:pt x="4376033" y="321937"/>
                  <a:pt x="4374905" y="334352"/>
                </a:cubicBezTo>
                <a:cubicBezTo>
                  <a:pt x="4371519" y="359181"/>
                  <a:pt x="4369826" y="377239"/>
                  <a:pt x="4369826" y="388525"/>
                </a:cubicBezTo>
                <a:cubicBezTo>
                  <a:pt x="4369826" y="395861"/>
                  <a:pt x="4370955" y="401786"/>
                  <a:pt x="4373212" y="406301"/>
                </a:cubicBezTo>
                <a:lnTo>
                  <a:pt x="4376598" y="405454"/>
                </a:lnTo>
                <a:cubicBezTo>
                  <a:pt x="4380548" y="404326"/>
                  <a:pt x="4385909" y="401786"/>
                  <a:pt x="4392681" y="397836"/>
                </a:cubicBezTo>
                <a:cubicBezTo>
                  <a:pt x="4403967" y="391065"/>
                  <a:pt x="4420050" y="384575"/>
                  <a:pt x="4440929" y="378368"/>
                </a:cubicBezTo>
                <a:lnTo>
                  <a:pt x="4442622" y="377521"/>
                </a:lnTo>
                <a:cubicBezTo>
                  <a:pt x="4443751" y="377521"/>
                  <a:pt x="4444738" y="377945"/>
                  <a:pt x="4445584" y="378791"/>
                </a:cubicBezTo>
                <a:cubicBezTo>
                  <a:pt x="4446431" y="379637"/>
                  <a:pt x="4447418" y="380343"/>
                  <a:pt x="4448547" y="380907"/>
                </a:cubicBezTo>
                <a:lnTo>
                  <a:pt x="4476480" y="411380"/>
                </a:lnTo>
                <a:cubicBezTo>
                  <a:pt x="4476480" y="411944"/>
                  <a:pt x="4476762" y="412226"/>
                  <a:pt x="4477327" y="412226"/>
                </a:cubicBezTo>
                <a:cubicBezTo>
                  <a:pt x="4479584" y="415048"/>
                  <a:pt x="4480713" y="419280"/>
                  <a:pt x="4480713" y="424923"/>
                </a:cubicBezTo>
                <a:cubicBezTo>
                  <a:pt x="4480713" y="430002"/>
                  <a:pt x="4479725" y="433388"/>
                  <a:pt x="4477750" y="435081"/>
                </a:cubicBezTo>
                <a:cubicBezTo>
                  <a:pt x="4475775" y="436773"/>
                  <a:pt x="4471966" y="441852"/>
                  <a:pt x="4466323" y="450317"/>
                </a:cubicBezTo>
                <a:cubicBezTo>
                  <a:pt x="4457294" y="461603"/>
                  <a:pt x="4449394" y="473171"/>
                  <a:pt x="4442622" y="485022"/>
                </a:cubicBezTo>
                <a:lnTo>
                  <a:pt x="4431618" y="503644"/>
                </a:lnTo>
                <a:cubicBezTo>
                  <a:pt x="4429361" y="507030"/>
                  <a:pt x="4428232" y="509851"/>
                  <a:pt x="4428232" y="512108"/>
                </a:cubicBezTo>
                <a:lnTo>
                  <a:pt x="4428232" y="512955"/>
                </a:lnTo>
                <a:cubicBezTo>
                  <a:pt x="4429361" y="516905"/>
                  <a:pt x="4435004" y="521419"/>
                  <a:pt x="4445161" y="526498"/>
                </a:cubicBezTo>
                <a:lnTo>
                  <a:pt x="4440929" y="532423"/>
                </a:lnTo>
                <a:cubicBezTo>
                  <a:pt x="4436414" y="539759"/>
                  <a:pt x="4430771" y="545120"/>
                  <a:pt x="4424000" y="548506"/>
                </a:cubicBezTo>
                <a:lnTo>
                  <a:pt x="4420614" y="549353"/>
                </a:lnTo>
                <a:cubicBezTo>
                  <a:pt x="4416099" y="553867"/>
                  <a:pt x="4412713" y="556548"/>
                  <a:pt x="4410456" y="557394"/>
                </a:cubicBezTo>
                <a:cubicBezTo>
                  <a:pt x="4408199" y="558240"/>
                  <a:pt x="4405237" y="559228"/>
                  <a:pt x="4401569" y="560357"/>
                </a:cubicBezTo>
                <a:cubicBezTo>
                  <a:pt x="4397900" y="561485"/>
                  <a:pt x="4394091" y="562896"/>
                  <a:pt x="4390141" y="564589"/>
                </a:cubicBezTo>
                <a:lnTo>
                  <a:pt x="4386755" y="565435"/>
                </a:lnTo>
                <a:cubicBezTo>
                  <a:pt x="4381113" y="568821"/>
                  <a:pt x="4376033" y="570514"/>
                  <a:pt x="4371519" y="570514"/>
                </a:cubicBezTo>
                <a:cubicBezTo>
                  <a:pt x="4363619" y="570514"/>
                  <a:pt x="4356283" y="566282"/>
                  <a:pt x="4349511" y="557817"/>
                </a:cubicBezTo>
                <a:cubicBezTo>
                  <a:pt x="4346690" y="553303"/>
                  <a:pt x="4341611" y="551046"/>
                  <a:pt x="4334275" y="551046"/>
                </a:cubicBezTo>
                <a:cubicBezTo>
                  <a:pt x="4335403" y="556124"/>
                  <a:pt x="4336391" y="562191"/>
                  <a:pt x="4337238" y="569244"/>
                </a:cubicBezTo>
                <a:cubicBezTo>
                  <a:pt x="4338084" y="576298"/>
                  <a:pt x="4339354" y="583211"/>
                  <a:pt x="4341047" y="589983"/>
                </a:cubicBezTo>
                <a:cubicBezTo>
                  <a:pt x="4338790" y="593933"/>
                  <a:pt x="4334557" y="598447"/>
                  <a:pt x="4328350" y="603526"/>
                </a:cubicBezTo>
                <a:cubicBezTo>
                  <a:pt x="4325528" y="605219"/>
                  <a:pt x="4322989" y="606065"/>
                  <a:pt x="4320732" y="606065"/>
                </a:cubicBezTo>
                <a:cubicBezTo>
                  <a:pt x="4317910" y="606065"/>
                  <a:pt x="4315371" y="605219"/>
                  <a:pt x="4313113" y="603526"/>
                </a:cubicBezTo>
                <a:lnTo>
                  <a:pt x="4286873" y="581518"/>
                </a:lnTo>
                <a:cubicBezTo>
                  <a:pt x="4272765" y="569103"/>
                  <a:pt x="4265429" y="558664"/>
                  <a:pt x="4264865" y="550199"/>
                </a:cubicBezTo>
                <a:lnTo>
                  <a:pt x="4258940" y="490100"/>
                </a:lnTo>
                <a:cubicBezTo>
                  <a:pt x="4257247" y="479943"/>
                  <a:pt x="4256401" y="471196"/>
                  <a:pt x="4256401" y="463860"/>
                </a:cubicBezTo>
                <a:lnTo>
                  <a:pt x="4256401" y="459628"/>
                </a:lnTo>
                <a:cubicBezTo>
                  <a:pt x="4256401" y="456242"/>
                  <a:pt x="4257247" y="454126"/>
                  <a:pt x="4258940" y="453279"/>
                </a:cubicBezTo>
                <a:cubicBezTo>
                  <a:pt x="4260633" y="452433"/>
                  <a:pt x="4262044" y="452010"/>
                  <a:pt x="4263172" y="452010"/>
                </a:cubicBezTo>
                <a:cubicBezTo>
                  <a:pt x="4266558" y="452010"/>
                  <a:pt x="4269662" y="453703"/>
                  <a:pt x="4272483" y="457089"/>
                </a:cubicBezTo>
                <a:lnTo>
                  <a:pt x="4275869" y="460474"/>
                </a:lnTo>
                <a:cubicBezTo>
                  <a:pt x="4277562" y="456524"/>
                  <a:pt x="4279537" y="454549"/>
                  <a:pt x="4281794" y="454549"/>
                </a:cubicBezTo>
                <a:cubicBezTo>
                  <a:pt x="4284052" y="454549"/>
                  <a:pt x="4286591" y="455960"/>
                  <a:pt x="4289413" y="458781"/>
                </a:cubicBezTo>
                <a:cubicBezTo>
                  <a:pt x="4289413" y="454831"/>
                  <a:pt x="4289977" y="452433"/>
                  <a:pt x="4291105" y="451587"/>
                </a:cubicBezTo>
                <a:cubicBezTo>
                  <a:pt x="4292234" y="450740"/>
                  <a:pt x="4293927" y="450035"/>
                  <a:pt x="4296184" y="449470"/>
                </a:cubicBezTo>
                <a:cubicBezTo>
                  <a:pt x="4309163" y="444956"/>
                  <a:pt x="4317910" y="439031"/>
                  <a:pt x="4322425" y="431695"/>
                </a:cubicBezTo>
                <a:cubicBezTo>
                  <a:pt x="4326375" y="422666"/>
                  <a:pt x="4328491" y="413778"/>
                  <a:pt x="4328773" y="405031"/>
                </a:cubicBezTo>
                <a:cubicBezTo>
                  <a:pt x="4329055" y="396284"/>
                  <a:pt x="4329337" y="387679"/>
                  <a:pt x="4329619" y="379214"/>
                </a:cubicBezTo>
                <a:cubicBezTo>
                  <a:pt x="4329902" y="370750"/>
                  <a:pt x="4330325" y="362567"/>
                  <a:pt x="4330889" y="354667"/>
                </a:cubicBezTo>
                <a:cubicBezTo>
                  <a:pt x="4330889" y="350717"/>
                  <a:pt x="4330043" y="347754"/>
                  <a:pt x="4328350" y="345779"/>
                </a:cubicBezTo>
                <a:cubicBezTo>
                  <a:pt x="4326657" y="343804"/>
                  <a:pt x="4324117" y="341970"/>
                  <a:pt x="4320732" y="340277"/>
                </a:cubicBezTo>
                <a:cubicBezTo>
                  <a:pt x="4320167" y="340841"/>
                  <a:pt x="4319039" y="341406"/>
                  <a:pt x="4317346" y="341970"/>
                </a:cubicBezTo>
                <a:cubicBezTo>
                  <a:pt x="4315653" y="342534"/>
                  <a:pt x="4314242" y="343381"/>
                  <a:pt x="4313113" y="344509"/>
                </a:cubicBezTo>
                <a:cubicBezTo>
                  <a:pt x="4306342" y="350152"/>
                  <a:pt x="4297031" y="354949"/>
                  <a:pt x="4285180" y="358899"/>
                </a:cubicBezTo>
                <a:cubicBezTo>
                  <a:pt x="4277280" y="362285"/>
                  <a:pt x="4272201" y="365107"/>
                  <a:pt x="4269944" y="367364"/>
                </a:cubicBezTo>
                <a:cubicBezTo>
                  <a:pt x="4258658" y="373007"/>
                  <a:pt x="4247654" y="379214"/>
                  <a:pt x="4236932" y="385986"/>
                </a:cubicBezTo>
                <a:cubicBezTo>
                  <a:pt x="4229596" y="390500"/>
                  <a:pt x="4223106" y="395015"/>
                  <a:pt x="4217463" y="399529"/>
                </a:cubicBezTo>
                <a:cubicBezTo>
                  <a:pt x="4209563" y="406301"/>
                  <a:pt x="4200534" y="409687"/>
                  <a:pt x="4190377" y="409687"/>
                </a:cubicBezTo>
                <a:cubicBezTo>
                  <a:pt x="4180219" y="409687"/>
                  <a:pt x="4172037" y="406583"/>
                  <a:pt x="4165829" y="400376"/>
                </a:cubicBezTo>
                <a:lnTo>
                  <a:pt x="4165829" y="399529"/>
                </a:lnTo>
                <a:cubicBezTo>
                  <a:pt x="4150593" y="386550"/>
                  <a:pt x="4141846" y="377239"/>
                  <a:pt x="4139589" y="371596"/>
                </a:cubicBezTo>
                <a:lnTo>
                  <a:pt x="4137896" y="368210"/>
                </a:lnTo>
                <a:cubicBezTo>
                  <a:pt x="4142411" y="361439"/>
                  <a:pt x="4147348" y="356924"/>
                  <a:pt x="4152709" y="354667"/>
                </a:cubicBezTo>
                <a:cubicBezTo>
                  <a:pt x="4158070" y="352410"/>
                  <a:pt x="4166958" y="350152"/>
                  <a:pt x="4179373" y="347895"/>
                </a:cubicBezTo>
                <a:cubicBezTo>
                  <a:pt x="4183887" y="350152"/>
                  <a:pt x="4188120" y="351281"/>
                  <a:pt x="4192070" y="351281"/>
                </a:cubicBezTo>
                <a:cubicBezTo>
                  <a:pt x="4196584" y="351281"/>
                  <a:pt x="4202791" y="349024"/>
                  <a:pt x="4210692" y="344509"/>
                </a:cubicBezTo>
                <a:cubicBezTo>
                  <a:pt x="4214078" y="342252"/>
                  <a:pt x="4217463" y="340559"/>
                  <a:pt x="4220849" y="339431"/>
                </a:cubicBezTo>
                <a:cubicBezTo>
                  <a:pt x="4228185" y="336609"/>
                  <a:pt x="4235662" y="333364"/>
                  <a:pt x="4243281" y="329696"/>
                </a:cubicBezTo>
                <a:cubicBezTo>
                  <a:pt x="4250899" y="326028"/>
                  <a:pt x="4256401" y="323630"/>
                  <a:pt x="4259786" y="322501"/>
                </a:cubicBezTo>
                <a:cubicBezTo>
                  <a:pt x="4263172" y="321373"/>
                  <a:pt x="4266276" y="319962"/>
                  <a:pt x="4269098" y="318269"/>
                </a:cubicBezTo>
                <a:cubicBezTo>
                  <a:pt x="4285463" y="309804"/>
                  <a:pt x="4302674" y="303597"/>
                  <a:pt x="4320732" y="299647"/>
                </a:cubicBezTo>
                <a:cubicBezTo>
                  <a:pt x="4324117" y="298518"/>
                  <a:pt x="4326939" y="296402"/>
                  <a:pt x="4329196" y="293299"/>
                </a:cubicBezTo>
                <a:cubicBezTo>
                  <a:pt x="4331453" y="290195"/>
                  <a:pt x="4332582" y="286950"/>
                  <a:pt x="4332582" y="283564"/>
                </a:cubicBezTo>
                <a:lnTo>
                  <a:pt x="4330043" y="255631"/>
                </a:lnTo>
                <a:cubicBezTo>
                  <a:pt x="4330043" y="246038"/>
                  <a:pt x="4331453" y="240677"/>
                  <a:pt x="4334275" y="239548"/>
                </a:cubicBezTo>
                <a:close/>
                <a:moveTo>
                  <a:pt x="3138236" y="237009"/>
                </a:moveTo>
                <a:cubicBezTo>
                  <a:pt x="3132029" y="237009"/>
                  <a:pt x="3126104" y="238138"/>
                  <a:pt x="3120461" y="240395"/>
                </a:cubicBezTo>
                <a:lnTo>
                  <a:pt x="3119614" y="241241"/>
                </a:lnTo>
                <a:cubicBezTo>
                  <a:pt x="3088013" y="249142"/>
                  <a:pt x="3058669" y="266635"/>
                  <a:pt x="3031582" y="293722"/>
                </a:cubicBezTo>
                <a:cubicBezTo>
                  <a:pt x="3024246" y="301058"/>
                  <a:pt x="3012114" y="314601"/>
                  <a:pt x="2995184" y="334352"/>
                </a:cubicBezTo>
                <a:lnTo>
                  <a:pt x="2944397" y="394450"/>
                </a:lnTo>
                <a:lnTo>
                  <a:pt x="2907999" y="440159"/>
                </a:lnTo>
                <a:cubicBezTo>
                  <a:pt x="2900663" y="449753"/>
                  <a:pt x="2895302" y="455537"/>
                  <a:pt x="2891916" y="457512"/>
                </a:cubicBezTo>
                <a:cubicBezTo>
                  <a:pt x="2888531" y="459487"/>
                  <a:pt x="2885709" y="460474"/>
                  <a:pt x="2883452" y="460474"/>
                </a:cubicBezTo>
                <a:cubicBezTo>
                  <a:pt x="2880066" y="460474"/>
                  <a:pt x="2876116" y="459346"/>
                  <a:pt x="2871601" y="457089"/>
                </a:cubicBezTo>
                <a:lnTo>
                  <a:pt x="2858058" y="605219"/>
                </a:lnTo>
                <a:lnTo>
                  <a:pt x="2860597" y="603526"/>
                </a:lnTo>
                <a:cubicBezTo>
                  <a:pt x="2885991" y="596190"/>
                  <a:pt x="2906588" y="582647"/>
                  <a:pt x="2922389" y="562896"/>
                </a:cubicBezTo>
                <a:cubicBezTo>
                  <a:pt x="2926339" y="556689"/>
                  <a:pt x="2930571" y="550763"/>
                  <a:pt x="2935086" y="545120"/>
                </a:cubicBezTo>
                <a:cubicBezTo>
                  <a:pt x="2953708" y="519727"/>
                  <a:pt x="2973459" y="481636"/>
                  <a:pt x="2994338" y="430848"/>
                </a:cubicBezTo>
                <a:cubicBezTo>
                  <a:pt x="3003931" y="407147"/>
                  <a:pt x="3013242" y="383164"/>
                  <a:pt x="3022271" y="358899"/>
                </a:cubicBezTo>
                <a:cubicBezTo>
                  <a:pt x="3026221" y="348742"/>
                  <a:pt x="3030172" y="339007"/>
                  <a:pt x="3034122" y="329696"/>
                </a:cubicBezTo>
                <a:cubicBezTo>
                  <a:pt x="3038072" y="320385"/>
                  <a:pt x="3043715" y="315730"/>
                  <a:pt x="3051051" y="315730"/>
                </a:cubicBezTo>
                <a:cubicBezTo>
                  <a:pt x="3056130" y="315730"/>
                  <a:pt x="3060926" y="317705"/>
                  <a:pt x="3065441" y="321655"/>
                </a:cubicBezTo>
                <a:cubicBezTo>
                  <a:pt x="3079548" y="334070"/>
                  <a:pt x="3088859" y="341970"/>
                  <a:pt x="3093374" y="345356"/>
                </a:cubicBezTo>
                <a:cubicBezTo>
                  <a:pt x="3097888" y="338584"/>
                  <a:pt x="3102121" y="331530"/>
                  <a:pt x="3106071" y="324194"/>
                </a:cubicBezTo>
                <a:cubicBezTo>
                  <a:pt x="3115664" y="307265"/>
                  <a:pt x="3125822" y="291182"/>
                  <a:pt x="3136543" y="275946"/>
                </a:cubicBezTo>
                <a:cubicBezTo>
                  <a:pt x="3141058" y="268610"/>
                  <a:pt x="3144444" y="260710"/>
                  <a:pt x="3146701" y="252245"/>
                </a:cubicBezTo>
                <a:lnTo>
                  <a:pt x="3150933" y="238702"/>
                </a:lnTo>
                <a:cubicBezTo>
                  <a:pt x="3146419" y="237573"/>
                  <a:pt x="3142186" y="237009"/>
                  <a:pt x="3138236" y="237009"/>
                </a:cubicBezTo>
                <a:close/>
                <a:moveTo>
                  <a:pt x="6029511" y="206536"/>
                </a:moveTo>
                <a:cubicBezTo>
                  <a:pt x="6036282" y="206536"/>
                  <a:pt x="6041925" y="209358"/>
                  <a:pt x="6046440" y="215001"/>
                </a:cubicBezTo>
                <a:cubicBezTo>
                  <a:pt x="6054340" y="224030"/>
                  <a:pt x="6061676" y="233623"/>
                  <a:pt x="6068448" y="243781"/>
                </a:cubicBezTo>
                <a:lnTo>
                  <a:pt x="6068448" y="244627"/>
                </a:lnTo>
                <a:cubicBezTo>
                  <a:pt x="6070705" y="246884"/>
                  <a:pt x="6074090" y="252809"/>
                  <a:pt x="6078606" y="262403"/>
                </a:cubicBezTo>
                <a:cubicBezTo>
                  <a:pt x="6075220" y="266353"/>
                  <a:pt x="6072680" y="270867"/>
                  <a:pt x="6070988" y="275946"/>
                </a:cubicBezTo>
                <a:cubicBezTo>
                  <a:pt x="6067037" y="287232"/>
                  <a:pt x="6059419" y="294004"/>
                  <a:pt x="6048133" y="296261"/>
                </a:cubicBezTo>
                <a:cubicBezTo>
                  <a:pt x="6036846" y="298518"/>
                  <a:pt x="6025842" y="299647"/>
                  <a:pt x="6015121" y="299647"/>
                </a:cubicBezTo>
                <a:cubicBezTo>
                  <a:pt x="6007785" y="299647"/>
                  <a:pt x="6000731" y="299365"/>
                  <a:pt x="5993960" y="298801"/>
                </a:cubicBezTo>
                <a:cubicBezTo>
                  <a:pt x="5987188" y="298236"/>
                  <a:pt x="5983802" y="294991"/>
                  <a:pt x="5983802" y="289066"/>
                </a:cubicBezTo>
                <a:cubicBezTo>
                  <a:pt x="5983802" y="283141"/>
                  <a:pt x="5983378" y="278485"/>
                  <a:pt x="5982532" y="275100"/>
                </a:cubicBezTo>
                <a:cubicBezTo>
                  <a:pt x="5981686" y="271714"/>
                  <a:pt x="5979005" y="268892"/>
                  <a:pt x="5974491" y="266635"/>
                </a:cubicBezTo>
                <a:lnTo>
                  <a:pt x="5973644" y="264096"/>
                </a:lnTo>
                <a:lnTo>
                  <a:pt x="5974491" y="259017"/>
                </a:lnTo>
                <a:cubicBezTo>
                  <a:pt x="5974491" y="253374"/>
                  <a:pt x="5969694" y="250552"/>
                  <a:pt x="5960101" y="250552"/>
                </a:cubicBezTo>
                <a:cubicBezTo>
                  <a:pt x="5948250" y="250552"/>
                  <a:pt x="5936400" y="249988"/>
                  <a:pt x="5924550" y="248859"/>
                </a:cubicBezTo>
                <a:lnTo>
                  <a:pt x="5902542" y="248859"/>
                </a:lnTo>
                <a:lnTo>
                  <a:pt x="5901696" y="243781"/>
                </a:lnTo>
                <a:cubicBezTo>
                  <a:pt x="5903388" y="243216"/>
                  <a:pt x="5905363" y="242229"/>
                  <a:pt x="5907620" y="240818"/>
                </a:cubicBezTo>
                <a:cubicBezTo>
                  <a:pt x="5909878" y="239407"/>
                  <a:pt x="5937246" y="232212"/>
                  <a:pt x="5989727" y="219233"/>
                </a:cubicBezTo>
                <a:cubicBezTo>
                  <a:pt x="6001013" y="215847"/>
                  <a:pt x="6011452" y="212179"/>
                  <a:pt x="6021046" y="208229"/>
                </a:cubicBezTo>
                <a:cubicBezTo>
                  <a:pt x="6023868" y="207101"/>
                  <a:pt x="6026689" y="206536"/>
                  <a:pt x="6029511" y="206536"/>
                </a:cubicBezTo>
                <a:close/>
                <a:moveTo>
                  <a:pt x="5385997" y="198918"/>
                </a:moveTo>
                <a:cubicBezTo>
                  <a:pt x="5389947" y="198918"/>
                  <a:pt x="5392487" y="200329"/>
                  <a:pt x="5393615" y="203151"/>
                </a:cubicBezTo>
                <a:cubicBezTo>
                  <a:pt x="5399258" y="212179"/>
                  <a:pt x="5406030" y="219515"/>
                  <a:pt x="5413930" y="225158"/>
                </a:cubicBezTo>
                <a:cubicBezTo>
                  <a:pt x="5421830" y="230802"/>
                  <a:pt x="5426768" y="233764"/>
                  <a:pt x="5428743" y="234046"/>
                </a:cubicBezTo>
                <a:cubicBezTo>
                  <a:pt x="5430718" y="234329"/>
                  <a:pt x="5432270" y="234470"/>
                  <a:pt x="5433399" y="234470"/>
                </a:cubicBezTo>
                <a:lnTo>
                  <a:pt x="5436784" y="234470"/>
                </a:lnTo>
                <a:cubicBezTo>
                  <a:pt x="5453149" y="228826"/>
                  <a:pt x="5469796" y="225723"/>
                  <a:pt x="5486726" y="225158"/>
                </a:cubicBezTo>
                <a:cubicBezTo>
                  <a:pt x="5489547" y="225158"/>
                  <a:pt x="5492086" y="224312"/>
                  <a:pt x="5494344" y="222619"/>
                </a:cubicBezTo>
                <a:cubicBezTo>
                  <a:pt x="5496601" y="220926"/>
                  <a:pt x="5499704" y="220080"/>
                  <a:pt x="5503655" y="220080"/>
                </a:cubicBezTo>
                <a:cubicBezTo>
                  <a:pt x="5508169" y="220644"/>
                  <a:pt x="5512543" y="221491"/>
                  <a:pt x="5516775" y="222619"/>
                </a:cubicBezTo>
                <a:cubicBezTo>
                  <a:pt x="5521007" y="223748"/>
                  <a:pt x="5524534" y="226569"/>
                  <a:pt x="5527356" y="231084"/>
                </a:cubicBezTo>
                <a:cubicBezTo>
                  <a:pt x="5530177" y="235598"/>
                  <a:pt x="5533563" y="239830"/>
                  <a:pt x="5537513" y="243781"/>
                </a:cubicBezTo>
                <a:lnTo>
                  <a:pt x="5536667" y="246320"/>
                </a:lnTo>
                <a:cubicBezTo>
                  <a:pt x="5536667" y="248577"/>
                  <a:pt x="5537795" y="251117"/>
                  <a:pt x="5540053" y="253938"/>
                </a:cubicBezTo>
                <a:cubicBezTo>
                  <a:pt x="5542310" y="256760"/>
                  <a:pt x="5543438" y="259299"/>
                  <a:pt x="5543438" y="261556"/>
                </a:cubicBezTo>
                <a:cubicBezTo>
                  <a:pt x="5543438" y="264378"/>
                  <a:pt x="5541040" y="266776"/>
                  <a:pt x="5536243" y="268751"/>
                </a:cubicBezTo>
                <a:cubicBezTo>
                  <a:pt x="5531447" y="270726"/>
                  <a:pt x="5526509" y="272560"/>
                  <a:pt x="5521430" y="274253"/>
                </a:cubicBezTo>
                <a:cubicBezTo>
                  <a:pt x="5512401" y="277075"/>
                  <a:pt x="5506759" y="279614"/>
                  <a:pt x="5504501" y="281871"/>
                </a:cubicBezTo>
                <a:cubicBezTo>
                  <a:pt x="5497165" y="285257"/>
                  <a:pt x="5485315" y="289489"/>
                  <a:pt x="5468950" y="294568"/>
                </a:cubicBezTo>
                <a:cubicBezTo>
                  <a:pt x="5463307" y="295697"/>
                  <a:pt x="5457664" y="297390"/>
                  <a:pt x="5452021" y="299647"/>
                </a:cubicBezTo>
                <a:lnTo>
                  <a:pt x="5446942" y="300493"/>
                </a:lnTo>
                <a:lnTo>
                  <a:pt x="5459639" y="364824"/>
                </a:lnTo>
                <a:cubicBezTo>
                  <a:pt x="5464153" y="364260"/>
                  <a:pt x="5468385" y="363414"/>
                  <a:pt x="5472336" y="362285"/>
                </a:cubicBezTo>
                <a:cubicBezTo>
                  <a:pt x="5481365" y="359463"/>
                  <a:pt x="5490393" y="357771"/>
                  <a:pt x="5499422" y="357206"/>
                </a:cubicBezTo>
                <a:cubicBezTo>
                  <a:pt x="5549646" y="353820"/>
                  <a:pt x="5581811" y="350999"/>
                  <a:pt x="5595918" y="348742"/>
                </a:cubicBezTo>
                <a:lnTo>
                  <a:pt x="5604383" y="347895"/>
                </a:lnTo>
                <a:cubicBezTo>
                  <a:pt x="5610590" y="347895"/>
                  <a:pt x="5616516" y="346484"/>
                  <a:pt x="5622159" y="343663"/>
                </a:cubicBezTo>
                <a:cubicBezTo>
                  <a:pt x="5624416" y="342534"/>
                  <a:pt x="5626956" y="341970"/>
                  <a:pt x="5629777" y="341970"/>
                </a:cubicBezTo>
                <a:lnTo>
                  <a:pt x="5667868" y="341124"/>
                </a:lnTo>
                <a:cubicBezTo>
                  <a:pt x="5671254" y="341124"/>
                  <a:pt x="5673228" y="341970"/>
                  <a:pt x="5673793" y="343663"/>
                </a:cubicBezTo>
                <a:cubicBezTo>
                  <a:pt x="5683386" y="357771"/>
                  <a:pt x="5694954" y="369903"/>
                  <a:pt x="5708498" y="380061"/>
                </a:cubicBezTo>
                <a:cubicBezTo>
                  <a:pt x="5710190" y="381754"/>
                  <a:pt x="5711037" y="382882"/>
                  <a:pt x="5711037" y="383447"/>
                </a:cubicBezTo>
                <a:lnTo>
                  <a:pt x="5707652" y="387679"/>
                </a:lnTo>
                <a:cubicBezTo>
                  <a:pt x="5704830" y="391629"/>
                  <a:pt x="5701726" y="395015"/>
                  <a:pt x="5698340" y="397836"/>
                </a:cubicBezTo>
                <a:lnTo>
                  <a:pt x="5697494" y="397836"/>
                </a:lnTo>
                <a:cubicBezTo>
                  <a:pt x="5690722" y="402351"/>
                  <a:pt x="5685362" y="404608"/>
                  <a:pt x="5681411" y="404608"/>
                </a:cubicBezTo>
                <a:cubicBezTo>
                  <a:pt x="5678590" y="404608"/>
                  <a:pt x="5675768" y="404044"/>
                  <a:pt x="5672946" y="402915"/>
                </a:cubicBezTo>
                <a:cubicBezTo>
                  <a:pt x="5666740" y="400658"/>
                  <a:pt x="5660250" y="399529"/>
                  <a:pt x="5653478" y="399529"/>
                </a:cubicBezTo>
                <a:cubicBezTo>
                  <a:pt x="5652350" y="398965"/>
                  <a:pt x="5634856" y="397554"/>
                  <a:pt x="5600998" y="395297"/>
                </a:cubicBezTo>
                <a:lnTo>
                  <a:pt x="5596765" y="396143"/>
                </a:lnTo>
                <a:cubicBezTo>
                  <a:pt x="5591686" y="396143"/>
                  <a:pt x="5586043" y="396426"/>
                  <a:pt x="5579836" y="396990"/>
                </a:cubicBezTo>
                <a:cubicBezTo>
                  <a:pt x="5573628" y="397554"/>
                  <a:pt x="5567139" y="398260"/>
                  <a:pt x="5560368" y="399106"/>
                </a:cubicBezTo>
                <a:cubicBezTo>
                  <a:pt x="5553596" y="399952"/>
                  <a:pt x="5542733" y="400799"/>
                  <a:pt x="5527779" y="401645"/>
                </a:cubicBezTo>
                <a:cubicBezTo>
                  <a:pt x="5512825" y="402492"/>
                  <a:pt x="5493215" y="404044"/>
                  <a:pt x="5468950" y="406301"/>
                </a:cubicBezTo>
                <a:lnTo>
                  <a:pt x="5462178" y="407147"/>
                </a:lnTo>
                <a:cubicBezTo>
                  <a:pt x="5459357" y="410533"/>
                  <a:pt x="5457946" y="413919"/>
                  <a:pt x="5457946" y="417305"/>
                </a:cubicBezTo>
                <a:cubicBezTo>
                  <a:pt x="5457946" y="420126"/>
                  <a:pt x="5458651" y="422384"/>
                  <a:pt x="5460062" y="424077"/>
                </a:cubicBezTo>
                <a:cubicBezTo>
                  <a:pt x="5461473" y="425770"/>
                  <a:pt x="5462178" y="427745"/>
                  <a:pt x="5462178" y="430002"/>
                </a:cubicBezTo>
                <a:lnTo>
                  <a:pt x="5461332" y="431695"/>
                </a:lnTo>
                <a:cubicBezTo>
                  <a:pt x="5459074" y="441852"/>
                  <a:pt x="5457946" y="452010"/>
                  <a:pt x="5457946" y="462167"/>
                </a:cubicBezTo>
                <a:lnTo>
                  <a:pt x="5459639" y="484175"/>
                </a:lnTo>
                <a:lnTo>
                  <a:pt x="5458792" y="501104"/>
                </a:lnTo>
                <a:cubicBezTo>
                  <a:pt x="5457664" y="507876"/>
                  <a:pt x="5457099" y="518316"/>
                  <a:pt x="5457099" y="532423"/>
                </a:cubicBezTo>
                <a:cubicBezTo>
                  <a:pt x="5457099" y="539759"/>
                  <a:pt x="5457946" y="546813"/>
                  <a:pt x="5459639" y="553585"/>
                </a:cubicBezTo>
                <a:lnTo>
                  <a:pt x="5460485" y="563742"/>
                </a:lnTo>
                <a:cubicBezTo>
                  <a:pt x="5460485" y="573900"/>
                  <a:pt x="5459074" y="583775"/>
                  <a:pt x="5456253" y="593369"/>
                </a:cubicBezTo>
                <a:lnTo>
                  <a:pt x="5456253" y="611991"/>
                </a:lnTo>
                <a:cubicBezTo>
                  <a:pt x="5456253" y="614812"/>
                  <a:pt x="5455125" y="617634"/>
                  <a:pt x="5452867" y="620455"/>
                </a:cubicBezTo>
                <a:cubicBezTo>
                  <a:pt x="5454560" y="623277"/>
                  <a:pt x="5455407" y="626098"/>
                  <a:pt x="5455407" y="628920"/>
                </a:cubicBezTo>
                <a:cubicBezTo>
                  <a:pt x="5454842" y="632306"/>
                  <a:pt x="5453996" y="635692"/>
                  <a:pt x="5452867" y="639077"/>
                </a:cubicBezTo>
                <a:cubicBezTo>
                  <a:pt x="5451739" y="642463"/>
                  <a:pt x="5451174" y="645849"/>
                  <a:pt x="5451174" y="649235"/>
                </a:cubicBezTo>
                <a:lnTo>
                  <a:pt x="5451174" y="653467"/>
                </a:lnTo>
                <a:cubicBezTo>
                  <a:pt x="5446095" y="661368"/>
                  <a:pt x="5442145" y="670114"/>
                  <a:pt x="5439324" y="679708"/>
                </a:cubicBezTo>
                <a:lnTo>
                  <a:pt x="5435091" y="693251"/>
                </a:lnTo>
                <a:cubicBezTo>
                  <a:pt x="5433963" y="694380"/>
                  <a:pt x="5433117" y="694944"/>
                  <a:pt x="5432552" y="694944"/>
                </a:cubicBezTo>
                <a:lnTo>
                  <a:pt x="5424934" y="698330"/>
                </a:lnTo>
                <a:cubicBezTo>
                  <a:pt x="5415905" y="702844"/>
                  <a:pt x="5406594" y="705666"/>
                  <a:pt x="5397001" y="706794"/>
                </a:cubicBezTo>
                <a:lnTo>
                  <a:pt x="5393615" y="706794"/>
                </a:lnTo>
                <a:cubicBezTo>
                  <a:pt x="5389101" y="706794"/>
                  <a:pt x="5382329" y="705101"/>
                  <a:pt x="5373300" y="701715"/>
                </a:cubicBezTo>
                <a:cubicBezTo>
                  <a:pt x="5368786" y="701151"/>
                  <a:pt x="5364553" y="699176"/>
                  <a:pt x="5360603" y="695790"/>
                </a:cubicBezTo>
                <a:cubicBezTo>
                  <a:pt x="5353831" y="689583"/>
                  <a:pt x="5346213" y="685068"/>
                  <a:pt x="5337749" y="682247"/>
                </a:cubicBezTo>
                <a:cubicBezTo>
                  <a:pt x="5322512" y="676604"/>
                  <a:pt x="5309251" y="667857"/>
                  <a:pt x="5297965" y="656007"/>
                </a:cubicBezTo>
                <a:cubicBezTo>
                  <a:pt x="5295144" y="653749"/>
                  <a:pt x="5292040" y="652339"/>
                  <a:pt x="5288654" y="651774"/>
                </a:cubicBezTo>
                <a:cubicBezTo>
                  <a:pt x="5270032" y="648388"/>
                  <a:pt x="5252538" y="641617"/>
                  <a:pt x="5236173" y="631459"/>
                </a:cubicBezTo>
                <a:lnTo>
                  <a:pt x="5209087" y="613684"/>
                </a:lnTo>
                <a:lnTo>
                  <a:pt x="5193850" y="602680"/>
                </a:lnTo>
                <a:lnTo>
                  <a:pt x="5194697" y="600987"/>
                </a:lnTo>
                <a:lnTo>
                  <a:pt x="5194697" y="600140"/>
                </a:lnTo>
                <a:lnTo>
                  <a:pt x="5212473" y="602680"/>
                </a:lnTo>
                <a:cubicBezTo>
                  <a:pt x="5254796" y="611709"/>
                  <a:pt x="5281882" y="616787"/>
                  <a:pt x="5293733" y="617916"/>
                </a:cubicBezTo>
                <a:cubicBezTo>
                  <a:pt x="5303326" y="617916"/>
                  <a:pt x="5312919" y="616505"/>
                  <a:pt x="5322512" y="613684"/>
                </a:cubicBezTo>
                <a:cubicBezTo>
                  <a:pt x="5354678" y="606348"/>
                  <a:pt x="5373582" y="589418"/>
                  <a:pt x="5379225" y="562896"/>
                </a:cubicBezTo>
                <a:lnTo>
                  <a:pt x="5383457" y="542581"/>
                </a:lnTo>
                <a:cubicBezTo>
                  <a:pt x="5385150" y="531295"/>
                  <a:pt x="5387690" y="520291"/>
                  <a:pt x="5391076" y="509569"/>
                </a:cubicBezTo>
                <a:cubicBezTo>
                  <a:pt x="5393333" y="503926"/>
                  <a:pt x="5394461" y="498283"/>
                  <a:pt x="5394461" y="492640"/>
                </a:cubicBezTo>
                <a:cubicBezTo>
                  <a:pt x="5394461" y="487561"/>
                  <a:pt x="5393615" y="482482"/>
                  <a:pt x="5391922" y="477404"/>
                </a:cubicBezTo>
                <a:lnTo>
                  <a:pt x="5391922" y="470632"/>
                </a:lnTo>
                <a:cubicBezTo>
                  <a:pt x="5393050" y="463860"/>
                  <a:pt x="5393615" y="457371"/>
                  <a:pt x="5393615" y="451163"/>
                </a:cubicBezTo>
                <a:lnTo>
                  <a:pt x="5393615" y="444392"/>
                </a:lnTo>
                <a:cubicBezTo>
                  <a:pt x="5393615" y="437620"/>
                  <a:pt x="5393897" y="431130"/>
                  <a:pt x="5394461" y="424923"/>
                </a:cubicBezTo>
                <a:lnTo>
                  <a:pt x="5392768" y="421537"/>
                </a:lnTo>
                <a:lnTo>
                  <a:pt x="5366528" y="427462"/>
                </a:lnTo>
                <a:lnTo>
                  <a:pt x="5349599" y="431695"/>
                </a:lnTo>
                <a:cubicBezTo>
                  <a:pt x="5337749" y="435081"/>
                  <a:pt x="5325898" y="437902"/>
                  <a:pt x="5314048" y="440159"/>
                </a:cubicBezTo>
                <a:lnTo>
                  <a:pt x="5293733" y="447777"/>
                </a:lnTo>
                <a:cubicBezTo>
                  <a:pt x="5283575" y="450035"/>
                  <a:pt x="5276239" y="452574"/>
                  <a:pt x="5271725" y="455396"/>
                </a:cubicBezTo>
                <a:cubicBezTo>
                  <a:pt x="5267210" y="456524"/>
                  <a:pt x="5263119" y="457935"/>
                  <a:pt x="5259451" y="459628"/>
                </a:cubicBezTo>
                <a:cubicBezTo>
                  <a:pt x="5255783" y="461321"/>
                  <a:pt x="5252538" y="462732"/>
                  <a:pt x="5249717" y="463860"/>
                </a:cubicBezTo>
                <a:cubicBezTo>
                  <a:pt x="5231659" y="470068"/>
                  <a:pt x="5213883" y="476557"/>
                  <a:pt x="5196390" y="483329"/>
                </a:cubicBezTo>
                <a:lnTo>
                  <a:pt x="5194697" y="483329"/>
                </a:lnTo>
                <a:lnTo>
                  <a:pt x="5194697" y="484175"/>
                </a:lnTo>
                <a:cubicBezTo>
                  <a:pt x="5189618" y="490383"/>
                  <a:pt x="5182846" y="494051"/>
                  <a:pt x="5174382" y="495179"/>
                </a:cubicBezTo>
                <a:cubicBezTo>
                  <a:pt x="5172689" y="495744"/>
                  <a:pt x="5171278" y="496026"/>
                  <a:pt x="5170150" y="496026"/>
                </a:cubicBezTo>
                <a:cubicBezTo>
                  <a:pt x="5169021" y="496026"/>
                  <a:pt x="5168315" y="496167"/>
                  <a:pt x="5168033" y="496449"/>
                </a:cubicBezTo>
                <a:cubicBezTo>
                  <a:pt x="5167751" y="496731"/>
                  <a:pt x="5167328" y="496872"/>
                  <a:pt x="5166764" y="496872"/>
                </a:cubicBezTo>
                <a:cubicBezTo>
                  <a:pt x="5158864" y="504772"/>
                  <a:pt x="5149834" y="509569"/>
                  <a:pt x="5139677" y="511262"/>
                </a:cubicBezTo>
                <a:lnTo>
                  <a:pt x="5126980" y="514648"/>
                </a:lnTo>
                <a:cubicBezTo>
                  <a:pt x="5120773" y="516905"/>
                  <a:pt x="5114565" y="518034"/>
                  <a:pt x="5108358" y="518034"/>
                </a:cubicBezTo>
                <a:cubicBezTo>
                  <a:pt x="5099893" y="518034"/>
                  <a:pt x="5093968" y="516341"/>
                  <a:pt x="5090582" y="512955"/>
                </a:cubicBezTo>
                <a:lnTo>
                  <a:pt x="5070267" y="492640"/>
                </a:lnTo>
                <a:cubicBezTo>
                  <a:pt x="5066317" y="487561"/>
                  <a:pt x="5062649" y="481918"/>
                  <a:pt x="5059263" y="475711"/>
                </a:cubicBezTo>
                <a:lnTo>
                  <a:pt x="5082964" y="464707"/>
                </a:lnTo>
                <a:cubicBezTo>
                  <a:pt x="5106665" y="455113"/>
                  <a:pt x="5129519" y="444109"/>
                  <a:pt x="5151527" y="431695"/>
                </a:cubicBezTo>
                <a:cubicBezTo>
                  <a:pt x="5159427" y="427180"/>
                  <a:pt x="5167751" y="423089"/>
                  <a:pt x="5176498" y="419421"/>
                </a:cubicBezTo>
                <a:cubicBezTo>
                  <a:pt x="5185245" y="415753"/>
                  <a:pt x="5194132" y="411098"/>
                  <a:pt x="5203161" y="405454"/>
                </a:cubicBezTo>
                <a:cubicBezTo>
                  <a:pt x="5212191" y="399811"/>
                  <a:pt x="5246613" y="381189"/>
                  <a:pt x="5306430" y="349588"/>
                </a:cubicBezTo>
                <a:lnTo>
                  <a:pt x="5330130" y="336891"/>
                </a:lnTo>
                <a:cubicBezTo>
                  <a:pt x="5331823" y="336891"/>
                  <a:pt x="5332670" y="335480"/>
                  <a:pt x="5332670" y="332659"/>
                </a:cubicBezTo>
                <a:lnTo>
                  <a:pt x="5331823" y="326734"/>
                </a:lnTo>
                <a:lnTo>
                  <a:pt x="5318280" y="325041"/>
                </a:lnTo>
                <a:cubicBezTo>
                  <a:pt x="5316023" y="325041"/>
                  <a:pt x="5314048" y="325323"/>
                  <a:pt x="5312355" y="325887"/>
                </a:cubicBezTo>
                <a:cubicBezTo>
                  <a:pt x="5310662" y="326452"/>
                  <a:pt x="5309251" y="326734"/>
                  <a:pt x="5308122" y="326734"/>
                </a:cubicBezTo>
                <a:cubicBezTo>
                  <a:pt x="5304737" y="326734"/>
                  <a:pt x="5300222" y="325605"/>
                  <a:pt x="5294579" y="323348"/>
                </a:cubicBezTo>
                <a:cubicBezTo>
                  <a:pt x="5278778" y="314883"/>
                  <a:pt x="5268198" y="308112"/>
                  <a:pt x="5262837" y="303033"/>
                </a:cubicBezTo>
                <a:cubicBezTo>
                  <a:pt x="5257476" y="297954"/>
                  <a:pt x="5249999" y="294568"/>
                  <a:pt x="5240406" y="292875"/>
                </a:cubicBezTo>
                <a:cubicBezTo>
                  <a:pt x="5244356" y="290618"/>
                  <a:pt x="5248306" y="289489"/>
                  <a:pt x="5252256" y="289489"/>
                </a:cubicBezTo>
                <a:cubicBezTo>
                  <a:pt x="5256206" y="289489"/>
                  <a:pt x="5259310" y="289913"/>
                  <a:pt x="5261567" y="290759"/>
                </a:cubicBezTo>
                <a:cubicBezTo>
                  <a:pt x="5263825" y="291606"/>
                  <a:pt x="5268621" y="292029"/>
                  <a:pt x="5275957" y="292029"/>
                </a:cubicBezTo>
                <a:cubicBezTo>
                  <a:pt x="5291193" y="292029"/>
                  <a:pt x="5312637" y="286950"/>
                  <a:pt x="5340288" y="276793"/>
                </a:cubicBezTo>
                <a:cubicBezTo>
                  <a:pt x="5347624" y="273971"/>
                  <a:pt x="5355242" y="271432"/>
                  <a:pt x="5363142" y="269174"/>
                </a:cubicBezTo>
                <a:cubicBezTo>
                  <a:pt x="5366528" y="268046"/>
                  <a:pt x="5369350" y="266635"/>
                  <a:pt x="5371607" y="264942"/>
                </a:cubicBezTo>
                <a:cubicBezTo>
                  <a:pt x="5373864" y="263249"/>
                  <a:pt x="5376121" y="261838"/>
                  <a:pt x="5378379" y="260710"/>
                </a:cubicBezTo>
                <a:lnTo>
                  <a:pt x="5376686" y="255631"/>
                </a:lnTo>
                <a:cubicBezTo>
                  <a:pt x="5374993" y="242652"/>
                  <a:pt x="5371042" y="236162"/>
                  <a:pt x="5364835" y="236162"/>
                </a:cubicBezTo>
                <a:lnTo>
                  <a:pt x="5363142" y="236162"/>
                </a:lnTo>
                <a:cubicBezTo>
                  <a:pt x="5359192" y="236162"/>
                  <a:pt x="5355947" y="234470"/>
                  <a:pt x="5353408" y="231084"/>
                </a:cubicBezTo>
                <a:cubicBezTo>
                  <a:pt x="5350869" y="227698"/>
                  <a:pt x="5349599" y="224594"/>
                  <a:pt x="5349599" y="221773"/>
                </a:cubicBezTo>
                <a:cubicBezTo>
                  <a:pt x="5349599" y="218951"/>
                  <a:pt x="5351292" y="216130"/>
                  <a:pt x="5354678" y="213308"/>
                </a:cubicBezTo>
                <a:cubicBezTo>
                  <a:pt x="5363142" y="206536"/>
                  <a:pt x="5372453" y="202022"/>
                  <a:pt x="5382611" y="199765"/>
                </a:cubicBezTo>
                <a:close/>
                <a:moveTo>
                  <a:pt x="1812261" y="176064"/>
                </a:moveTo>
                <a:cubicBezTo>
                  <a:pt x="1819597" y="176064"/>
                  <a:pt x="1825805" y="179168"/>
                  <a:pt x="1830883" y="185375"/>
                </a:cubicBezTo>
                <a:lnTo>
                  <a:pt x="1838501" y="193839"/>
                </a:lnTo>
                <a:cubicBezTo>
                  <a:pt x="1853173" y="210769"/>
                  <a:pt x="1860509" y="222055"/>
                  <a:pt x="1860509" y="227698"/>
                </a:cubicBezTo>
                <a:lnTo>
                  <a:pt x="1860509" y="242934"/>
                </a:lnTo>
                <a:cubicBezTo>
                  <a:pt x="1860509" y="247449"/>
                  <a:pt x="1857688" y="250552"/>
                  <a:pt x="1852045" y="252245"/>
                </a:cubicBezTo>
                <a:cubicBezTo>
                  <a:pt x="1849223" y="252245"/>
                  <a:pt x="1845555" y="253374"/>
                  <a:pt x="1841041" y="255631"/>
                </a:cubicBezTo>
                <a:cubicBezTo>
                  <a:pt x="1838219" y="257324"/>
                  <a:pt x="1836244" y="259581"/>
                  <a:pt x="1835116" y="262403"/>
                </a:cubicBezTo>
                <a:lnTo>
                  <a:pt x="1830037" y="261556"/>
                </a:lnTo>
                <a:lnTo>
                  <a:pt x="1808875" y="269174"/>
                </a:lnTo>
                <a:cubicBezTo>
                  <a:pt x="1804925" y="270303"/>
                  <a:pt x="1800975" y="271714"/>
                  <a:pt x="1797025" y="273407"/>
                </a:cubicBezTo>
                <a:cubicBezTo>
                  <a:pt x="1793075" y="275100"/>
                  <a:pt x="1787149" y="277075"/>
                  <a:pt x="1779249" y="279332"/>
                </a:cubicBezTo>
                <a:cubicBezTo>
                  <a:pt x="1765142" y="283282"/>
                  <a:pt x="1752727" y="290336"/>
                  <a:pt x="1742005" y="300493"/>
                </a:cubicBezTo>
                <a:lnTo>
                  <a:pt x="1727615" y="310651"/>
                </a:lnTo>
                <a:cubicBezTo>
                  <a:pt x="1712943" y="321373"/>
                  <a:pt x="1698271" y="333788"/>
                  <a:pt x="1683599" y="347895"/>
                </a:cubicBezTo>
                <a:lnTo>
                  <a:pt x="1660745" y="370750"/>
                </a:lnTo>
                <a:cubicBezTo>
                  <a:pt x="1668081" y="350435"/>
                  <a:pt x="1679085" y="333505"/>
                  <a:pt x="1693757" y="319962"/>
                </a:cubicBezTo>
                <a:cubicBezTo>
                  <a:pt x="1699400" y="314319"/>
                  <a:pt x="1704761" y="307829"/>
                  <a:pt x="1709840" y="300493"/>
                </a:cubicBezTo>
                <a:lnTo>
                  <a:pt x="1727615" y="277639"/>
                </a:lnTo>
                <a:cubicBezTo>
                  <a:pt x="1728744" y="275946"/>
                  <a:pt x="1729590" y="274535"/>
                  <a:pt x="1730155" y="273407"/>
                </a:cubicBezTo>
                <a:cubicBezTo>
                  <a:pt x="1730719" y="272278"/>
                  <a:pt x="1731001" y="270867"/>
                  <a:pt x="1731001" y="269174"/>
                </a:cubicBezTo>
                <a:cubicBezTo>
                  <a:pt x="1736644" y="263531"/>
                  <a:pt x="1741159" y="257042"/>
                  <a:pt x="1744544" y="249706"/>
                </a:cubicBezTo>
                <a:cubicBezTo>
                  <a:pt x="1747930" y="242370"/>
                  <a:pt x="1752163" y="236162"/>
                  <a:pt x="1757241" y="231084"/>
                </a:cubicBezTo>
                <a:cubicBezTo>
                  <a:pt x="1759499" y="227698"/>
                  <a:pt x="1760627" y="224594"/>
                  <a:pt x="1760627" y="221773"/>
                </a:cubicBezTo>
                <a:cubicBezTo>
                  <a:pt x="1760627" y="216130"/>
                  <a:pt x="1753855" y="213308"/>
                  <a:pt x="1740312" y="213308"/>
                </a:cubicBezTo>
                <a:lnTo>
                  <a:pt x="1713225" y="216694"/>
                </a:lnTo>
                <a:cubicBezTo>
                  <a:pt x="1716611" y="210487"/>
                  <a:pt x="1723383" y="205126"/>
                  <a:pt x="1733540" y="200611"/>
                </a:cubicBezTo>
                <a:lnTo>
                  <a:pt x="1741159" y="198072"/>
                </a:lnTo>
                <a:cubicBezTo>
                  <a:pt x="1751316" y="192993"/>
                  <a:pt x="1760063" y="189889"/>
                  <a:pt x="1767399" y="188761"/>
                </a:cubicBezTo>
                <a:lnTo>
                  <a:pt x="1781789" y="184528"/>
                </a:lnTo>
                <a:cubicBezTo>
                  <a:pt x="1795896" y="178885"/>
                  <a:pt x="1806054" y="176064"/>
                  <a:pt x="1812261" y="176064"/>
                </a:cubicBezTo>
                <a:close/>
                <a:moveTo>
                  <a:pt x="4744808" y="128662"/>
                </a:moveTo>
                <a:cubicBezTo>
                  <a:pt x="4749322" y="128662"/>
                  <a:pt x="4752708" y="130637"/>
                  <a:pt x="4754966" y="134587"/>
                </a:cubicBezTo>
                <a:cubicBezTo>
                  <a:pt x="4758915" y="140795"/>
                  <a:pt x="4763712" y="146438"/>
                  <a:pt x="4769355" y="151516"/>
                </a:cubicBezTo>
                <a:cubicBezTo>
                  <a:pt x="4772741" y="154338"/>
                  <a:pt x="4774434" y="156877"/>
                  <a:pt x="4774434" y="159135"/>
                </a:cubicBezTo>
                <a:lnTo>
                  <a:pt x="4768509" y="168446"/>
                </a:lnTo>
                <a:cubicBezTo>
                  <a:pt x="4760044" y="176910"/>
                  <a:pt x="4750169" y="182271"/>
                  <a:pt x="4738883" y="184528"/>
                </a:cubicBezTo>
                <a:cubicBezTo>
                  <a:pt x="4727032" y="189043"/>
                  <a:pt x="4707846" y="197225"/>
                  <a:pt x="4681324" y="209076"/>
                </a:cubicBezTo>
                <a:cubicBezTo>
                  <a:pt x="4670037" y="214719"/>
                  <a:pt x="4659598" y="221773"/>
                  <a:pt x="4650005" y="230237"/>
                </a:cubicBezTo>
                <a:lnTo>
                  <a:pt x="4625457" y="250552"/>
                </a:lnTo>
                <a:lnTo>
                  <a:pt x="4625457" y="252245"/>
                </a:lnTo>
                <a:cubicBezTo>
                  <a:pt x="4625457" y="255631"/>
                  <a:pt x="4626586" y="257324"/>
                  <a:pt x="4628843" y="257324"/>
                </a:cubicBezTo>
                <a:lnTo>
                  <a:pt x="4629689" y="257324"/>
                </a:lnTo>
                <a:cubicBezTo>
                  <a:pt x="4631382" y="257324"/>
                  <a:pt x="4632793" y="256901"/>
                  <a:pt x="4633922" y="256054"/>
                </a:cubicBezTo>
                <a:cubicBezTo>
                  <a:pt x="4635050" y="255208"/>
                  <a:pt x="4635897" y="254785"/>
                  <a:pt x="4636461" y="254785"/>
                </a:cubicBezTo>
                <a:cubicBezTo>
                  <a:pt x="4658469" y="245191"/>
                  <a:pt x="4681324" y="237573"/>
                  <a:pt x="4705024" y="231930"/>
                </a:cubicBezTo>
                <a:cubicBezTo>
                  <a:pt x="4707846" y="231366"/>
                  <a:pt x="4710667" y="230237"/>
                  <a:pt x="4713489" y="228544"/>
                </a:cubicBezTo>
                <a:lnTo>
                  <a:pt x="4716028" y="227698"/>
                </a:lnTo>
                <a:cubicBezTo>
                  <a:pt x="4722800" y="224312"/>
                  <a:pt x="4729854" y="221208"/>
                  <a:pt x="4737190" y="218387"/>
                </a:cubicBezTo>
                <a:lnTo>
                  <a:pt x="4744808" y="214155"/>
                </a:lnTo>
                <a:cubicBezTo>
                  <a:pt x="4756094" y="215847"/>
                  <a:pt x="4764277" y="221773"/>
                  <a:pt x="4769355" y="231930"/>
                </a:cubicBezTo>
                <a:lnTo>
                  <a:pt x="4789670" y="253938"/>
                </a:lnTo>
                <a:cubicBezTo>
                  <a:pt x="4789106" y="256195"/>
                  <a:pt x="4788259" y="258170"/>
                  <a:pt x="4787131" y="259863"/>
                </a:cubicBezTo>
                <a:lnTo>
                  <a:pt x="4781206" y="273407"/>
                </a:lnTo>
                <a:cubicBezTo>
                  <a:pt x="4780641" y="273407"/>
                  <a:pt x="4780218" y="273971"/>
                  <a:pt x="4779936" y="275100"/>
                </a:cubicBezTo>
                <a:cubicBezTo>
                  <a:pt x="4779654" y="276228"/>
                  <a:pt x="4778948" y="277357"/>
                  <a:pt x="4777820" y="278485"/>
                </a:cubicBezTo>
                <a:lnTo>
                  <a:pt x="4745654" y="301340"/>
                </a:lnTo>
                <a:cubicBezTo>
                  <a:pt x="4743962" y="302469"/>
                  <a:pt x="4740858" y="305290"/>
                  <a:pt x="4736343" y="309804"/>
                </a:cubicBezTo>
                <a:lnTo>
                  <a:pt x="4703331" y="330120"/>
                </a:lnTo>
                <a:cubicBezTo>
                  <a:pt x="4699381" y="334070"/>
                  <a:pt x="4693456" y="338020"/>
                  <a:pt x="4685556" y="341970"/>
                </a:cubicBezTo>
                <a:cubicBezTo>
                  <a:pt x="4679913" y="344792"/>
                  <a:pt x="4675116" y="347613"/>
                  <a:pt x="4671166" y="350435"/>
                </a:cubicBezTo>
                <a:cubicBezTo>
                  <a:pt x="4662701" y="354385"/>
                  <a:pt x="4646336" y="363978"/>
                  <a:pt x="4622071" y="379214"/>
                </a:cubicBezTo>
                <a:cubicBezTo>
                  <a:pt x="4620378" y="379779"/>
                  <a:pt x="4619109" y="380484"/>
                  <a:pt x="4618262" y="381330"/>
                </a:cubicBezTo>
                <a:cubicBezTo>
                  <a:pt x="4617416" y="382177"/>
                  <a:pt x="4616710" y="382600"/>
                  <a:pt x="4616146" y="382600"/>
                </a:cubicBezTo>
                <a:cubicBezTo>
                  <a:pt x="4617839" y="385422"/>
                  <a:pt x="4620378" y="386832"/>
                  <a:pt x="4623764" y="386832"/>
                </a:cubicBezTo>
                <a:cubicBezTo>
                  <a:pt x="4626021" y="386832"/>
                  <a:pt x="4627997" y="386268"/>
                  <a:pt x="4629689" y="385139"/>
                </a:cubicBezTo>
                <a:cubicBezTo>
                  <a:pt x="4631382" y="384011"/>
                  <a:pt x="4632793" y="383447"/>
                  <a:pt x="4633922" y="383447"/>
                </a:cubicBezTo>
                <a:cubicBezTo>
                  <a:pt x="4648029" y="377803"/>
                  <a:pt x="4662419" y="372443"/>
                  <a:pt x="4677091" y="367364"/>
                </a:cubicBezTo>
                <a:cubicBezTo>
                  <a:pt x="4686684" y="364542"/>
                  <a:pt x="4695995" y="361156"/>
                  <a:pt x="4705024" y="357206"/>
                </a:cubicBezTo>
                <a:cubicBezTo>
                  <a:pt x="4709539" y="354949"/>
                  <a:pt x="4718568" y="351281"/>
                  <a:pt x="4732111" y="346202"/>
                </a:cubicBezTo>
                <a:lnTo>
                  <a:pt x="4739729" y="343663"/>
                </a:lnTo>
                <a:cubicBezTo>
                  <a:pt x="4747629" y="358899"/>
                  <a:pt x="4758069" y="371596"/>
                  <a:pt x="4771048" y="381754"/>
                </a:cubicBezTo>
                <a:cubicBezTo>
                  <a:pt x="4764841" y="394168"/>
                  <a:pt x="4755529" y="401222"/>
                  <a:pt x="4743115" y="402915"/>
                </a:cubicBezTo>
                <a:cubicBezTo>
                  <a:pt x="4707564" y="409122"/>
                  <a:pt x="4689506" y="412649"/>
                  <a:pt x="4688942" y="413496"/>
                </a:cubicBezTo>
                <a:cubicBezTo>
                  <a:pt x="4688377" y="414342"/>
                  <a:pt x="4688095" y="415330"/>
                  <a:pt x="4688095" y="416458"/>
                </a:cubicBezTo>
                <a:cubicBezTo>
                  <a:pt x="4688095" y="420409"/>
                  <a:pt x="4690635" y="423794"/>
                  <a:pt x="4695713" y="426616"/>
                </a:cubicBezTo>
                <a:cubicBezTo>
                  <a:pt x="4704742" y="432823"/>
                  <a:pt x="4713206" y="443827"/>
                  <a:pt x="4721107" y="459628"/>
                </a:cubicBezTo>
                <a:cubicBezTo>
                  <a:pt x="4723928" y="467528"/>
                  <a:pt x="4727596" y="471478"/>
                  <a:pt x="4732111" y="471478"/>
                </a:cubicBezTo>
                <a:lnTo>
                  <a:pt x="4736343" y="471478"/>
                </a:lnTo>
                <a:cubicBezTo>
                  <a:pt x="4741422" y="471478"/>
                  <a:pt x="4745654" y="471196"/>
                  <a:pt x="4749040" y="470632"/>
                </a:cubicBezTo>
                <a:cubicBezTo>
                  <a:pt x="4764277" y="469503"/>
                  <a:pt x="4779230" y="467528"/>
                  <a:pt x="4793903" y="464707"/>
                </a:cubicBezTo>
                <a:lnTo>
                  <a:pt x="4809139" y="462167"/>
                </a:lnTo>
                <a:cubicBezTo>
                  <a:pt x="4844126" y="455960"/>
                  <a:pt x="4871777" y="450599"/>
                  <a:pt x="4892092" y="446085"/>
                </a:cubicBezTo>
                <a:lnTo>
                  <a:pt x="4896324" y="445238"/>
                </a:lnTo>
                <a:cubicBezTo>
                  <a:pt x="4900839" y="445238"/>
                  <a:pt x="4905071" y="448624"/>
                  <a:pt x="4909021" y="455396"/>
                </a:cubicBezTo>
                <a:cubicBezTo>
                  <a:pt x="4909021" y="455960"/>
                  <a:pt x="4909303" y="456242"/>
                  <a:pt x="4909868" y="456242"/>
                </a:cubicBezTo>
                <a:cubicBezTo>
                  <a:pt x="4916075" y="466400"/>
                  <a:pt x="4923975" y="474864"/>
                  <a:pt x="4933569" y="481636"/>
                </a:cubicBezTo>
                <a:lnTo>
                  <a:pt x="4936108" y="485022"/>
                </a:lnTo>
                <a:cubicBezTo>
                  <a:pt x="4933851" y="489536"/>
                  <a:pt x="4929054" y="494051"/>
                  <a:pt x="4921718" y="498565"/>
                </a:cubicBezTo>
                <a:cubicBezTo>
                  <a:pt x="4917768" y="500258"/>
                  <a:pt x="4914382" y="502515"/>
                  <a:pt x="4911561" y="505337"/>
                </a:cubicBezTo>
                <a:cubicBezTo>
                  <a:pt x="4910996" y="505901"/>
                  <a:pt x="4908739" y="506183"/>
                  <a:pt x="4904789" y="506183"/>
                </a:cubicBezTo>
                <a:lnTo>
                  <a:pt x="4904789" y="505337"/>
                </a:lnTo>
                <a:cubicBezTo>
                  <a:pt x="4893502" y="505337"/>
                  <a:pt x="4882498" y="504208"/>
                  <a:pt x="4871777" y="501951"/>
                </a:cubicBezTo>
                <a:cubicBezTo>
                  <a:pt x="4866698" y="500822"/>
                  <a:pt x="4861337" y="500258"/>
                  <a:pt x="4855694" y="500258"/>
                </a:cubicBezTo>
                <a:lnTo>
                  <a:pt x="4843844" y="501104"/>
                </a:lnTo>
                <a:cubicBezTo>
                  <a:pt x="4837072" y="502233"/>
                  <a:pt x="4830300" y="502797"/>
                  <a:pt x="4823529" y="502797"/>
                </a:cubicBezTo>
                <a:cubicBezTo>
                  <a:pt x="4805471" y="504490"/>
                  <a:pt x="4795031" y="505619"/>
                  <a:pt x="4792210" y="506183"/>
                </a:cubicBezTo>
                <a:cubicBezTo>
                  <a:pt x="4789388" y="506748"/>
                  <a:pt x="4786285" y="507030"/>
                  <a:pt x="4782899" y="507030"/>
                </a:cubicBezTo>
                <a:cubicBezTo>
                  <a:pt x="4777255" y="508158"/>
                  <a:pt x="4771189" y="509005"/>
                  <a:pt x="4764700" y="509569"/>
                </a:cubicBezTo>
                <a:cubicBezTo>
                  <a:pt x="4758210" y="510133"/>
                  <a:pt x="4751297" y="510980"/>
                  <a:pt x="4743962" y="512108"/>
                </a:cubicBezTo>
                <a:cubicBezTo>
                  <a:pt x="4733240" y="514366"/>
                  <a:pt x="4727314" y="520291"/>
                  <a:pt x="4726186" y="529884"/>
                </a:cubicBezTo>
                <a:lnTo>
                  <a:pt x="4726186" y="542581"/>
                </a:lnTo>
                <a:lnTo>
                  <a:pt x="4725339" y="551892"/>
                </a:lnTo>
                <a:cubicBezTo>
                  <a:pt x="4725339" y="556971"/>
                  <a:pt x="4725057" y="561767"/>
                  <a:pt x="4724493" y="566282"/>
                </a:cubicBezTo>
                <a:cubicBezTo>
                  <a:pt x="4723928" y="573054"/>
                  <a:pt x="4723647" y="581800"/>
                  <a:pt x="4723647" y="592522"/>
                </a:cubicBezTo>
                <a:lnTo>
                  <a:pt x="4722800" y="614530"/>
                </a:lnTo>
                <a:cubicBezTo>
                  <a:pt x="4722236" y="629766"/>
                  <a:pt x="4720825" y="645003"/>
                  <a:pt x="4718568" y="660239"/>
                </a:cubicBezTo>
                <a:cubicBezTo>
                  <a:pt x="4716875" y="670396"/>
                  <a:pt x="4715887" y="680413"/>
                  <a:pt x="4715605" y="690288"/>
                </a:cubicBezTo>
                <a:cubicBezTo>
                  <a:pt x="4715323" y="700164"/>
                  <a:pt x="4713772" y="707641"/>
                  <a:pt x="4710950" y="712719"/>
                </a:cubicBezTo>
                <a:cubicBezTo>
                  <a:pt x="4694020" y="754478"/>
                  <a:pt x="4684427" y="777050"/>
                  <a:pt x="4682170" y="780436"/>
                </a:cubicBezTo>
                <a:lnTo>
                  <a:pt x="4679631" y="783822"/>
                </a:lnTo>
                <a:cubicBezTo>
                  <a:pt x="4676245" y="771407"/>
                  <a:pt x="4673423" y="759839"/>
                  <a:pt x="4671166" y="749117"/>
                </a:cubicBezTo>
                <a:lnTo>
                  <a:pt x="4658469" y="695790"/>
                </a:lnTo>
                <a:cubicBezTo>
                  <a:pt x="4655083" y="679425"/>
                  <a:pt x="4653390" y="663060"/>
                  <a:pt x="4653390" y="646696"/>
                </a:cubicBezTo>
                <a:cubicBezTo>
                  <a:pt x="4653390" y="642181"/>
                  <a:pt x="4653673" y="637949"/>
                  <a:pt x="4654237" y="633999"/>
                </a:cubicBezTo>
                <a:cubicBezTo>
                  <a:pt x="4654801" y="630049"/>
                  <a:pt x="4655083" y="626381"/>
                  <a:pt x="4655083" y="622995"/>
                </a:cubicBezTo>
                <a:cubicBezTo>
                  <a:pt x="4655083" y="618480"/>
                  <a:pt x="4654519" y="613684"/>
                  <a:pt x="4653390" y="608605"/>
                </a:cubicBezTo>
                <a:cubicBezTo>
                  <a:pt x="4652826" y="606912"/>
                  <a:pt x="4652544" y="604655"/>
                  <a:pt x="4652544" y="601833"/>
                </a:cubicBezTo>
                <a:cubicBezTo>
                  <a:pt x="4654237" y="594497"/>
                  <a:pt x="4655083" y="587443"/>
                  <a:pt x="4655083" y="580672"/>
                </a:cubicBezTo>
                <a:cubicBezTo>
                  <a:pt x="4655083" y="576722"/>
                  <a:pt x="4654801" y="573054"/>
                  <a:pt x="4654237" y="569668"/>
                </a:cubicBezTo>
                <a:cubicBezTo>
                  <a:pt x="4653673" y="563460"/>
                  <a:pt x="4653390" y="556548"/>
                  <a:pt x="4653390" y="548929"/>
                </a:cubicBezTo>
                <a:cubicBezTo>
                  <a:pt x="4653390" y="541311"/>
                  <a:pt x="4651133" y="534399"/>
                  <a:pt x="4646619" y="528191"/>
                </a:cubicBezTo>
                <a:cubicBezTo>
                  <a:pt x="4645490" y="528755"/>
                  <a:pt x="4643938" y="529179"/>
                  <a:pt x="4641963" y="529461"/>
                </a:cubicBezTo>
                <a:cubicBezTo>
                  <a:pt x="4639988" y="529743"/>
                  <a:pt x="4638013" y="530166"/>
                  <a:pt x="4636038" y="530731"/>
                </a:cubicBezTo>
                <a:cubicBezTo>
                  <a:pt x="4634062" y="531295"/>
                  <a:pt x="4632229" y="532988"/>
                  <a:pt x="4630536" y="535809"/>
                </a:cubicBezTo>
                <a:cubicBezTo>
                  <a:pt x="4629971" y="536374"/>
                  <a:pt x="4629266" y="536797"/>
                  <a:pt x="4628420" y="537079"/>
                </a:cubicBezTo>
                <a:cubicBezTo>
                  <a:pt x="4627573" y="537361"/>
                  <a:pt x="4626162" y="537502"/>
                  <a:pt x="4624187" y="537502"/>
                </a:cubicBezTo>
                <a:cubicBezTo>
                  <a:pt x="4622212" y="537502"/>
                  <a:pt x="4620096" y="538631"/>
                  <a:pt x="4617839" y="540888"/>
                </a:cubicBezTo>
                <a:cubicBezTo>
                  <a:pt x="4613889" y="540888"/>
                  <a:pt x="4609938" y="542017"/>
                  <a:pt x="4605989" y="544274"/>
                </a:cubicBezTo>
                <a:cubicBezTo>
                  <a:pt x="4602038" y="546531"/>
                  <a:pt x="4598652" y="547660"/>
                  <a:pt x="4595831" y="547660"/>
                </a:cubicBezTo>
                <a:lnTo>
                  <a:pt x="4589906" y="546813"/>
                </a:lnTo>
                <a:cubicBezTo>
                  <a:pt x="4589341" y="547378"/>
                  <a:pt x="4588777" y="547801"/>
                  <a:pt x="4588213" y="548083"/>
                </a:cubicBezTo>
                <a:cubicBezTo>
                  <a:pt x="4587648" y="548365"/>
                  <a:pt x="4582288" y="550481"/>
                  <a:pt x="4572130" y="554431"/>
                </a:cubicBezTo>
                <a:cubicBezTo>
                  <a:pt x="4565922" y="557253"/>
                  <a:pt x="4559857" y="559792"/>
                  <a:pt x="4553931" y="562050"/>
                </a:cubicBezTo>
                <a:cubicBezTo>
                  <a:pt x="4548006" y="564307"/>
                  <a:pt x="4542504" y="566705"/>
                  <a:pt x="4537425" y="569244"/>
                </a:cubicBezTo>
                <a:cubicBezTo>
                  <a:pt x="4532347" y="571784"/>
                  <a:pt x="4527268" y="573900"/>
                  <a:pt x="4522189" y="575593"/>
                </a:cubicBezTo>
                <a:cubicBezTo>
                  <a:pt x="4517110" y="577286"/>
                  <a:pt x="4511749" y="579825"/>
                  <a:pt x="4506106" y="583211"/>
                </a:cubicBezTo>
                <a:cubicBezTo>
                  <a:pt x="4497642" y="587726"/>
                  <a:pt x="4488613" y="589983"/>
                  <a:pt x="4479020" y="589983"/>
                </a:cubicBezTo>
                <a:cubicBezTo>
                  <a:pt x="4469991" y="589983"/>
                  <a:pt x="4463783" y="589136"/>
                  <a:pt x="4460397" y="587443"/>
                </a:cubicBezTo>
                <a:lnTo>
                  <a:pt x="4457012" y="585750"/>
                </a:lnTo>
                <a:lnTo>
                  <a:pt x="4434157" y="561203"/>
                </a:lnTo>
                <a:lnTo>
                  <a:pt x="4431618" y="556971"/>
                </a:lnTo>
                <a:cubicBezTo>
                  <a:pt x="4432182" y="556407"/>
                  <a:pt x="4433029" y="555560"/>
                  <a:pt x="4434157" y="554431"/>
                </a:cubicBezTo>
                <a:cubicBezTo>
                  <a:pt x="4435286" y="553303"/>
                  <a:pt x="4436132" y="551892"/>
                  <a:pt x="4436697" y="550199"/>
                </a:cubicBezTo>
                <a:cubicBezTo>
                  <a:pt x="4441211" y="543427"/>
                  <a:pt x="4447701" y="539477"/>
                  <a:pt x="4456165" y="538349"/>
                </a:cubicBezTo>
                <a:cubicBezTo>
                  <a:pt x="4480430" y="533270"/>
                  <a:pt x="4503849" y="526780"/>
                  <a:pt x="4526421" y="518880"/>
                </a:cubicBezTo>
                <a:cubicBezTo>
                  <a:pt x="4532629" y="516059"/>
                  <a:pt x="4556047" y="508440"/>
                  <a:pt x="4596678" y="496026"/>
                </a:cubicBezTo>
                <a:cubicBezTo>
                  <a:pt x="4605706" y="493768"/>
                  <a:pt x="4615017" y="491793"/>
                  <a:pt x="4624611" y="490100"/>
                </a:cubicBezTo>
                <a:lnTo>
                  <a:pt x="4638154" y="487561"/>
                </a:lnTo>
                <a:cubicBezTo>
                  <a:pt x="4646054" y="486997"/>
                  <a:pt x="4651133" y="485163"/>
                  <a:pt x="4653390" y="482059"/>
                </a:cubicBezTo>
                <a:cubicBezTo>
                  <a:pt x="4655647" y="478955"/>
                  <a:pt x="4656776" y="473171"/>
                  <a:pt x="4656776" y="464707"/>
                </a:cubicBezTo>
                <a:lnTo>
                  <a:pt x="4656776" y="427462"/>
                </a:lnTo>
                <a:cubicBezTo>
                  <a:pt x="4655083" y="426898"/>
                  <a:pt x="4652544" y="426616"/>
                  <a:pt x="4649158" y="426616"/>
                </a:cubicBezTo>
                <a:cubicBezTo>
                  <a:pt x="4646901" y="427180"/>
                  <a:pt x="4644784" y="428027"/>
                  <a:pt x="4642810" y="429155"/>
                </a:cubicBezTo>
                <a:cubicBezTo>
                  <a:pt x="4640834" y="430284"/>
                  <a:pt x="4638718" y="431130"/>
                  <a:pt x="4636461" y="431695"/>
                </a:cubicBezTo>
                <a:lnTo>
                  <a:pt x="4608528" y="441006"/>
                </a:lnTo>
                <a:cubicBezTo>
                  <a:pt x="4586520" y="449470"/>
                  <a:pt x="4571284" y="453703"/>
                  <a:pt x="4562819" y="453703"/>
                </a:cubicBezTo>
                <a:cubicBezTo>
                  <a:pt x="4550969" y="453703"/>
                  <a:pt x="4541658" y="448906"/>
                  <a:pt x="4534886" y="439313"/>
                </a:cubicBezTo>
                <a:cubicBezTo>
                  <a:pt x="4532629" y="435927"/>
                  <a:pt x="4529525" y="433388"/>
                  <a:pt x="4525575" y="431695"/>
                </a:cubicBezTo>
                <a:lnTo>
                  <a:pt x="4521343" y="428309"/>
                </a:lnTo>
                <a:cubicBezTo>
                  <a:pt x="4523036" y="422666"/>
                  <a:pt x="4525857" y="418434"/>
                  <a:pt x="4529807" y="415612"/>
                </a:cubicBezTo>
                <a:cubicBezTo>
                  <a:pt x="4537707" y="411098"/>
                  <a:pt x="4542786" y="408840"/>
                  <a:pt x="4545043" y="408840"/>
                </a:cubicBezTo>
                <a:lnTo>
                  <a:pt x="4558587" y="403762"/>
                </a:lnTo>
                <a:cubicBezTo>
                  <a:pt x="4574952" y="399811"/>
                  <a:pt x="4591599" y="391065"/>
                  <a:pt x="4608528" y="377521"/>
                </a:cubicBezTo>
                <a:cubicBezTo>
                  <a:pt x="4629971" y="361721"/>
                  <a:pt x="4649440" y="343945"/>
                  <a:pt x="4666934" y="324194"/>
                </a:cubicBezTo>
                <a:cubicBezTo>
                  <a:pt x="4678784" y="309522"/>
                  <a:pt x="4692891" y="290618"/>
                  <a:pt x="4709257" y="267481"/>
                </a:cubicBezTo>
                <a:cubicBezTo>
                  <a:pt x="4710385" y="266917"/>
                  <a:pt x="4711090" y="266071"/>
                  <a:pt x="4711373" y="264942"/>
                </a:cubicBezTo>
                <a:cubicBezTo>
                  <a:pt x="4711655" y="263813"/>
                  <a:pt x="4712078" y="262685"/>
                  <a:pt x="4712643" y="261556"/>
                </a:cubicBezTo>
                <a:cubicBezTo>
                  <a:pt x="4713206" y="260428"/>
                  <a:pt x="4713489" y="259299"/>
                  <a:pt x="4713489" y="258170"/>
                </a:cubicBezTo>
                <a:lnTo>
                  <a:pt x="4713489" y="256478"/>
                </a:lnTo>
                <a:cubicBezTo>
                  <a:pt x="4713489" y="254785"/>
                  <a:pt x="4712925" y="253374"/>
                  <a:pt x="4711796" y="252245"/>
                </a:cubicBezTo>
                <a:cubicBezTo>
                  <a:pt x="4710667" y="251117"/>
                  <a:pt x="4709539" y="250552"/>
                  <a:pt x="4708410" y="250552"/>
                </a:cubicBezTo>
                <a:cubicBezTo>
                  <a:pt x="4706153" y="251681"/>
                  <a:pt x="4703895" y="252245"/>
                  <a:pt x="4701639" y="252245"/>
                </a:cubicBezTo>
                <a:cubicBezTo>
                  <a:pt x="4681887" y="257888"/>
                  <a:pt x="4661008" y="269457"/>
                  <a:pt x="4639001" y="286950"/>
                </a:cubicBezTo>
                <a:cubicBezTo>
                  <a:pt x="4622635" y="297108"/>
                  <a:pt x="4606271" y="316576"/>
                  <a:pt x="4589906" y="345356"/>
                </a:cubicBezTo>
                <a:lnTo>
                  <a:pt x="4586520" y="353820"/>
                </a:lnTo>
                <a:cubicBezTo>
                  <a:pt x="4582570" y="358899"/>
                  <a:pt x="4577491" y="361439"/>
                  <a:pt x="4571284" y="361439"/>
                </a:cubicBezTo>
                <a:cubicBezTo>
                  <a:pt x="4566205" y="361439"/>
                  <a:pt x="4554072" y="353256"/>
                  <a:pt x="4534886" y="336891"/>
                </a:cubicBezTo>
                <a:cubicBezTo>
                  <a:pt x="4531500" y="332941"/>
                  <a:pt x="4529807" y="329273"/>
                  <a:pt x="4529807" y="325887"/>
                </a:cubicBezTo>
                <a:cubicBezTo>
                  <a:pt x="4529807" y="321937"/>
                  <a:pt x="4532347" y="317987"/>
                  <a:pt x="4537425" y="314037"/>
                </a:cubicBezTo>
                <a:cubicBezTo>
                  <a:pt x="4553790" y="302186"/>
                  <a:pt x="4584827" y="275382"/>
                  <a:pt x="4630536" y="233623"/>
                </a:cubicBezTo>
                <a:cubicBezTo>
                  <a:pt x="4645208" y="220080"/>
                  <a:pt x="4653108" y="211333"/>
                  <a:pt x="4654237" y="207383"/>
                </a:cubicBezTo>
                <a:lnTo>
                  <a:pt x="4655930" y="203151"/>
                </a:lnTo>
                <a:lnTo>
                  <a:pt x="4644079" y="205690"/>
                </a:lnTo>
                <a:cubicBezTo>
                  <a:pt x="4637308" y="206254"/>
                  <a:pt x="4630818" y="208088"/>
                  <a:pt x="4624611" y="211192"/>
                </a:cubicBezTo>
                <a:cubicBezTo>
                  <a:pt x="4618403" y="214296"/>
                  <a:pt x="4611773" y="216553"/>
                  <a:pt x="4604719" y="217964"/>
                </a:cubicBezTo>
                <a:cubicBezTo>
                  <a:pt x="4597665" y="219374"/>
                  <a:pt x="4592163" y="220644"/>
                  <a:pt x="4588213" y="221773"/>
                </a:cubicBezTo>
                <a:cubicBezTo>
                  <a:pt x="4567333" y="227980"/>
                  <a:pt x="4551251" y="231084"/>
                  <a:pt x="4539965" y="231084"/>
                </a:cubicBezTo>
                <a:cubicBezTo>
                  <a:pt x="4535450" y="231084"/>
                  <a:pt x="4530936" y="230519"/>
                  <a:pt x="4526421" y="229391"/>
                </a:cubicBezTo>
                <a:lnTo>
                  <a:pt x="4525575" y="229391"/>
                </a:lnTo>
                <a:cubicBezTo>
                  <a:pt x="4519932" y="227698"/>
                  <a:pt x="4514571" y="225158"/>
                  <a:pt x="4509492" y="221773"/>
                </a:cubicBezTo>
                <a:cubicBezTo>
                  <a:pt x="4502720" y="215565"/>
                  <a:pt x="4496513" y="209076"/>
                  <a:pt x="4490870" y="202304"/>
                </a:cubicBezTo>
                <a:lnTo>
                  <a:pt x="4482405" y="193839"/>
                </a:lnTo>
                <a:lnTo>
                  <a:pt x="4483252" y="192993"/>
                </a:lnTo>
                <a:cubicBezTo>
                  <a:pt x="4489459" y="183964"/>
                  <a:pt x="4497924" y="179450"/>
                  <a:pt x="4508646" y="179450"/>
                </a:cubicBezTo>
                <a:cubicBezTo>
                  <a:pt x="4519367" y="179450"/>
                  <a:pt x="4530089" y="177475"/>
                  <a:pt x="4540811" y="173524"/>
                </a:cubicBezTo>
                <a:lnTo>
                  <a:pt x="4553508" y="170139"/>
                </a:lnTo>
                <a:lnTo>
                  <a:pt x="4550969" y="176910"/>
                </a:lnTo>
                <a:lnTo>
                  <a:pt x="4560280" y="177757"/>
                </a:lnTo>
                <a:lnTo>
                  <a:pt x="4561126" y="176910"/>
                </a:lnTo>
                <a:cubicBezTo>
                  <a:pt x="4566205" y="176346"/>
                  <a:pt x="4570719" y="174935"/>
                  <a:pt x="4574670" y="172678"/>
                </a:cubicBezTo>
                <a:cubicBezTo>
                  <a:pt x="4575234" y="172114"/>
                  <a:pt x="4577209" y="171832"/>
                  <a:pt x="4580595" y="171832"/>
                </a:cubicBezTo>
                <a:lnTo>
                  <a:pt x="4583134" y="171832"/>
                </a:lnTo>
                <a:cubicBezTo>
                  <a:pt x="4583698" y="171832"/>
                  <a:pt x="4584404" y="171832"/>
                  <a:pt x="4585250" y="171832"/>
                </a:cubicBezTo>
                <a:cubicBezTo>
                  <a:pt x="4586097" y="171832"/>
                  <a:pt x="4586802" y="171408"/>
                  <a:pt x="4587366" y="170562"/>
                </a:cubicBezTo>
                <a:cubicBezTo>
                  <a:pt x="4587930" y="169715"/>
                  <a:pt x="4588495" y="169010"/>
                  <a:pt x="4589059" y="168446"/>
                </a:cubicBezTo>
                <a:lnTo>
                  <a:pt x="4591599" y="168446"/>
                </a:lnTo>
                <a:cubicBezTo>
                  <a:pt x="4593856" y="169574"/>
                  <a:pt x="4596678" y="170139"/>
                  <a:pt x="4600063" y="170139"/>
                </a:cubicBezTo>
                <a:cubicBezTo>
                  <a:pt x="4602885" y="169010"/>
                  <a:pt x="4606835" y="167317"/>
                  <a:pt x="4611914" y="165060"/>
                </a:cubicBezTo>
                <a:cubicBezTo>
                  <a:pt x="4616993" y="162803"/>
                  <a:pt x="4622071" y="161392"/>
                  <a:pt x="4627150" y="160828"/>
                </a:cubicBezTo>
                <a:cubicBezTo>
                  <a:pt x="4636179" y="159135"/>
                  <a:pt x="4651133" y="154902"/>
                  <a:pt x="4672012" y="148131"/>
                </a:cubicBezTo>
                <a:cubicBezTo>
                  <a:pt x="4715464" y="135152"/>
                  <a:pt x="4739729" y="128662"/>
                  <a:pt x="4744808" y="128662"/>
                </a:cubicBezTo>
                <a:close/>
                <a:moveTo>
                  <a:pt x="396144" y="96496"/>
                </a:moveTo>
                <a:lnTo>
                  <a:pt x="385139" y="99882"/>
                </a:lnTo>
                <a:lnTo>
                  <a:pt x="376674" y="104115"/>
                </a:lnTo>
                <a:cubicBezTo>
                  <a:pt x="329273" y="131201"/>
                  <a:pt x="305149" y="145027"/>
                  <a:pt x="304302" y="145591"/>
                </a:cubicBezTo>
                <a:cubicBezTo>
                  <a:pt x="303456" y="146156"/>
                  <a:pt x="302468" y="147002"/>
                  <a:pt x="301340" y="148131"/>
                </a:cubicBezTo>
                <a:lnTo>
                  <a:pt x="300493" y="155749"/>
                </a:lnTo>
                <a:cubicBezTo>
                  <a:pt x="299365" y="166471"/>
                  <a:pt x="298801" y="175499"/>
                  <a:pt x="298801" y="182835"/>
                </a:cubicBezTo>
                <a:lnTo>
                  <a:pt x="299647" y="195532"/>
                </a:lnTo>
                <a:lnTo>
                  <a:pt x="297954" y="203151"/>
                </a:lnTo>
                <a:cubicBezTo>
                  <a:pt x="297954" y="206536"/>
                  <a:pt x="298801" y="209358"/>
                  <a:pt x="300493" y="211615"/>
                </a:cubicBezTo>
                <a:cubicBezTo>
                  <a:pt x="308393" y="205972"/>
                  <a:pt x="319398" y="196379"/>
                  <a:pt x="333505" y="182835"/>
                </a:cubicBezTo>
                <a:lnTo>
                  <a:pt x="337738" y="177757"/>
                </a:lnTo>
                <a:cubicBezTo>
                  <a:pt x="345638" y="170421"/>
                  <a:pt x="353820" y="163649"/>
                  <a:pt x="362285" y="157442"/>
                </a:cubicBezTo>
                <a:cubicBezTo>
                  <a:pt x="371878" y="147848"/>
                  <a:pt x="378650" y="141641"/>
                  <a:pt x="382600" y="138820"/>
                </a:cubicBezTo>
                <a:cubicBezTo>
                  <a:pt x="386550" y="135998"/>
                  <a:pt x="389936" y="132894"/>
                  <a:pt x="392757" y="129509"/>
                </a:cubicBezTo>
                <a:cubicBezTo>
                  <a:pt x="401222" y="117658"/>
                  <a:pt x="405454" y="110040"/>
                  <a:pt x="405454" y="106654"/>
                </a:cubicBezTo>
                <a:cubicBezTo>
                  <a:pt x="405454" y="103833"/>
                  <a:pt x="404467" y="101434"/>
                  <a:pt x="402492" y="99459"/>
                </a:cubicBezTo>
                <a:cubicBezTo>
                  <a:pt x="400517" y="97484"/>
                  <a:pt x="398401" y="96496"/>
                  <a:pt x="396144" y="96496"/>
                </a:cubicBezTo>
                <a:close/>
                <a:moveTo>
                  <a:pt x="4393527" y="90571"/>
                </a:moveTo>
                <a:cubicBezTo>
                  <a:pt x="4398042" y="90571"/>
                  <a:pt x="4401992" y="92828"/>
                  <a:pt x="4405378" y="97343"/>
                </a:cubicBezTo>
                <a:cubicBezTo>
                  <a:pt x="4406506" y="99600"/>
                  <a:pt x="4409892" y="103550"/>
                  <a:pt x="4415535" y="109193"/>
                </a:cubicBezTo>
                <a:cubicBezTo>
                  <a:pt x="4425128" y="115965"/>
                  <a:pt x="4430771" y="123301"/>
                  <a:pt x="4432464" y="131201"/>
                </a:cubicBezTo>
                <a:cubicBezTo>
                  <a:pt x="4431900" y="132330"/>
                  <a:pt x="4430912" y="133600"/>
                  <a:pt x="4429502" y="135011"/>
                </a:cubicBezTo>
                <a:cubicBezTo>
                  <a:pt x="4428091" y="136421"/>
                  <a:pt x="4427386" y="137973"/>
                  <a:pt x="4427386" y="139666"/>
                </a:cubicBezTo>
                <a:lnTo>
                  <a:pt x="4428232" y="143898"/>
                </a:lnTo>
                <a:lnTo>
                  <a:pt x="4419767" y="158288"/>
                </a:lnTo>
                <a:cubicBezTo>
                  <a:pt x="4412431" y="171267"/>
                  <a:pt x="4403967" y="179450"/>
                  <a:pt x="4394374" y="182835"/>
                </a:cubicBezTo>
                <a:cubicBezTo>
                  <a:pt x="4391552" y="183400"/>
                  <a:pt x="4389577" y="184528"/>
                  <a:pt x="4388448" y="186221"/>
                </a:cubicBezTo>
                <a:cubicBezTo>
                  <a:pt x="4376598" y="199765"/>
                  <a:pt x="4362208" y="208511"/>
                  <a:pt x="4345279" y="212462"/>
                </a:cubicBezTo>
                <a:cubicBezTo>
                  <a:pt x="4325528" y="221491"/>
                  <a:pt x="4305495" y="229673"/>
                  <a:pt x="4285180" y="237009"/>
                </a:cubicBezTo>
                <a:cubicBezTo>
                  <a:pt x="4284052" y="237573"/>
                  <a:pt x="4282641" y="237855"/>
                  <a:pt x="4280948" y="237855"/>
                </a:cubicBezTo>
                <a:cubicBezTo>
                  <a:pt x="4270790" y="242370"/>
                  <a:pt x="4259786" y="244909"/>
                  <a:pt x="4247936" y="245474"/>
                </a:cubicBezTo>
                <a:cubicBezTo>
                  <a:pt x="4267122" y="225723"/>
                  <a:pt x="4284616" y="206536"/>
                  <a:pt x="4300417" y="187914"/>
                </a:cubicBezTo>
                <a:cubicBezTo>
                  <a:pt x="4306060" y="181143"/>
                  <a:pt x="4311138" y="175358"/>
                  <a:pt x="4315653" y="170562"/>
                </a:cubicBezTo>
                <a:cubicBezTo>
                  <a:pt x="4320167" y="165765"/>
                  <a:pt x="4324117" y="160828"/>
                  <a:pt x="4327503" y="155749"/>
                </a:cubicBezTo>
                <a:cubicBezTo>
                  <a:pt x="4328067" y="155749"/>
                  <a:pt x="4328350" y="155467"/>
                  <a:pt x="4328350" y="154902"/>
                </a:cubicBezTo>
                <a:cubicBezTo>
                  <a:pt x="4330607" y="151516"/>
                  <a:pt x="4333005" y="148836"/>
                  <a:pt x="4335545" y="146861"/>
                </a:cubicBezTo>
                <a:cubicBezTo>
                  <a:pt x="4338084" y="144886"/>
                  <a:pt x="4341329" y="141218"/>
                  <a:pt x="4345279" y="135857"/>
                </a:cubicBezTo>
                <a:cubicBezTo>
                  <a:pt x="4349229" y="130496"/>
                  <a:pt x="4353603" y="125699"/>
                  <a:pt x="4358399" y="121467"/>
                </a:cubicBezTo>
                <a:cubicBezTo>
                  <a:pt x="4363196" y="117235"/>
                  <a:pt x="4365594" y="112861"/>
                  <a:pt x="4365594" y="108347"/>
                </a:cubicBezTo>
                <a:lnTo>
                  <a:pt x="4365594" y="104115"/>
                </a:lnTo>
                <a:cubicBezTo>
                  <a:pt x="4365594" y="101293"/>
                  <a:pt x="4367287" y="99318"/>
                  <a:pt x="4370673" y="98189"/>
                </a:cubicBezTo>
                <a:lnTo>
                  <a:pt x="4371519" y="98189"/>
                </a:lnTo>
                <a:cubicBezTo>
                  <a:pt x="4374341" y="96496"/>
                  <a:pt x="4377162" y="95227"/>
                  <a:pt x="4379984" y="94380"/>
                </a:cubicBezTo>
                <a:cubicBezTo>
                  <a:pt x="4382805" y="93534"/>
                  <a:pt x="4385204" y="92687"/>
                  <a:pt x="4387179" y="91841"/>
                </a:cubicBezTo>
                <a:cubicBezTo>
                  <a:pt x="4389154" y="90994"/>
                  <a:pt x="4391270" y="90571"/>
                  <a:pt x="4393527" y="90571"/>
                </a:cubicBezTo>
                <a:close/>
                <a:moveTo>
                  <a:pt x="2898688" y="64331"/>
                </a:moveTo>
                <a:cubicBezTo>
                  <a:pt x="2903767" y="64331"/>
                  <a:pt x="2911949" y="69127"/>
                  <a:pt x="2923235" y="78721"/>
                </a:cubicBezTo>
                <a:cubicBezTo>
                  <a:pt x="2922671" y="84928"/>
                  <a:pt x="2919285" y="89725"/>
                  <a:pt x="2913078" y="93110"/>
                </a:cubicBezTo>
                <a:cubicBezTo>
                  <a:pt x="2902356" y="98189"/>
                  <a:pt x="2890506" y="100729"/>
                  <a:pt x="2877527" y="100729"/>
                </a:cubicBezTo>
                <a:cubicBezTo>
                  <a:pt x="2856083" y="102422"/>
                  <a:pt x="2840847" y="105525"/>
                  <a:pt x="2831818" y="110040"/>
                </a:cubicBezTo>
                <a:cubicBezTo>
                  <a:pt x="2812631" y="115119"/>
                  <a:pt x="2793304" y="120480"/>
                  <a:pt x="2773835" y="126123"/>
                </a:cubicBezTo>
                <a:cubicBezTo>
                  <a:pt x="2754367" y="131766"/>
                  <a:pt x="2727421" y="139102"/>
                  <a:pt x="2692998" y="148131"/>
                </a:cubicBezTo>
                <a:cubicBezTo>
                  <a:pt x="2673812" y="153209"/>
                  <a:pt x="2663090" y="155749"/>
                  <a:pt x="2660833" y="155749"/>
                </a:cubicBezTo>
                <a:cubicBezTo>
                  <a:pt x="2655754" y="155749"/>
                  <a:pt x="2650675" y="153774"/>
                  <a:pt x="2645597" y="149824"/>
                </a:cubicBezTo>
                <a:cubicBezTo>
                  <a:pt x="2629232" y="137973"/>
                  <a:pt x="2618228" y="120762"/>
                  <a:pt x="2612585" y="98189"/>
                </a:cubicBezTo>
                <a:cubicBezTo>
                  <a:pt x="2617099" y="102704"/>
                  <a:pt x="2623306" y="104961"/>
                  <a:pt x="2631207" y="104961"/>
                </a:cubicBezTo>
                <a:cubicBezTo>
                  <a:pt x="2634593" y="104961"/>
                  <a:pt x="2638119" y="104538"/>
                  <a:pt x="2641787" y="103691"/>
                </a:cubicBezTo>
                <a:cubicBezTo>
                  <a:pt x="2645456" y="102845"/>
                  <a:pt x="2649547" y="102422"/>
                  <a:pt x="2654061" y="102422"/>
                </a:cubicBezTo>
                <a:lnTo>
                  <a:pt x="2663372" y="103268"/>
                </a:lnTo>
                <a:lnTo>
                  <a:pt x="2685380" y="103268"/>
                </a:lnTo>
                <a:cubicBezTo>
                  <a:pt x="2714160" y="103268"/>
                  <a:pt x="2742375" y="100729"/>
                  <a:pt x="2770026" y="95650"/>
                </a:cubicBezTo>
                <a:cubicBezTo>
                  <a:pt x="2794291" y="91135"/>
                  <a:pt x="2818557" y="86057"/>
                  <a:pt x="2842822" y="80414"/>
                </a:cubicBezTo>
                <a:cubicBezTo>
                  <a:pt x="2847336" y="79285"/>
                  <a:pt x="2852556" y="78156"/>
                  <a:pt x="2858481" y="77028"/>
                </a:cubicBezTo>
                <a:cubicBezTo>
                  <a:pt x="2864406" y="75899"/>
                  <a:pt x="2870755" y="73642"/>
                  <a:pt x="2877527" y="70256"/>
                </a:cubicBezTo>
                <a:cubicBezTo>
                  <a:pt x="2887684" y="66306"/>
                  <a:pt x="2894738" y="64331"/>
                  <a:pt x="2898688" y="64331"/>
                </a:cubicBezTo>
                <a:close/>
                <a:moveTo>
                  <a:pt x="4637308" y="55866"/>
                </a:moveTo>
                <a:cubicBezTo>
                  <a:pt x="4642386" y="55866"/>
                  <a:pt x="4647747" y="56431"/>
                  <a:pt x="4653390" y="57559"/>
                </a:cubicBezTo>
                <a:lnTo>
                  <a:pt x="4661855" y="57559"/>
                </a:lnTo>
                <a:cubicBezTo>
                  <a:pt x="4668627" y="57559"/>
                  <a:pt x="4673987" y="60381"/>
                  <a:pt x="4677938" y="66024"/>
                </a:cubicBezTo>
                <a:cubicBezTo>
                  <a:pt x="4684145" y="76181"/>
                  <a:pt x="4691763" y="84646"/>
                  <a:pt x="4700792" y="91418"/>
                </a:cubicBezTo>
                <a:cubicBezTo>
                  <a:pt x="4703613" y="93675"/>
                  <a:pt x="4706153" y="96214"/>
                  <a:pt x="4708410" y="99036"/>
                </a:cubicBezTo>
                <a:cubicBezTo>
                  <a:pt x="4708974" y="100165"/>
                  <a:pt x="4709821" y="101011"/>
                  <a:pt x="4710950" y="101575"/>
                </a:cubicBezTo>
                <a:lnTo>
                  <a:pt x="4707564" y="120197"/>
                </a:lnTo>
                <a:cubicBezTo>
                  <a:pt x="4706999" y="120197"/>
                  <a:pt x="4706294" y="120621"/>
                  <a:pt x="4705448" y="121467"/>
                </a:cubicBezTo>
                <a:cubicBezTo>
                  <a:pt x="4704601" y="122314"/>
                  <a:pt x="4703472" y="123019"/>
                  <a:pt x="4702062" y="123583"/>
                </a:cubicBezTo>
                <a:cubicBezTo>
                  <a:pt x="4700651" y="124148"/>
                  <a:pt x="4699381" y="124571"/>
                  <a:pt x="4698253" y="124853"/>
                </a:cubicBezTo>
                <a:cubicBezTo>
                  <a:pt x="4697124" y="125135"/>
                  <a:pt x="4696277" y="125276"/>
                  <a:pt x="4695713" y="125276"/>
                </a:cubicBezTo>
                <a:lnTo>
                  <a:pt x="4674552" y="117658"/>
                </a:lnTo>
                <a:cubicBezTo>
                  <a:pt x="4672859" y="115965"/>
                  <a:pt x="4671589" y="114272"/>
                  <a:pt x="4670743" y="112579"/>
                </a:cubicBezTo>
                <a:cubicBezTo>
                  <a:pt x="4669896" y="110886"/>
                  <a:pt x="4669191" y="109758"/>
                  <a:pt x="4668627" y="109193"/>
                </a:cubicBezTo>
                <a:cubicBezTo>
                  <a:pt x="4666934" y="102986"/>
                  <a:pt x="4664536" y="98613"/>
                  <a:pt x="4661432" y="96073"/>
                </a:cubicBezTo>
                <a:cubicBezTo>
                  <a:pt x="4658328" y="93534"/>
                  <a:pt x="4655647" y="91135"/>
                  <a:pt x="4653390" y="88878"/>
                </a:cubicBezTo>
                <a:cubicBezTo>
                  <a:pt x="4648312" y="83799"/>
                  <a:pt x="4642810" y="79144"/>
                  <a:pt x="4636884" y="74912"/>
                </a:cubicBezTo>
                <a:cubicBezTo>
                  <a:pt x="4630959" y="70679"/>
                  <a:pt x="4622635" y="68563"/>
                  <a:pt x="4611914" y="68563"/>
                </a:cubicBezTo>
                <a:cubicBezTo>
                  <a:pt x="4607963" y="68563"/>
                  <a:pt x="4603731" y="67999"/>
                  <a:pt x="4599217" y="66870"/>
                </a:cubicBezTo>
                <a:cubicBezTo>
                  <a:pt x="4600910" y="66306"/>
                  <a:pt x="4602461" y="65459"/>
                  <a:pt x="4603872" y="64331"/>
                </a:cubicBezTo>
                <a:cubicBezTo>
                  <a:pt x="4605283" y="63202"/>
                  <a:pt x="4610221" y="61227"/>
                  <a:pt x="4618685" y="58406"/>
                </a:cubicBezTo>
                <a:cubicBezTo>
                  <a:pt x="4624893" y="56713"/>
                  <a:pt x="4631100" y="55866"/>
                  <a:pt x="4637308" y="55866"/>
                </a:cubicBezTo>
                <a:close/>
                <a:moveTo>
                  <a:pt x="5429166" y="49941"/>
                </a:moveTo>
                <a:cubicBezTo>
                  <a:pt x="5440452" y="49941"/>
                  <a:pt x="5451456" y="51070"/>
                  <a:pt x="5462178" y="53327"/>
                </a:cubicBezTo>
                <a:cubicBezTo>
                  <a:pt x="5467257" y="55584"/>
                  <a:pt x="5471771" y="58406"/>
                  <a:pt x="5475722" y="61791"/>
                </a:cubicBezTo>
                <a:cubicBezTo>
                  <a:pt x="5490393" y="78156"/>
                  <a:pt x="5498576" y="86903"/>
                  <a:pt x="5500269" y="88032"/>
                </a:cubicBezTo>
                <a:lnTo>
                  <a:pt x="5502808" y="106654"/>
                </a:lnTo>
                <a:cubicBezTo>
                  <a:pt x="5502808" y="109476"/>
                  <a:pt x="5502244" y="112015"/>
                  <a:pt x="5501115" y="114272"/>
                </a:cubicBezTo>
                <a:cubicBezTo>
                  <a:pt x="5494344" y="124994"/>
                  <a:pt x="5485315" y="132894"/>
                  <a:pt x="5474029" y="137973"/>
                </a:cubicBezTo>
                <a:cubicBezTo>
                  <a:pt x="5460485" y="143616"/>
                  <a:pt x="5452021" y="147566"/>
                  <a:pt x="5448635" y="149824"/>
                </a:cubicBezTo>
                <a:cubicBezTo>
                  <a:pt x="5448070" y="149824"/>
                  <a:pt x="5447083" y="150247"/>
                  <a:pt x="5445672" y="151093"/>
                </a:cubicBezTo>
                <a:cubicBezTo>
                  <a:pt x="5444261" y="151940"/>
                  <a:pt x="5442428" y="152645"/>
                  <a:pt x="5440170" y="153209"/>
                </a:cubicBezTo>
                <a:cubicBezTo>
                  <a:pt x="5430577" y="154338"/>
                  <a:pt x="5421830" y="158288"/>
                  <a:pt x="5413930" y="165060"/>
                </a:cubicBezTo>
                <a:lnTo>
                  <a:pt x="5411391" y="165906"/>
                </a:lnTo>
                <a:lnTo>
                  <a:pt x="5407158" y="165060"/>
                </a:lnTo>
                <a:cubicBezTo>
                  <a:pt x="5404337" y="165060"/>
                  <a:pt x="5400669" y="166753"/>
                  <a:pt x="5396154" y="170139"/>
                </a:cubicBezTo>
                <a:lnTo>
                  <a:pt x="5391076" y="173524"/>
                </a:lnTo>
                <a:cubicBezTo>
                  <a:pt x="5366810" y="184811"/>
                  <a:pt x="5341416" y="194122"/>
                  <a:pt x="5314894" y="201458"/>
                </a:cubicBezTo>
                <a:lnTo>
                  <a:pt x="5259874" y="217540"/>
                </a:lnTo>
                <a:lnTo>
                  <a:pt x="5254796" y="217540"/>
                </a:lnTo>
                <a:cubicBezTo>
                  <a:pt x="5276239" y="191018"/>
                  <a:pt x="5299093" y="169856"/>
                  <a:pt x="5323359" y="154056"/>
                </a:cubicBezTo>
                <a:cubicBezTo>
                  <a:pt x="5337467" y="145027"/>
                  <a:pt x="5350445" y="134869"/>
                  <a:pt x="5362296" y="123583"/>
                </a:cubicBezTo>
                <a:cubicBezTo>
                  <a:pt x="5368503" y="121890"/>
                  <a:pt x="5373441" y="119210"/>
                  <a:pt x="5377109" y="115542"/>
                </a:cubicBezTo>
                <a:cubicBezTo>
                  <a:pt x="5380777" y="111874"/>
                  <a:pt x="5384304" y="108911"/>
                  <a:pt x="5387690" y="106654"/>
                </a:cubicBezTo>
                <a:cubicBezTo>
                  <a:pt x="5398976" y="100447"/>
                  <a:pt x="5410826" y="91135"/>
                  <a:pt x="5423241" y="78721"/>
                </a:cubicBezTo>
                <a:lnTo>
                  <a:pt x="5435938" y="68563"/>
                </a:lnTo>
                <a:cubicBezTo>
                  <a:pt x="5434810" y="63484"/>
                  <a:pt x="5432834" y="59957"/>
                  <a:pt x="5430013" y="57982"/>
                </a:cubicBezTo>
                <a:cubicBezTo>
                  <a:pt x="5427191" y="56007"/>
                  <a:pt x="5422959" y="53891"/>
                  <a:pt x="5417316" y="51634"/>
                </a:cubicBezTo>
                <a:cubicBezTo>
                  <a:pt x="5420702" y="50505"/>
                  <a:pt x="5424652" y="49941"/>
                  <a:pt x="5429166" y="49941"/>
                </a:cubicBezTo>
                <a:close/>
                <a:moveTo>
                  <a:pt x="3807358" y="41476"/>
                </a:moveTo>
                <a:cubicBezTo>
                  <a:pt x="3811308" y="41476"/>
                  <a:pt x="3814412" y="42041"/>
                  <a:pt x="3816669" y="43169"/>
                </a:cubicBezTo>
                <a:cubicBezTo>
                  <a:pt x="3818926" y="44298"/>
                  <a:pt x="3820619" y="45991"/>
                  <a:pt x="3821748" y="48248"/>
                </a:cubicBezTo>
                <a:cubicBezTo>
                  <a:pt x="3825698" y="55584"/>
                  <a:pt x="3831059" y="61368"/>
                  <a:pt x="3837831" y="65601"/>
                </a:cubicBezTo>
                <a:cubicBezTo>
                  <a:pt x="3844603" y="69833"/>
                  <a:pt x="3848553" y="74771"/>
                  <a:pt x="3849681" y="80414"/>
                </a:cubicBezTo>
                <a:cubicBezTo>
                  <a:pt x="3849681" y="104115"/>
                  <a:pt x="3841781" y="124994"/>
                  <a:pt x="3825980" y="143052"/>
                </a:cubicBezTo>
                <a:lnTo>
                  <a:pt x="3815823" y="158288"/>
                </a:lnTo>
                <a:lnTo>
                  <a:pt x="3815823" y="159135"/>
                </a:lnTo>
                <a:cubicBezTo>
                  <a:pt x="3814694" y="160828"/>
                  <a:pt x="3809051" y="166753"/>
                  <a:pt x="3798894" y="176910"/>
                </a:cubicBezTo>
                <a:cubicBezTo>
                  <a:pt x="3785350" y="189325"/>
                  <a:pt x="3777873" y="196802"/>
                  <a:pt x="3776462" y="199341"/>
                </a:cubicBezTo>
                <a:cubicBezTo>
                  <a:pt x="3775051" y="201881"/>
                  <a:pt x="3770396" y="207101"/>
                  <a:pt x="3762496" y="215001"/>
                </a:cubicBezTo>
                <a:cubicBezTo>
                  <a:pt x="3761367" y="215565"/>
                  <a:pt x="3760238" y="216412"/>
                  <a:pt x="3759110" y="217540"/>
                </a:cubicBezTo>
                <a:cubicBezTo>
                  <a:pt x="3757981" y="218669"/>
                  <a:pt x="3756288" y="220221"/>
                  <a:pt x="3754031" y="222196"/>
                </a:cubicBezTo>
                <a:cubicBezTo>
                  <a:pt x="3751774" y="224171"/>
                  <a:pt x="3748952" y="226851"/>
                  <a:pt x="3745567" y="230237"/>
                </a:cubicBezTo>
                <a:lnTo>
                  <a:pt x="3740488" y="234470"/>
                </a:lnTo>
                <a:lnTo>
                  <a:pt x="3747259" y="234470"/>
                </a:lnTo>
                <a:lnTo>
                  <a:pt x="3786197" y="213308"/>
                </a:lnTo>
                <a:cubicBezTo>
                  <a:pt x="3828520" y="191300"/>
                  <a:pt x="3862096" y="174653"/>
                  <a:pt x="3886926" y="163367"/>
                </a:cubicBezTo>
                <a:cubicBezTo>
                  <a:pt x="3899904" y="156031"/>
                  <a:pt x="3911191" y="152363"/>
                  <a:pt x="3920784" y="152363"/>
                </a:cubicBezTo>
                <a:cubicBezTo>
                  <a:pt x="3923605" y="152363"/>
                  <a:pt x="3925863" y="153774"/>
                  <a:pt x="3927556" y="156595"/>
                </a:cubicBezTo>
                <a:cubicBezTo>
                  <a:pt x="3933763" y="166753"/>
                  <a:pt x="3941945" y="174653"/>
                  <a:pt x="3952103" y="180296"/>
                </a:cubicBezTo>
                <a:lnTo>
                  <a:pt x="3953796" y="181989"/>
                </a:lnTo>
                <a:cubicBezTo>
                  <a:pt x="3949281" y="196097"/>
                  <a:pt x="3939688" y="203715"/>
                  <a:pt x="3925016" y="204843"/>
                </a:cubicBezTo>
                <a:cubicBezTo>
                  <a:pt x="3915987" y="206536"/>
                  <a:pt x="3906958" y="209076"/>
                  <a:pt x="3897929" y="212462"/>
                </a:cubicBezTo>
                <a:cubicBezTo>
                  <a:pt x="3888336" y="218105"/>
                  <a:pt x="3882693" y="222337"/>
                  <a:pt x="3881000" y="225158"/>
                </a:cubicBezTo>
                <a:cubicBezTo>
                  <a:pt x="3872536" y="230802"/>
                  <a:pt x="3866328" y="236727"/>
                  <a:pt x="3862378" y="242934"/>
                </a:cubicBezTo>
                <a:cubicBezTo>
                  <a:pt x="3858428" y="245756"/>
                  <a:pt x="3855888" y="249424"/>
                  <a:pt x="3854760" y="253938"/>
                </a:cubicBezTo>
                <a:cubicBezTo>
                  <a:pt x="3854196" y="256195"/>
                  <a:pt x="3852785" y="258170"/>
                  <a:pt x="3850528" y="259863"/>
                </a:cubicBezTo>
                <a:lnTo>
                  <a:pt x="3850528" y="260710"/>
                </a:lnTo>
                <a:cubicBezTo>
                  <a:pt x="3846577" y="264096"/>
                  <a:pt x="3843615" y="266776"/>
                  <a:pt x="3841640" y="268751"/>
                </a:cubicBezTo>
                <a:cubicBezTo>
                  <a:pt x="3839665" y="270726"/>
                  <a:pt x="3838113" y="272842"/>
                  <a:pt x="3836984" y="275100"/>
                </a:cubicBezTo>
                <a:cubicBezTo>
                  <a:pt x="3835291" y="279614"/>
                  <a:pt x="3832470" y="283564"/>
                  <a:pt x="3828520" y="286950"/>
                </a:cubicBezTo>
                <a:lnTo>
                  <a:pt x="3823441" y="291182"/>
                </a:lnTo>
                <a:cubicBezTo>
                  <a:pt x="3824569" y="296261"/>
                  <a:pt x="3827109" y="298801"/>
                  <a:pt x="3831059" y="298801"/>
                </a:cubicBezTo>
                <a:lnTo>
                  <a:pt x="3881000" y="297108"/>
                </a:lnTo>
                <a:cubicBezTo>
                  <a:pt x="3881000" y="296543"/>
                  <a:pt x="3881282" y="296261"/>
                  <a:pt x="3881847" y="296261"/>
                </a:cubicBezTo>
                <a:lnTo>
                  <a:pt x="3897929" y="297108"/>
                </a:lnTo>
                <a:lnTo>
                  <a:pt x="3913166" y="296261"/>
                </a:lnTo>
                <a:cubicBezTo>
                  <a:pt x="3920502" y="295697"/>
                  <a:pt x="3938560" y="295415"/>
                  <a:pt x="3967339" y="295415"/>
                </a:cubicBezTo>
                <a:lnTo>
                  <a:pt x="3988501" y="294568"/>
                </a:lnTo>
                <a:cubicBezTo>
                  <a:pt x="4011637" y="294568"/>
                  <a:pt x="4027156" y="295697"/>
                  <a:pt x="4035056" y="297954"/>
                </a:cubicBezTo>
                <a:cubicBezTo>
                  <a:pt x="4038442" y="299647"/>
                  <a:pt x="4041545" y="302469"/>
                  <a:pt x="4044367" y="306419"/>
                </a:cubicBezTo>
                <a:cubicBezTo>
                  <a:pt x="4052267" y="318269"/>
                  <a:pt x="4061578" y="328991"/>
                  <a:pt x="4072300" y="338584"/>
                </a:cubicBezTo>
                <a:lnTo>
                  <a:pt x="4075686" y="342816"/>
                </a:lnTo>
                <a:cubicBezTo>
                  <a:pt x="4075686" y="347895"/>
                  <a:pt x="4074698" y="351704"/>
                  <a:pt x="4072723" y="354244"/>
                </a:cubicBezTo>
                <a:cubicBezTo>
                  <a:pt x="4070748" y="356783"/>
                  <a:pt x="4068350" y="359040"/>
                  <a:pt x="4065529" y="361015"/>
                </a:cubicBezTo>
                <a:cubicBezTo>
                  <a:pt x="4062707" y="362990"/>
                  <a:pt x="4060732" y="364683"/>
                  <a:pt x="4059603" y="366094"/>
                </a:cubicBezTo>
                <a:cubicBezTo>
                  <a:pt x="4058475" y="367505"/>
                  <a:pt x="4056782" y="368210"/>
                  <a:pt x="4054525" y="368210"/>
                </a:cubicBezTo>
                <a:cubicBezTo>
                  <a:pt x="4037031" y="368210"/>
                  <a:pt x="4022077" y="366799"/>
                  <a:pt x="4009662" y="363978"/>
                </a:cubicBezTo>
                <a:cubicBezTo>
                  <a:pt x="4002326" y="362285"/>
                  <a:pt x="3994990" y="361439"/>
                  <a:pt x="3987654" y="361439"/>
                </a:cubicBezTo>
                <a:cubicBezTo>
                  <a:pt x="3985397" y="361439"/>
                  <a:pt x="3983986" y="361156"/>
                  <a:pt x="3983422" y="360592"/>
                </a:cubicBezTo>
                <a:cubicBezTo>
                  <a:pt x="3969879" y="354385"/>
                  <a:pt x="3956335" y="351281"/>
                  <a:pt x="3942792" y="351281"/>
                </a:cubicBezTo>
                <a:lnTo>
                  <a:pt x="3923323" y="349588"/>
                </a:lnTo>
                <a:cubicBezTo>
                  <a:pt x="3919937" y="348459"/>
                  <a:pt x="3913448" y="347331"/>
                  <a:pt x="3903855" y="346202"/>
                </a:cubicBezTo>
                <a:cubicBezTo>
                  <a:pt x="3900469" y="345638"/>
                  <a:pt x="3894826" y="345356"/>
                  <a:pt x="3886926" y="345356"/>
                </a:cubicBezTo>
                <a:lnTo>
                  <a:pt x="3855606" y="342816"/>
                </a:lnTo>
                <a:cubicBezTo>
                  <a:pt x="3851656" y="342816"/>
                  <a:pt x="3846860" y="347049"/>
                  <a:pt x="3841217" y="355513"/>
                </a:cubicBezTo>
                <a:cubicBezTo>
                  <a:pt x="3832188" y="370750"/>
                  <a:pt x="3822312" y="383729"/>
                  <a:pt x="3811590" y="394451"/>
                </a:cubicBezTo>
                <a:cubicBezTo>
                  <a:pt x="3804254" y="403479"/>
                  <a:pt x="3797483" y="413073"/>
                  <a:pt x="3791275" y="423230"/>
                </a:cubicBezTo>
                <a:cubicBezTo>
                  <a:pt x="3799176" y="420409"/>
                  <a:pt x="3810744" y="417587"/>
                  <a:pt x="3825980" y="414766"/>
                </a:cubicBezTo>
                <a:lnTo>
                  <a:pt x="3844603" y="410533"/>
                </a:lnTo>
                <a:cubicBezTo>
                  <a:pt x="3847988" y="410533"/>
                  <a:pt x="3850951" y="410956"/>
                  <a:pt x="3853490" y="411803"/>
                </a:cubicBezTo>
                <a:cubicBezTo>
                  <a:pt x="3856030" y="412649"/>
                  <a:pt x="3858146" y="414342"/>
                  <a:pt x="3859839" y="416882"/>
                </a:cubicBezTo>
                <a:cubicBezTo>
                  <a:pt x="3861532" y="419421"/>
                  <a:pt x="3863507" y="421255"/>
                  <a:pt x="3865764" y="422384"/>
                </a:cubicBezTo>
                <a:cubicBezTo>
                  <a:pt x="3872536" y="427462"/>
                  <a:pt x="3875922" y="432823"/>
                  <a:pt x="3875922" y="438466"/>
                </a:cubicBezTo>
                <a:cubicBezTo>
                  <a:pt x="3875922" y="442417"/>
                  <a:pt x="3874229" y="446649"/>
                  <a:pt x="3870843" y="451163"/>
                </a:cubicBezTo>
                <a:cubicBezTo>
                  <a:pt x="3864635" y="459064"/>
                  <a:pt x="3858710" y="467528"/>
                  <a:pt x="3853067" y="476557"/>
                </a:cubicBezTo>
                <a:lnTo>
                  <a:pt x="3844603" y="488408"/>
                </a:lnTo>
                <a:lnTo>
                  <a:pt x="3849681" y="489254"/>
                </a:lnTo>
                <a:cubicBezTo>
                  <a:pt x="3897647" y="474582"/>
                  <a:pt x="3923041" y="467246"/>
                  <a:pt x="3925863" y="467246"/>
                </a:cubicBezTo>
                <a:cubicBezTo>
                  <a:pt x="3929813" y="467246"/>
                  <a:pt x="3934327" y="470491"/>
                  <a:pt x="3939406" y="476980"/>
                </a:cubicBezTo>
                <a:cubicBezTo>
                  <a:pt x="3944485" y="483470"/>
                  <a:pt x="3950128" y="488972"/>
                  <a:pt x="3956335" y="493486"/>
                </a:cubicBezTo>
                <a:cubicBezTo>
                  <a:pt x="3961414" y="498565"/>
                  <a:pt x="3963953" y="503080"/>
                  <a:pt x="3963953" y="507030"/>
                </a:cubicBezTo>
                <a:lnTo>
                  <a:pt x="3958028" y="525652"/>
                </a:lnTo>
                <a:lnTo>
                  <a:pt x="3955489" y="531577"/>
                </a:lnTo>
                <a:lnTo>
                  <a:pt x="3955489" y="534963"/>
                </a:lnTo>
                <a:lnTo>
                  <a:pt x="3953796" y="535809"/>
                </a:lnTo>
                <a:cubicBezTo>
                  <a:pt x="3947588" y="542581"/>
                  <a:pt x="3942792" y="550481"/>
                  <a:pt x="3939406" y="559510"/>
                </a:cubicBezTo>
                <a:cubicBezTo>
                  <a:pt x="3939406" y="561203"/>
                  <a:pt x="3938277" y="562614"/>
                  <a:pt x="3936020" y="563742"/>
                </a:cubicBezTo>
                <a:cubicBezTo>
                  <a:pt x="3936020" y="564307"/>
                  <a:pt x="3935738" y="564589"/>
                  <a:pt x="3935174" y="564589"/>
                </a:cubicBezTo>
                <a:cubicBezTo>
                  <a:pt x="3932352" y="568539"/>
                  <a:pt x="3925016" y="575593"/>
                  <a:pt x="3913166" y="585750"/>
                </a:cubicBezTo>
                <a:lnTo>
                  <a:pt x="3908087" y="590829"/>
                </a:lnTo>
                <a:cubicBezTo>
                  <a:pt x="3905265" y="594779"/>
                  <a:pt x="3901739" y="598165"/>
                  <a:pt x="3897506" y="600987"/>
                </a:cubicBezTo>
                <a:cubicBezTo>
                  <a:pt x="3893274" y="603808"/>
                  <a:pt x="3888618" y="607758"/>
                  <a:pt x="3883540" y="612837"/>
                </a:cubicBezTo>
                <a:cubicBezTo>
                  <a:pt x="3878461" y="617916"/>
                  <a:pt x="3869432" y="624970"/>
                  <a:pt x="3856453" y="633999"/>
                </a:cubicBezTo>
                <a:cubicBezTo>
                  <a:pt x="3837831" y="648671"/>
                  <a:pt x="3823159" y="658546"/>
                  <a:pt x="3812437" y="663625"/>
                </a:cubicBezTo>
                <a:lnTo>
                  <a:pt x="3808205" y="667011"/>
                </a:lnTo>
                <a:cubicBezTo>
                  <a:pt x="3800868" y="671525"/>
                  <a:pt x="3795225" y="673782"/>
                  <a:pt x="3791275" y="673782"/>
                </a:cubicBezTo>
                <a:cubicBezTo>
                  <a:pt x="3790711" y="674347"/>
                  <a:pt x="3790288" y="674770"/>
                  <a:pt x="3790006" y="675052"/>
                </a:cubicBezTo>
                <a:cubicBezTo>
                  <a:pt x="3789723" y="675334"/>
                  <a:pt x="3789441" y="675757"/>
                  <a:pt x="3789159" y="676322"/>
                </a:cubicBezTo>
                <a:cubicBezTo>
                  <a:pt x="3788877" y="676886"/>
                  <a:pt x="3788313" y="677309"/>
                  <a:pt x="3787466" y="677591"/>
                </a:cubicBezTo>
                <a:cubicBezTo>
                  <a:pt x="3786620" y="677873"/>
                  <a:pt x="3785491" y="678579"/>
                  <a:pt x="3784081" y="679708"/>
                </a:cubicBezTo>
                <a:cubicBezTo>
                  <a:pt x="3782670" y="680836"/>
                  <a:pt x="3780412" y="681400"/>
                  <a:pt x="3777309" y="681400"/>
                </a:cubicBezTo>
                <a:cubicBezTo>
                  <a:pt x="3774205" y="681400"/>
                  <a:pt x="3770396" y="683517"/>
                  <a:pt x="3765882" y="687749"/>
                </a:cubicBezTo>
                <a:cubicBezTo>
                  <a:pt x="3761367" y="691981"/>
                  <a:pt x="3755442" y="695226"/>
                  <a:pt x="3748106" y="697483"/>
                </a:cubicBezTo>
                <a:cubicBezTo>
                  <a:pt x="3746413" y="698047"/>
                  <a:pt x="3744297" y="699317"/>
                  <a:pt x="3741758" y="701292"/>
                </a:cubicBezTo>
                <a:cubicBezTo>
                  <a:pt x="3739218" y="703267"/>
                  <a:pt x="3734563" y="705383"/>
                  <a:pt x="3727791" y="707641"/>
                </a:cubicBezTo>
                <a:lnTo>
                  <a:pt x="3717633" y="711873"/>
                </a:lnTo>
                <a:cubicBezTo>
                  <a:pt x="3702397" y="720338"/>
                  <a:pt x="3689418" y="726545"/>
                  <a:pt x="3678696" y="730495"/>
                </a:cubicBezTo>
                <a:cubicBezTo>
                  <a:pt x="3671925" y="732752"/>
                  <a:pt x="3664588" y="735997"/>
                  <a:pt x="3656688" y="740229"/>
                </a:cubicBezTo>
                <a:cubicBezTo>
                  <a:pt x="3648788" y="744462"/>
                  <a:pt x="3640606" y="747142"/>
                  <a:pt x="3632141" y="748271"/>
                </a:cubicBezTo>
                <a:cubicBezTo>
                  <a:pt x="3627062" y="748835"/>
                  <a:pt x="3622266" y="750669"/>
                  <a:pt x="3617751" y="753773"/>
                </a:cubicBezTo>
                <a:cubicBezTo>
                  <a:pt x="3613237" y="756876"/>
                  <a:pt x="3608581" y="758710"/>
                  <a:pt x="3603785" y="759275"/>
                </a:cubicBezTo>
                <a:cubicBezTo>
                  <a:pt x="3598988" y="759839"/>
                  <a:pt x="3594614" y="760686"/>
                  <a:pt x="3590664" y="761814"/>
                </a:cubicBezTo>
                <a:cubicBezTo>
                  <a:pt x="3583893" y="764636"/>
                  <a:pt x="3576839" y="766470"/>
                  <a:pt x="3569503" y="767316"/>
                </a:cubicBezTo>
                <a:cubicBezTo>
                  <a:pt x="3562167" y="768163"/>
                  <a:pt x="3554831" y="769432"/>
                  <a:pt x="3547495" y="771125"/>
                </a:cubicBezTo>
                <a:lnTo>
                  <a:pt x="3510251" y="777897"/>
                </a:lnTo>
                <a:lnTo>
                  <a:pt x="3501786" y="778743"/>
                </a:lnTo>
                <a:lnTo>
                  <a:pt x="3500940" y="777050"/>
                </a:lnTo>
                <a:lnTo>
                  <a:pt x="3510251" y="770279"/>
                </a:lnTo>
                <a:cubicBezTo>
                  <a:pt x="3523230" y="761814"/>
                  <a:pt x="3537337" y="753350"/>
                  <a:pt x="3552574" y="744885"/>
                </a:cubicBezTo>
                <a:cubicBezTo>
                  <a:pt x="3563295" y="739806"/>
                  <a:pt x="3570914" y="735292"/>
                  <a:pt x="3575428" y="731342"/>
                </a:cubicBezTo>
                <a:cubicBezTo>
                  <a:pt x="3577121" y="730777"/>
                  <a:pt x="3578532" y="730072"/>
                  <a:pt x="3579660" y="729225"/>
                </a:cubicBezTo>
                <a:cubicBezTo>
                  <a:pt x="3580789" y="728379"/>
                  <a:pt x="3581918" y="727674"/>
                  <a:pt x="3583046" y="727109"/>
                </a:cubicBezTo>
                <a:lnTo>
                  <a:pt x="3605901" y="713566"/>
                </a:lnTo>
                <a:cubicBezTo>
                  <a:pt x="3618315" y="706230"/>
                  <a:pt x="3631294" y="699740"/>
                  <a:pt x="3644838" y="694097"/>
                </a:cubicBezTo>
                <a:cubicBezTo>
                  <a:pt x="3651045" y="691276"/>
                  <a:pt x="3656829" y="688172"/>
                  <a:pt x="3662190" y="684786"/>
                </a:cubicBezTo>
                <a:cubicBezTo>
                  <a:pt x="3667551" y="681400"/>
                  <a:pt x="3673476" y="678297"/>
                  <a:pt x="3679966" y="675475"/>
                </a:cubicBezTo>
                <a:cubicBezTo>
                  <a:pt x="3686455" y="672654"/>
                  <a:pt x="3692804" y="668139"/>
                  <a:pt x="3699011" y="661932"/>
                </a:cubicBezTo>
                <a:cubicBezTo>
                  <a:pt x="3701833" y="659110"/>
                  <a:pt x="3705501" y="656571"/>
                  <a:pt x="3710015" y="654314"/>
                </a:cubicBezTo>
                <a:cubicBezTo>
                  <a:pt x="3714530" y="652056"/>
                  <a:pt x="3720173" y="648671"/>
                  <a:pt x="3726944" y="644156"/>
                </a:cubicBezTo>
                <a:cubicBezTo>
                  <a:pt x="3739923" y="635127"/>
                  <a:pt x="3752056" y="627509"/>
                  <a:pt x="3763342" y="621302"/>
                </a:cubicBezTo>
                <a:lnTo>
                  <a:pt x="3771807" y="617069"/>
                </a:lnTo>
                <a:cubicBezTo>
                  <a:pt x="3771807" y="616505"/>
                  <a:pt x="3772089" y="616223"/>
                  <a:pt x="3772653" y="616223"/>
                </a:cubicBezTo>
                <a:cubicBezTo>
                  <a:pt x="3773218" y="616223"/>
                  <a:pt x="3773782" y="615800"/>
                  <a:pt x="3774346" y="614953"/>
                </a:cubicBezTo>
                <a:cubicBezTo>
                  <a:pt x="3774910" y="614107"/>
                  <a:pt x="3775757" y="613401"/>
                  <a:pt x="3776886" y="612837"/>
                </a:cubicBezTo>
                <a:cubicBezTo>
                  <a:pt x="3784786" y="606630"/>
                  <a:pt x="3792686" y="599576"/>
                  <a:pt x="3800586" y="591676"/>
                </a:cubicBezTo>
                <a:cubicBezTo>
                  <a:pt x="3806229" y="586033"/>
                  <a:pt x="3812437" y="580672"/>
                  <a:pt x="3819209" y="575593"/>
                </a:cubicBezTo>
                <a:cubicBezTo>
                  <a:pt x="3831059" y="567128"/>
                  <a:pt x="3842345" y="557817"/>
                  <a:pt x="3853067" y="547660"/>
                </a:cubicBezTo>
                <a:lnTo>
                  <a:pt x="3870843" y="528191"/>
                </a:lnTo>
                <a:cubicBezTo>
                  <a:pt x="3873100" y="525934"/>
                  <a:pt x="3875780" y="523112"/>
                  <a:pt x="3878884" y="519727"/>
                </a:cubicBezTo>
                <a:cubicBezTo>
                  <a:pt x="3881988" y="516341"/>
                  <a:pt x="3884386" y="513378"/>
                  <a:pt x="3886079" y="510839"/>
                </a:cubicBezTo>
                <a:cubicBezTo>
                  <a:pt x="3887772" y="508299"/>
                  <a:pt x="3888618" y="506183"/>
                  <a:pt x="3888618" y="504490"/>
                </a:cubicBezTo>
                <a:cubicBezTo>
                  <a:pt x="3888618" y="500540"/>
                  <a:pt x="3881000" y="498565"/>
                  <a:pt x="3865764" y="498565"/>
                </a:cubicBezTo>
                <a:cubicBezTo>
                  <a:pt x="3842063" y="498565"/>
                  <a:pt x="3821183" y="505337"/>
                  <a:pt x="3803126" y="518880"/>
                </a:cubicBezTo>
                <a:cubicBezTo>
                  <a:pt x="3800868" y="521137"/>
                  <a:pt x="3798894" y="522830"/>
                  <a:pt x="3797201" y="523959"/>
                </a:cubicBezTo>
                <a:cubicBezTo>
                  <a:pt x="3795508" y="525087"/>
                  <a:pt x="3793815" y="526216"/>
                  <a:pt x="3792122" y="527345"/>
                </a:cubicBezTo>
                <a:cubicBezTo>
                  <a:pt x="3779707" y="536374"/>
                  <a:pt x="3758263" y="550199"/>
                  <a:pt x="3727791" y="568821"/>
                </a:cubicBezTo>
                <a:lnTo>
                  <a:pt x="3716787" y="573900"/>
                </a:lnTo>
                <a:cubicBezTo>
                  <a:pt x="3711708" y="568821"/>
                  <a:pt x="3705218" y="562896"/>
                  <a:pt x="3697318" y="556124"/>
                </a:cubicBezTo>
                <a:cubicBezTo>
                  <a:pt x="3699011" y="547660"/>
                  <a:pt x="3704654" y="540042"/>
                  <a:pt x="3714248" y="533270"/>
                </a:cubicBezTo>
                <a:lnTo>
                  <a:pt x="3728637" y="522266"/>
                </a:lnTo>
                <a:cubicBezTo>
                  <a:pt x="3732587" y="517187"/>
                  <a:pt x="3737384" y="513237"/>
                  <a:pt x="3743027" y="510416"/>
                </a:cubicBezTo>
                <a:cubicBezTo>
                  <a:pt x="3744720" y="509851"/>
                  <a:pt x="3746131" y="509005"/>
                  <a:pt x="3747259" y="507876"/>
                </a:cubicBezTo>
                <a:cubicBezTo>
                  <a:pt x="3751210" y="501669"/>
                  <a:pt x="3760521" y="493486"/>
                  <a:pt x="3775193" y="483329"/>
                </a:cubicBezTo>
                <a:cubicBezTo>
                  <a:pt x="3789864" y="473171"/>
                  <a:pt x="3808205" y="457653"/>
                  <a:pt x="3830213" y="436773"/>
                </a:cubicBezTo>
                <a:cubicBezTo>
                  <a:pt x="3836984" y="430002"/>
                  <a:pt x="3840511" y="426052"/>
                  <a:pt x="3840793" y="424923"/>
                </a:cubicBezTo>
                <a:cubicBezTo>
                  <a:pt x="3841075" y="423794"/>
                  <a:pt x="3841499" y="422666"/>
                  <a:pt x="3842063" y="421537"/>
                </a:cubicBezTo>
                <a:cubicBezTo>
                  <a:pt x="3808769" y="422666"/>
                  <a:pt x="3774064" y="438466"/>
                  <a:pt x="3737948" y="468939"/>
                </a:cubicBezTo>
                <a:cubicBezTo>
                  <a:pt x="3735127" y="470632"/>
                  <a:pt x="3732587" y="472607"/>
                  <a:pt x="3730330" y="474864"/>
                </a:cubicBezTo>
                <a:cubicBezTo>
                  <a:pt x="3704936" y="494051"/>
                  <a:pt x="3691111" y="503644"/>
                  <a:pt x="3688854" y="503644"/>
                </a:cubicBezTo>
                <a:cubicBezTo>
                  <a:pt x="3686032" y="503644"/>
                  <a:pt x="3683634" y="502515"/>
                  <a:pt x="3681659" y="500258"/>
                </a:cubicBezTo>
                <a:cubicBezTo>
                  <a:pt x="3679684" y="498001"/>
                  <a:pt x="3677709" y="496167"/>
                  <a:pt x="3675734" y="494756"/>
                </a:cubicBezTo>
                <a:cubicBezTo>
                  <a:pt x="3673758" y="493345"/>
                  <a:pt x="3671925" y="491793"/>
                  <a:pt x="3670232" y="490100"/>
                </a:cubicBezTo>
                <a:cubicBezTo>
                  <a:pt x="3668539" y="488408"/>
                  <a:pt x="3667692" y="486715"/>
                  <a:pt x="3667692" y="485022"/>
                </a:cubicBezTo>
                <a:cubicBezTo>
                  <a:pt x="3667692" y="482764"/>
                  <a:pt x="3669103" y="480789"/>
                  <a:pt x="3671925" y="479096"/>
                </a:cubicBezTo>
                <a:lnTo>
                  <a:pt x="3726944" y="437620"/>
                </a:lnTo>
                <a:cubicBezTo>
                  <a:pt x="3730330" y="435363"/>
                  <a:pt x="3733434" y="432823"/>
                  <a:pt x="3736256" y="430002"/>
                </a:cubicBezTo>
                <a:lnTo>
                  <a:pt x="3785350" y="386832"/>
                </a:lnTo>
                <a:lnTo>
                  <a:pt x="3817516" y="359746"/>
                </a:lnTo>
                <a:cubicBezTo>
                  <a:pt x="3821466" y="355795"/>
                  <a:pt x="3825134" y="351563"/>
                  <a:pt x="3828520" y="347049"/>
                </a:cubicBezTo>
                <a:lnTo>
                  <a:pt x="3834445" y="340277"/>
                </a:lnTo>
                <a:lnTo>
                  <a:pt x="3806512" y="337738"/>
                </a:lnTo>
                <a:lnTo>
                  <a:pt x="3799740" y="337738"/>
                </a:lnTo>
                <a:cubicBezTo>
                  <a:pt x="3783939" y="337738"/>
                  <a:pt x="3771807" y="344792"/>
                  <a:pt x="3763342" y="358899"/>
                </a:cubicBezTo>
                <a:lnTo>
                  <a:pt x="3763342" y="359746"/>
                </a:lnTo>
                <a:cubicBezTo>
                  <a:pt x="3762778" y="359746"/>
                  <a:pt x="3762496" y="360028"/>
                  <a:pt x="3762496" y="360592"/>
                </a:cubicBezTo>
                <a:cubicBezTo>
                  <a:pt x="3758545" y="362285"/>
                  <a:pt x="3755160" y="364683"/>
                  <a:pt x="3752338" y="367787"/>
                </a:cubicBezTo>
                <a:cubicBezTo>
                  <a:pt x="3749517" y="370891"/>
                  <a:pt x="3746413" y="373289"/>
                  <a:pt x="3743027" y="374982"/>
                </a:cubicBezTo>
                <a:cubicBezTo>
                  <a:pt x="3741334" y="374982"/>
                  <a:pt x="3740206" y="375969"/>
                  <a:pt x="3739641" y="377945"/>
                </a:cubicBezTo>
                <a:cubicBezTo>
                  <a:pt x="3739077" y="379920"/>
                  <a:pt x="3737948" y="380907"/>
                  <a:pt x="3736256" y="380907"/>
                </a:cubicBezTo>
                <a:cubicBezTo>
                  <a:pt x="3734563" y="380907"/>
                  <a:pt x="3732587" y="380343"/>
                  <a:pt x="3730330" y="379214"/>
                </a:cubicBezTo>
                <a:lnTo>
                  <a:pt x="3727791" y="387679"/>
                </a:lnTo>
                <a:lnTo>
                  <a:pt x="3727791" y="390218"/>
                </a:lnTo>
                <a:cubicBezTo>
                  <a:pt x="3723276" y="390218"/>
                  <a:pt x="3720596" y="390359"/>
                  <a:pt x="3719750" y="390641"/>
                </a:cubicBezTo>
                <a:cubicBezTo>
                  <a:pt x="3718903" y="390924"/>
                  <a:pt x="3718339" y="391488"/>
                  <a:pt x="3718057" y="392334"/>
                </a:cubicBezTo>
                <a:cubicBezTo>
                  <a:pt x="3717774" y="393181"/>
                  <a:pt x="3717633" y="394168"/>
                  <a:pt x="3717633" y="395297"/>
                </a:cubicBezTo>
                <a:cubicBezTo>
                  <a:pt x="3717633" y="396426"/>
                  <a:pt x="3717351" y="397554"/>
                  <a:pt x="3716787" y="398683"/>
                </a:cubicBezTo>
                <a:cubicBezTo>
                  <a:pt x="3714530" y="397554"/>
                  <a:pt x="3712555" y="396990"/>
                  <a:pt x="3710862" y="396990"/>
                </a:cubicBezTo>
                <a:cubicBezTo>
                  <a:pt x="3706911" y="396990"/>
                  <a:pt x="3702961" y="399247"/>
                  <a:pt x="3699011" y="403762"/>
                </a:cubicBezTo>
                <a:cubicBezTo>
                  <a:pt x="3695061" y="408276"/>
                  <a:pt x="3690264" y="411380"/>
                  <a:pt x="3684621" y="413073"/>
                </a:cubicBezTo>
                <a:lnTo>
                  <a:pt x="3677003" y="417305"/>
                </a:lnTo>
                <a:cubicBezTo>
                  <a:pt x="3663460" y="424641"/>
                  <a:pt x="3652174" y="428309"/>
                  <a:pt x="3643145" y="428309"/>
                </a:cubicBezTo>
                <a:cubicBezTo>
                  <a:pt x="3634116" y="428309"/>
                  <a:pt x="3626498" y="424077"/>
                  <a:pt x="3620291" y="415612"/>
                </a:cubicBezTo>
                <a:lnTo>
                  <a:pt x="3614365" y="407994"/>
                </a:lnTo>
                <a:cubicBezTo>
                  <a:pt x="3610979" y="410815"/>
                  <a:pt x="3608440" y="416176"/>
                  <a:pt x="3606747" y="424077"/>
                </a:cubicBezTo>
                <a:lnTo>
                  <a:pt x="3605901" y="429155"/>
                </a:lnTo>
                <a:lnTo>
                  <a:pt x="3600822" y="453703"/>
                </a:lnTo>
                <a:lnTo>
                  <a:pt x="3599975" y="463014"/>
                </a:lnTo>
                <a:cubicBezTo>
                  <a:pt x="3599411" y="464142"/>
                  <a:pt x="3599129" y="467528"/>
                  <a:pt x="3599129" y="473171"/>
                </a:cubicBezTo>
                <a:cubicBezTo>
                  <a:pt x="3599129" y="478814"/>
                  <a:pt x="3598565" y="484034"/>
                  <a:pt x="3597436" y="488831"/>
                </a:cubicBezTo>
                <a:cubicBezTo>
                  <a:pt x="3596307" y="493627"/>
                  <a:pt x="3595743" y="498001"/>
                  <a:pt x="3595743" y="501951"/>
                </a:cubicBezTo>
                <a:cubicBezTo>
                  <a:pt x="3594050" y="510416"/>
                  <a:pt x="3588689" y="519162"/>
                  <a:pt x="3579660" y="528191"/>
                </a:cubicBezTo>
                <a:cubicBezTo>
                  <a:pt x="3579096" y="528755"/>
                  <a:pt x="3577403" y="529038"/>
                  <a:pt x="3574582" y="529038"/>
                </a:cubicBezTo>
                <a:cubicBezTo>
                  <a:pt x="3571760" y="529038"/>
                  <a:pt x="3569785" y="528755"/>
                  <a:pt x="3568656" y="528191"/>
                </a:cubicBezTo>
                <a:lnTo>
                  <a:pt x="3559345" y="519727"/>
                </a:lnTo>
                <a:cubicBezTo>
                  <a:pt x="3552009" y="514648"/>
                  <a:pt x="3545802" y="508440"/>
                  <a:pt x="3540723" y="501104"/>
                </a:cubicBezTo>
                <a:cubicBezTo>
                  <a:pt x="3538466" y="498283"/>
                  <a:pt x="3537337" y="494615"/>
                  <a:pt x="3537337" y="490100"/>
                </a:cubicBezTo>
                <a:lnTo>
                  <a:pt x="3544109" y="457089"/>
                </a:lnTo>
                <a:lnTo>
                  <a:pt x="3547495" y="434234"/>
                </a:lnTo>
                <a:lnTo>
                  <a:pt x="3549188" y="430002"/>
                </a:lnTo>
                <a:cubicBezTo>
                  <a:pt x="3549188" y="429438"/>
                  <a:pt x="3548906" y="429155"/>
                  <a:pt x="3548341" y="429155"/>
                </a:cubicBezTo>
                <a:cubicBezTo>
                  <a:pt x="3548341" y="424077"/>
                  <a:pt x="3548624" y="420268"/>
                  <a:pt x="3549188" y="417728"/>
                </a:cubicBezTo>
                <a:cubicBezTo>
                  <a:pt x="3549752" y="415189"/>
                  <a:pt x="3550034" y="412790"/>
                  <a:pt x="3550034" y="410533"/>
                </a:cubicBezTo>
                <a:cubicBezTo>
                  <a:pt x="3550034" y="408276"/>
                  <a:pt x="3549470" y="405737"/>
                  <a:pt x="3548341" y="402915"/>
                </a:cubicBezTo>
                <a:lnTo>
                  <a:pt x="3548341" y="400376"/>
                </a:lnTo>
                <a:cubicBezTo>
                  <a:pt x="3548341" y="399811"/>
                  <a:pt x="3548906" y="399247"/>
                  <a:pt x="3550034" y="398683"/>
                </a:cubicBezTo>
                <a:cubicBezTo>
                  <a:pt x="3551163" y="398119"/>
                  <a:pt x="3552009" y="396990"/>
                  <a:pt x="3552574" y="395297"/>
                </a:cubicBezTo>
                <a:lnTo>
                  <a:pt x="3552574" y="388525"/>
                </a:lnTo>
                <a:cubicBezTo>
                  <a:pt x="3552574" y="385139"/>
                  <a:pt x="3553420" y="383164"/>
                  <a:pt x="3555113" y="382600"/>
                </a:cubicBezTo>
                <a:cubicBezTo>
                  <a:pt x="3555113" y="374700"/>
                  <a:pt x="3555677" y="368492"/>
                  <a:pt x="3556806" y="363978"/>
                </a:cubicBezTo>
                <a:cubicBezTo>
                  <a:pt x="3557934" y="359463"/>
                  <a:pt x="3558499" y="353256"/>
                  <a:pt x="3558499" y="345356"/>
                </a:cubicBezTo>
                <a:lnTo>
                  <a:pt x="3559345" y="340277"/>
                </a:lnTo>
                <a:cubicBezTo>
                  <a:pt x="3559345" y="338584"/>
                  <a:pt x="3559063" y="337032"/>
                  <a:pt x="3558499" y="335622"/>
                </a:cubicBezTo>
                <a:cubicBezTo>
                  <a:pt x="3557934" y="334211"/>
                  <a:pt x="3557370" y="332941"/>
                  <a:pt x="3556806" y="331812"/>
                </a:cubicBezTo>
                <a:cubicBezTo>
                  <a:pt x="3544391" y="341406"/>
                  <a:pt x="3534798" y="352410"/>
                  <a:pt x="3528026" y="364824"/>
                </a:cubicBezTo>
                <a:cubicBezTo>
                  <a:pt x="3523512" y="372725"/>
                  <a:pt x="3519280" y="380907"/>
                  <a:pt x="3515329" y="389372"/>
                </a:cubicBezTo>
                <a:cubicBezTo>
                  <a:pt x="3514201" y="392758"/>
                  <a:pt x="3512226" y="397272"/>
                  <a:pt x="3509404" y="402915"/>
                </a:cubicBezTo>
                <a:cubicBezTo>
                  <a:pt x="3503761" y="414201"/>
                  <a:pt x="3500940" y="423089"/>
                  <a:pt x="3500940" y="429579"/>
                </a:cubicBezTo>
                <a:cubicBezTo>
                  <a:pt x="3500940" y="436068"/>
                  <a:pt x="3500657" y="440724"/>
                  <a:pt x="3500093" y="443545"/>
                </a:cubicBezTo>
                <a:cubicBezTo>
                  <a:pt x="3500093" y="454831"/>
                  <a:pt x="3499247" y="463860"/>
                  <a:pt x="3497554" y="470632"/>
                </a:cubicBezTo>
                <a:cubicBezTo>
                  <a:pt x="3496425" y="480789"/>
                  <a:pt x="3495861" y="490665"/>
                  <a:pt x="3495861" y="500258"/>
                </a:cubicBezTo>
                <a:cubicBezTo>
                  <a:pt x="3495861" y="512108"/>
                  <a:pt x="3494732" y="523677"/>
                  <a:pt x="3492475" y="534963"/>
                </a:cubicBezTo>
                <a:cubicBezTo>
                  <a:pt x="3490782" y="541735"/>
                  <a:pt x="3489653" y="548506"/>
                  <a:pt x="3489089" y="555278"/>
                </a:cubicBezTo>
                <a:cubicBezTo>
                  <a:pt x="3488525" y="557535"/>
                  <a:pt x="3487537" y="560074"/>
                  <a:pt x="3486127" y="562896"/>
                </a:cubicBezTo>
                <a:cubicBezTo>
                  <a:pt x="3484716" y="565718"/>
                  <a:pt x="3484010" y="568539"/>
                  <a:pt x="3484010" y="571361"/>
                </a:cubicBezTo>
                <a:cubicBezTo>
                  <a:pt x="3484010" y="571925"/>
                  <a:pt x="3483164" y="573054"/>
                  <a:pt x="3481471" y="574746"/>
                </a:cubicBezTo>
                <a:lnTo>
                  <a:pt x="3465388" y="583211"/>
                </a:lnTo>
                <a:cubicBezTo>
                  <a:pt x="3454102" y="571361"/>
                  <a:pt x="3443662" y="562332"/>
                  <a:pt x="3434069" y="556124"/>
                </a:cubicBezTo>
                <a:cubicBezTo>
                  <a:pt x="3431248" y="553303"/>
                  <a:pt x="3429837" y="549071"/>
                  <a:pt x="3429837" y="543427"/>
                </a:cubicBezTo>
                <a:lnTo>
                  <a:pt x="3430683" y="531577"/>
                </a:lnTo>
                <a:cubicBezTo>
                  <a:pt x="3431248" y="520291"/>
                  <a:pt x="3432376" y="509287"/>
                  <a:pt x="3434069" y="498565"/>
                </a:cubicBezTo>
                <a:cubicBezTo>
                  <a:pt x="3435762" y="487843"/>
                  <a:pt x="3437173" y="477404"/>
                  <a:pt x="3438302" y="467246"/>
                </a:cubicBezTo>
                <a:lnTo>
                  <a:pt x="3445920" y="424077"/>
                </a:lnTo>
                <a:cubicBezTo>
                  <a:pt x="3445920" y="414483"/>
                  <a:pt x="3443662" y="409687"/>
                  <a:pt x="3439148" y="409687"/>
                </a:cubicBezTo>
                <a:cubicBezTo>
                  <a:pt x="3437455" y="409687"/>
                  <a:pt x="3436044" y="410110"/>
                  <a:pt x="3434916" y="410956"/>
                </a:cubicBezTo>
                <a:cubicBezTo>
                  <a:pt x="3433787" y="411803"/>
                  <a:pt x="3432658" y="412226"/>
                  <a:pt x="3431530" y="412226"/>
                </a:cubicBezTo>
                <a:cubicBezTo>
                  <a:pt x="3417422" y="418434"/>
                  <a:pt x="3405572" y="427462"/>
                  <a:pt x="3395979" y="439313"/>
                </a:cubicBezTo>
                <a:cubicBezTo>
                  <a:pt x="3383564" y="453421"/>
                  <a:pt x="3371995" y="468375"/>
                  <a:pt x="3361274" y="484175"/>
                </a:cubicBezTo>
                <a:cubicBezTo>
                  <a:pt x="3346602" y="507312"/>
                  <a:pt x="3333623" y="525652"/>
                  <a:pt x="3322337" y="539195"/>
                </a:cubicBezTo>
                <a:lnTo>
                  <a:pt x="3301175" y="517187"/>
                </a:lnTo>
                <a:cubicBezTo>
                  <a:pt x="3303997" y="510416"/>
                  <a:pt x="3311050" y="497719"/>
                  <a:pt x="3322337" y="479096"/>
                </a:cubicBezTo>
                <a:cubicBezTo>
                  <a:pt x="3336444" y="453138"/>
                  <a:pt x="3345755" y="439031"/>
                  <a:pt x="3350270" y="436773"/>
                </a:cubicBezTo>
                <a:cubicBezTo>
                  <a:pt x="3350270" y="434516"/>
                  <a:pt x="3350552" y="432541"/>
                  <a:pt x="3351116" y="430848"/>
                </a:cubicBezTo>
                <a:cubicBezTo>
                  <a:pt x="3351680" y="429155"/>
                  <a:pt x="3352245" y="428027"/>
                  <a:pt x="3352809" y="427462"/>
                </a:cubicBezTo>
                <a:cubicBezTo>
                  <a:pt x="3357888" y="421819"/>
                  <a:pt x="3361838" y="415612"/>
                  <a:pt x="3364660" y="408840"/>
                </a:cubicBezTo>
                <a:lnTo>
                  <a:pt x="3369738" y="398683"/>
                </a:lnTo>
                <a:cubicBezTo>
                  <a:pt x="3374253" y="391347"/>
                  <a:pt x="3378485" y="383729"/>
                  <a:pt x="3382435" y="375828"/>
                </a:cubicBezTo>
                <a:cubicBezTo>
                  <a:pt x="3387514" y="365107"/>
                  <a:pt x="3393439" y="354667"/>
                  <a:pt x="3400211" y="344509"/>
                </a:cubicBezTo>
                <a:cubicBezTo>
                  <a:pt x="3403032" y="339995"/>
                  <a:pt x="3405995" y="334916"/>
                  <a:pt x="3409099" y="329273"/>
                </a:cubicBezTo>
                <a:cubicBezTo>
                  <a:pt x="3412202" y="323630"/>
                  <a:pt x="3415588" y="318128"/>
                  <a:pt x="3419256" y="312767"/>
                </a:cubicBezTo>
                <a:cubicBezTo>
                  <a:pt x="3422924" y="307406"/>
                  <a:pt x="3426310" y="301622"/>
                  <a:pt x="3429414" y="295415"/>
                </a:cubicBezTo>
                <a:cubicBezTo>
                  <a:pt x="3432517" y="289207"/>
                  <a:pt x="3435762" y="283846"/>
                  <a:pt x="3439148" y="279332"/>
                </a:cubicBezTo>
                <a:cubicBezTo>
                  <a:pt x="3447048" y="265224"/>
                  <a:pt x="3453538" y="252527"/>
                  <a:pt x="3458617" y="241241"/>
                </a:cubicBezTo>
                <a:lnTo>
                  <a:pt x="3462002" y="235316"/>
                </a:lnTo>
                <a:cubicBezTo>
                  <a:pt x="3469903" y="218951"/>
                  <a:pt x="3476392" y="201458"/>
                  <a:pt x="3481471" y="182835"/>
                </a:cubicBezTo>
                <a:cubicBezTo>
                  <a:pt x="3481471" y="178321"/>
                  <a:pt x="3480483" y="174512"/>
                  <a:pt x="3478508" y="171408"/>
                </a:cubicBezTo>
                <a:cubicBezTo>
                  <a:pt x="3476533" y="168305"/>
                  <a:pt x="3472160" y="165624"/>
                  <a:pt x="3465388" y="163367"/>
                </a:cubicBezTo>
                <a:cubicBezTo>
                  <a:pt x="3456359" y="158288"/>
                  <a:pt x="3446484" y="155749"/>
                  <a:pt x="3435762" y="155749"/>
                </a:cubicBezTo>
                <a:lnTo>
                  <a:pt x="3428144" y="156595"/>
                </a:lnTo>
                <a:cubicBezTo>
                  <a:pt x="3429837" y="156031"/>
                  <a:pt x="3431248" y="155184"/>
                  <a:pt x="3432376" y="154056"/>
                </a:cubicBezTo>
                <a:cubicBezTo>
                  <a:pt x="3435762" y="151799"/>
                  <a:pt x="3439430" y="150388"/>
                  <a:pt x="3443380" y="149824"/>
                </a:cubicBezTo>
                <a:lnTo>
                  <a:pt x="3463695" y="148977"/>
                </a:lnTo>
                <a:cubicBezTo>
                  <a:pt x="3467645" y="148413"/>
                  <a:pt x="3470890" y="148131"/>
                  <a:pt x="3473430" y="148131"/>
                </a:cubicBezTo>
                <a:cubicBezTo>
                  <a:pt x="3475969" y="148131"/>
                  <a:pt x="3477944" y="147848"/>
                  <a:pt x="3479355" y="147284"/>
                </a:cubicBezTo>
                <a:cubicBezTo>
                  <a:pt x="3480766" y="146720"/>
                  <a:pt x="3482318" y="146438"/>
                  <a:pt x="3484010" y="146438"/>
                </a:cubicBezTo>
                <a:cubicBezTo>
                  <a:pt x="3488525" y="146438"/>
                  <a:pt x="3491911" y="148695"/>
                  <a:pt x="3494168" y="153209"/>
                </a:cubicBezTo>
                <a:cubicBezTo>
                  <a:pt x="3499247" y="159981"/>
                  <a:pt x="3505454" y="165624"/>
                  <a:pt x="3512790" y="170139"/>
                </a:cubicBezTo>
                <a:cubicBezTo>
                  <a:pt x="3520126" y="174653"/>
                  <a:pt x="3524076" y="181143"/>
                  <a:pt x="3524641" y="189607"/>
                </a:cubicBezTo>
                <a:cubicBezTo>
                  <a:pt x="3524641" y="196943"/>
                  <a:pt x="3524358" y="202304"/>
                  <a:pt x="3523794" y="205690"/>
                </a:cubicBezTo>
                <a:cubicBezTo>
                  <a:pt x="3517022" y="231648"/>
                  <a:pt x="3512508" y="246320"/>
                  <a:pt x="3510251" y="249706"/>
                </a:cubicBezTo>
                <a:lnTo>
                  <a:pt x="3506865" y="253092"/>
                </a:lnTo>
                <a:cubicBezTo>
                  <a:pt x="3495579" y="276793"/>
                  <a:pt x="3484293" y="296261"/>
                  <a:pt x="3473006" y="311497"/>
                </a:cubicBezTo>
                <a:lnTo>
                  <a:pt x="3463695" y="326734"/>
                </a:lnTo>
                <a:cubicBezTo>
                  <a:pt x="3458617" y="335198"/>
                  <a:pt x="3453397" y="343381"/>
                  <a:pt x="3448036" y="351281"/>
                </a:cubicBezTo>
                <a:cubicBezTo>
                  <a:pt x="3442675" y="359181"/>
                  <a:pt x="3438019" y="366799"/>
                  <a:pt x="3434069" y="374135"/>
                </a:cubicBezTo>
                <a:cubicBezTo>
                  <a:pt x="3426733" y="387115"/>
                  <a:pt x="3420808" y="395297"/>
                  <a:pt x="3416294" y="398683"/>
                </a:cubicBezTo>
                <a:cubicBezTo>
                  <a:pt x="3415165" y="400376"/>
                  <a:pt x="3413754" y="401786"/>
                  <a:pt x="3412061" y="402915"/>
                </a:cubicBezTo>
                <a:lnTo>
                  <a:pt x="3414601" y="413073"/>
                </a:lnTo>
                <a:cubicBezTo>
                  <a:pt x="3411779" y="410251"/>
                  <a:pt x="3410086" y="408840"/>
                  <a:pt x="3409522" y="408840"/>
                </a:cubicBezTo>
                <a:lnTo>
                  <a:pt x="3406983" y="409687"/>
                </a:lnTo>
                <a:cubicBezTo>
                  <a:pt x="3407547" y="411944"/>
                  <a:pt x="3408393" y="413073"/>
                  <a:pt x="3409522" y="413073"/>
                </a:cubicBezTo>
                <a:lnTo>
                  <a:pt x="3414601" y="413073"/>
                </a:lnTo>
                <a:cubicBezTo>
                  <a:pt x="3429273" y="398401"/>
                  <a:pt x="3438302" y="389795"/>
                  <a:pt x="3441687" y="387256"/>
                </a:cubicBezTo>
                <a:cubicBezTo>
                  <a:pt x="3445073" y="384716"/>
                  <a:pt x="3449023" y="383164"/>
                  <a:pt x="3453538" y="382600"/>
                </a:cubicBezTo>
                <a:lnTo>
                  <a:pt x="3460310" y="380907"/>
                </a:lnTo>
                <a:cubicBezTo>
                  <a:pt x="3463131" y="384857"/>
                  <a:pt x="3465812" y="388807"/>
                  <a:pt x="3468351" y="392758"/>
                </a:cubicBezTo>
                <a:cubicBezTo>
                  <a:pt x="3470890" y="396708"/>
                  <a:pt x="3474135" y="399247"/>
                  <a:pt x="3478085" y="400376"/>
                </a:cubicBezTo>
                <a:cubicBezTo>
                  <a:pt x="3482035" y="401504"/>
                  <a:pt x="3485421" y="402069"/>
                  <a:pt x="3488243" y="402069"/>
                </a:cubicBezTo>
                <a:cubicBezTo>
                  <a:pt x="3493322" y="402069"/>
                  <a:pt x="3496848" y="400799"/>
                  <a:pt x="3498823" y="398260"/>
                </a:cubicBezTo>
                <a:cubicBezTo>
                  <a:pt x="3500798" y="395720"/>
                  <a:pt x="3503479" y="389936"/>
                  <a:pt x="3506865" y="380907"/>
                </a:cubicBezTo>
                <a:cubicBezTo>
                  <a:pt x="3511944" y="369057"/>
                  <a:pt x="3518715" y="356924"/>
                  <a:pt x="3527180" y="344509"/>
                </a:cubicBezTo>
                <a:lnTo>
                  <a:pt x="3539877" y="325041"/>
                </a:lnTo>
                <a:cubicBezTo>
                  <a:pt x="3547777" y="314319"/>
                  <a:pt x="3555113" y="306983"/>
                  <a:pt x="3561885" y="303033"/>
                </a:cubicBezTo>
                <a:cubicBezTo>
                  <a:pt x="3563578" y="301904"/>
                  <a:pt x="3564988" y="301340"/>
                  <a:pt x="3566117" y="301340"/>
                </a:cubicBezTo>
                <a:cubicBezTo>
                  <a:pt x="3568938" y="301340"/>
                  <a:pt x="3571196" y="303315"/>
                  <a:pt x="3572889" y="307265"/>
                </a:cubicBezTo>
                <a:cubicBezTo>
                  <a:pt x="3576275" y="312908"/>
                  <a:pt x="3580507" y="317423"/>
                  <a:pt x="3585586" y="320808"/>
                </a:cubicBezTo>
                <a:cubicBezTo>
                  <a:pt x="3591229" y="323066"/>
                  <a:pt x="3594050" y="327298"/>
                  <a:pt x="3594050" y="333505"/>
                </a:cubicBezTo>
                <a:lnTo>
                  <a:pt x="3597436" y="341124"/>
                </a:lnTo>
                <a:cubicBezTo>
                  <a:pt x="3612108" y="316858"/>
                  <a:pt x="3628473" y="295132"/>
                  <a:pt x="3646531" y="275946"/>
                </a:cubicBezTo>
                <a:cubicBezTo>
                  <a:pt x="3637502" y="301340"/>
                  <a:pt x="3629884" y="327580"/>
                  <a:pt x="3623676" y="354667"/>
                </a:cubicBezTo>
                <a:lnTo>
                  <a:pt x="3625369" y="353820"/>
                </a:lnTo>
                <a:cubicBezTo>
                  <a:pt x="3628755" y="352692"/>
                  <a:pt x="3633552" y="349729"/>
                  <a:pt x="3639759" y="344933"/>
                </a:cubicBezTo>
                <a:cubicBezTo>
                  <a:pt x="3645967" y="340136"/>
                  <a:pt x="3653020" y="336045"/>
                  <a:pt x="3660921" y="332659"/>
                </a:cubicBezTo>
                <a:cubicBezTo>
                  <a:pt x="3662613" y="331530"/>
                  <a:pt x="3664588" y="330966"/>
                  <a:pt x="3666846" y="330966"/>
                </a:cubicBezTo>
                <a:lnTo>
                  <a:pt x="3680389" y="325887"/>
                </a:lnTo>
                <a:lnTo>
                  <a:pt x="3737102" y="308958"/>
                </a:lnTo>
                <a:cubicBezTo>
                  <a:pt x="3750081" y="306136"/>
                  <a:pt x="3760521" y="299083"/>
                  <a:pt x="3768421" y="287797"/>
                </a:cubicBezTo>
                <a:cubicBezTo>
                  <a:pt x="3771242" y="283846"/>
                  <a:pt x="3774628" y="279896"/>
                  <a:pt x="3778579" y="275946"/>
                </a:cubicBezTo>
                <a:cubicBezTo>
                  <a:pt x="3780271" y="274817"/>
                  <a:pt x="3785068" y="270162"/>
                  <a:pt x="3792968" y="261979"/>
                </a:cubicBezTo>
                <a:cubicBezTo>
                  <a:pt x="3800868" y="253797"/>
                  <a:pt x="3808487" y="246038"/>
                  <a:pt x="3815823" y="238702"/>
                </a:cubicBezTo>
                <a:cubicBezTo>
                  <a:pt x="3818080" y="235316"/>
                  <a:pt x="3819773" y="231930"/>
                  <a:pt x="3820902" y="228544"/>
                </a:cubicBezTo>
                <a:lnTo>
                  <a:pt x="3817516" y="229391"/>
                </a:lnTo>
                <a:lnTo>
                  <a:pt x="3812437" y="229391"/>
                </a:lnTo>
                <a:cubicBezTo>
                  <a:pt x="3810744" y="229955"/>
                  <a:pt x="3809051" y="231084"/>
                  <a:pt x="3807358" y="232777"/>
                </a:cubicBezTo>
                <a:lnTo>
                  <a:pt x="3807358" y="233623"/>
                </a:lnTo>
                <a:lnTo>
                  <a:pt x="3805665" y="234470"/>
                </a:lnTo>
                <a:cubicBezTo>
                  <a:pt x="3782529" y="240113"/>
                  <a:pt x="3760521" y="249142"/>
                  <a:pt x="3739641" y="261556"/>
                </a:cubicBezTo>
                <a:lnTo>
                  <a:pt x="3719326" y="271714"/>
                </a:lnTo>
                <a:cubicBezTo>
                  <a:pt x="3706347" y="277357"/>
                  <a:pt x="3694214" y="285257"/>
                  <a:pt x="3682929" y="295415"/>
                </a:cubicBezTo>
                <a:cubicBezTo>
                  <a:pt x="3680671" y="297672"/>
                  <a:pt x="3678273" y="299506"/>
                  <a:pt x="3675734" y="300917"/>
                </a:cubicBezTo>
                <a:cubicBezTo>
                  <a:pt x="3673194" y="302327"/>
                  <a:pt x="3671078" y="303033"/>
                  <a:pt x="3669385" y="303033"/>
                </a:cubicBezTo>
                <a:cubicBezTo>
                  <a:pt x="3667692" y="303033"/>
                  <a:pt x="3665435" y="301622"/>
                  <a:pt x="3662613" y="298801"/>
                </a:cubicBezTo>
                <a:cubicBezTo>
                  <a:pt x="3659792" y="295979"/>
                  <a:pt x="3656688" y="292875"/>
                  <a:pt x="3653302" y="289489"/>
                </a:cubicBezTo>
                <a:lnTo>
                  <a:pt x="3648224" y="285257"/>
                </a:lnTo>
                <a:lnTo>
                  <a:pt x="3649070" y="283564"/>
                </a:lnTo>
                <a:cubicBezTo>
                  <a:pt x="3654713" y="273407"/>
                  <a:pt x="3661203" y="264096"/>
                  <a:pt x="3668539" y="255631"/>
                </a:cubicBezTo>
                <a:cubicBezTo>
                  <a:pt x="3673617" y="250552"/>
                  <a:pt x="3680389" y="242370"/>
                  <a:pt x="3688854" y="231084"/>
                </a:cubicBezTo>
                <a:cubicBezTo>
                  <a:pt x="3689418" y="230519"/>
                  <a:pt x="3689700" y="230096"/>
                  <a:pt x="3689700" y="229814"/>
                </a:cubicBezTo>
                <a:cubicBezTo>
                  <a:pt x="3689700" y="229532"/>
                  <a:pt x="3689982" y="229391"/>
                  <a:pt x="3690547" y="229391"/>
                </a:cubicBezTo>
                <a:cubicBezTo>
                  <a:pt x="3697318" y="222619"/>
                  <a:pt x="3703526" y="215283"/>
                  <a:pt x="3709169" y="207383"/>
                </a:cubicBezTo>
                <a:cubicBezTo>
                  <a:pt x="3714812" y="199483"/>
                  <a:pt x="3719608" y="193557"/>
                  <a:pt x="3723559" y="189607"/>
                </a:cubicBezTo>
                <a:cubicBezTo>
                  <a:pt x="3731459" y="181143"/>
                  <a:pt x="3738936" y="172255"/>
                  <a:pt x="3745990" y="162944"/>
                </a:cubicBezTo>
                <a:cubicBezTo>
                  <a:pt x="3753043" y="153633"/>
                  <a:pt x="3759674" y="144180"/>
                  <a:pt x="3765882" y="134587"/>
                </a:cubicBezTo>
                <a:cubicBezTo>
                  <a:pt x="3774910" y="118787"/>
                  <a:pt x="3781682" y="104679"/>
                  <a:pt x="3786197" y="92264"/>
                </a:cubicBezTo>
                <a:cubicBezTo>
                  <a:pt x="3786761" y="90007"/>
                  <a:pt x="3787325" y="88173"/>
                  <a:pt x="3787890" y="86762"/>
                </a:cubicBezTo>
                <a:cubicBezTo>
                  <a:pt x="3788454" y="85351"/>
                  <a:pt x="3789018" y="84364"/>
                  <a:pt x="3789582" y="83799"/>
                </a:cubicBezTo>
                <a:lnTo>
                  <a:pt x="3789582" y="82107"/>
                </a:lnTo>
                <a:cubicBezTo>
                  <a:pt x="3789018" y="82107"/>
                  <a:pt x="3788736" y="81401"/>
                  <a:pt x="3788736" y="79990"/>
                </a:cubicBezTo>
                <a:cubicBezTo>
                  <a:pt x="3788736" y="78580"/>
                  <a:pt x="3788313" y="77310"/>
                  <a:pt x="3787466" y="76181"/>
                </a:cubicBezTo>
                <a:cubicBezTo>
                  <a:pt x="3786620" y="75053"/>
                  <a:pt x="3785914" y="74488"/>
                  <a:pt x="3785350" y="74488"/>
                </a:cubicBezTo>
                <a:cubicBezTo>
                  <a:pt x="3784786" y="74488"/>
                  <a:pt x="3783939" y="74629"/>
                  <a:pt x="3782811" y="74912"/>
                </a:cubicBezTo>
                <a:cubicBezTo>
                  <a:pt x="3781682" y="75194"/>
                  <a:pt x="3780412" y="75899"/>
                  <a:pt x="3779002" y="77028"/>
                </a:cubicBezTo>
                <a:cubicBezTo>
                  <a:pt x="3777591" y="78156"/>
                  <a:pt x="3769267" y="83799"/>
                  <a:pt x="3754031" y="93957"/>
                </a:cubicBezTo>
                <a:lnTo>
                  <a:pt x="3755724" y="90571"/>
                </a:lnTo>
                <a:cubicBezTo>
                  <a:pt x="3758545" y="87750"/>
                  <a:pt x="3760944" y="85351"/>
                  <a:pt x="3762919" y="83376"/>
                </a:cubicBezTo>
                <a:cubicBezTo>
                  <a:pt x="3764894" y="81401"/>
                  <a:pt x="3766164" y="79849"/>
                  <a:pt x="3766728" y="78721"/>
                </a:cubicBezTo>
                <a:cubicBezTo>
                  <a:pt x="3771242" y="67999"/>
                  <a:pt x="3778014" y="59252"/>
                  <a:pt x="3787043" y="52480"/>
                </a:cubicBezTo>
                <a:lnTo>
                  <a:pt x="3787043" y="51634"/>
                </a:lnTo>
                <a:cubicBezTo>
                  <a:pt x="3794943" y="44862"/>
                  <a:pt x="3801715" y="41476"/>
                  <a:pt x="3807358" y="41476"/>
                </a:cubicBezTo>
                <a:close/>
                <a:moveTo>
                  <a:pt x="1015324" y="30472"/>
                </a:moveTo>
                <a:cubicBezTo>
                  <a:pt x="1017582" y="30472"/>
                  <a:pt x="1020262" y="32589"/>
                  <a:pt x="1023365" y="36821"/>
                </a:cubicBezTo>
                <a:cubicBezTo>
                  <a:pt x="1026469" y="41053"/>
                  <a:pt x="1029432" y="44016"/>
                  <a:pt x="1032254" y="45709"/>
                </a:cubicBezTo>
                <a:cubicBezTo>
                  <a:pt x="1033946" y="48530"/>
                  <a:pt x="1036203" y="51070"/>
                  <a:pt x="1039025" y="53327"/>
                </a:cubicBezTo>
                <a:cubicBezTo>
                  <a:pt x="1049747" y="60663"/>
                  <a:pt x="1055108" y="69974"/>
                  <a:pt x="1055108" y="81260"/>
                </a:cubicBezTo>
                <a:cubicBezTo>
                  <a:pt x="1055108" y="85774"/>
                  <a:pt x="1054543" y="90289"/>
                  <a:pt x="1053415" y="94803"/>
                </a:cubicBezTo>
                <a:cubicBezTo>
                  <a:pt x="1052286" y="99318"/>
                  <a:pt x="1051157" y="103691"/>
                  <a:pt x="1050029" y="107924"/>
                </a:cubicBezTo>
                <a:cubicBezTo>
                  <a:pt x="1048900" y="112156"/>
                  <a:pt x="1047772" y="116812"/>
                  <a:pt x="1046644" y="121890"/>
                </a:cubicBezTo>
                <a:cubicBezTo>
                  <a:pt x="1046644" y="124148"/>
                  <a:pt x="1046926" y="126123"/>
                  <a:pt x="1047490" y="127816"/>
                </a:cubicBezTo>
                <a:cubicBezTo>
                  <a:pt x="1048054" y="129509"/>
                  <a:pt x="1048336" y="130919"/>
                  <a:pt x="1048336" y="132048"/>
                </a:cubicBezTo>
                <a:cubicBezTo>
                  <a:pt x="1044950" y="134305"/>
                  <a:pt x="1043258" y="139102"/>
                  <a:pt x="1043258" y="146438"/>
                </a:cubicBezTo>
                <a:lnTo>
                  <a:pt x="1042411" y="153209"/>
                </a:lnTo>
                <a:cubicBezTo>
                  <a:pt x="1040718" y="160545"/>
                  <a:pt x="1039590" y="167881"/>
                  <a:pt x="1039025" y="175217"/>
                </a:cubicBezTo>
                <a:cubicBezTo>
                  <a:pt x="1037332" y="185939"/>
                  <a:pt x="1036485" y="195532"/>
                  <a:pt x="1036485" y="203997"/>
                </a:cubicBezTo>
                <a:lnTo>
                  <a:pt x="1036485" y="210769"/>
                </a:lnTo>
                <a:lnTo>
                  <a:pt x="1038179" y="208229"/>
                </a:lnTo>
                <a:cubicBezTo>
                  <a:pt x="1045515" y="200893"/>
                  <a:pt x="1051440" y="197225"/>
                  <a:pt x="1055954" y="197225"/>
                </a:cubicBezTo>
                <a:cubicBezTo>
                  <a:pt x="1060469" y="197225"/>
                  <a:pt x="1064983" y="200047"/>
                  <a:pt x="1069498" y="205690"/>
                </a:cubicBezTo>
                <a:cubicBezTo>
                  <a:pt x="1071755" y="209640"/>
                  <a:pt x="1074858" y="213026"/>
                  <a:pt x="1078809" y="215847"/>
                </a:cubicBezTo>
                <a:cubicBezTo>
                  <a:pt x="1085016" y="221491"/>
                  <a:pt x="1090095" y="227980"/>
                  <a:pt x="1094045" y="235316"/>
                </a:cubicBezTo>
                <a:cubicBezTo>
                  <a:pt x="1088402" y="246038"/>
                  <a:pt x="1081066" y="254502"/>
                  <a:pt x="1072037" y="260710"/>
                </a:cubicBezTo>
                <a:cubicBezTo>
                  <a:pt x="1060187" y="269739"/>
                  <a:pt x="1045797" y="277921"/>
                  <a:pt x="1028867" y="285257"/>
                </a:cubicBezTo>
                <a:lnTo>
                  <a:pt x="1029714" y="292029"/>
                </a:lnTo>
                <a:cubicBezTo>
                  <a:pt x="1029714" y="297108"/>
                  <a:pt x="1029291" y="302610"/>
                  <a:pt x="1028445" y="308535"/>
                </a:cubicBezTo>
                <a:cubicBezTo>
                  <a:pt x="1027598" y="314460"/>
                  <a:pt x="1027175" y="323630"/>
                  <a:pt x="1027175" y="336045"/>
                </a:cubicBezTo>
                <a:cubicBezTo>
                  <a:pt x="1027175" y="343381"/>
                  <a:pt x="1029432" y="347049"/>
                  <a:pt x="1033946" y="347049"/>
                </a:cubicBezTo>
                <a:cubicBezTo>
                  <a:pt x="1036768" y="347049"/>
                  <a:pt x="1046361" y="342816"/>
                  <a:pt x="1062726" y="334352"/>
                </a:cubicBezTo>
                <a:cubicBezTo>
                  <a:pt x="1082477" y="323630"/>
                  <a:pt x="1099406" y="316012"/>
                  <a:pt x="1113513" y="311497"/>
                </a:cubicBezTo>
                <a:cubicBezTo>
                  <a:pt x="1118028" y="310369"/>
                  <a:pt x="1121414" y="308112"/>
                  <a:pt x="1123671" y="304726"/>
                </a:cubicBezTo>
                <a:cubicBezTo>
                  <a:pt x="1127057" y="299083"/>
                  <a:pt x="1128891" y="294286"/>
                  <a:pt x="1129173" y="290336"/>
                </a:cubicBezTo>
                <a:cubicBezTo>
                  <a:pt x="1129455" y="286386"/>
                  <a:pt x="1130302" y="282436"/>
                  <a:pt x="1131712" y="278485"/>
                </a:cubicBezTo>
                <a:cubicBezTo>
                  <a:pt x="1133123" y="274535"/>
                  <a:pt x="1133829" y="270021"/>
                  <a:pt x="1133829" y="264942"/>
                </a:cubicBezTo>
                <a:cubicBezTo>
                  <a:pt x="1133829" y="263249"/>
                  <a:pt x="1133546" y="261133"/>
                  <a:pt x="1132982" y="258594"/>
                </a:cubicBezTo>
                <a:cubicBezTo>
                  <a:pt x="1132418" y="256054"/>
                  <a:pt x="1131007" y="253656"/>
                  <a:pt x="1128750" y="251399"/>
                </a:cubicBezTo>
                <a:cubicBezTo>
                  <a:pt x="1126492" y="249142"/>
                  <a:pt x="1125364" y="246884"/>
                  <a:pt x="1125364" y="244627"/>
                </a:cubicBezTo>
                <a:cubicBezTo>
                  <a:pt x="1125364" y="242934"/>
                  <a:pt x="1125928" y="241241"/>
                  <a:pt x="1127057" y="239548"/>
                </a:cubicBezTo>
                <a:cubicBezTo>
                  <a:pt x="1129314" y="234470"/>
                  <a:pt x="1133264" y="231648"/>
                  <a:pt x="1138908" y="231084"/>
                </a:cubicBezTo>
                <a:lnTo>
                  <a:pt x="1151604" y="231084"/>
                </a:lnTo>
                <a:cubicBezTo>
                  <a:pt x="1157247" y="240677"/>
                  <a:pt x="1164301" y="248577"/>
                  <a:pt x="1172766" y="254785"/>
                </a:cubicBezTo>
                <a:cubicBezTo>
                  <a:pt x="1177280" y="258735"/>
                  <a:pt x="1181795" y="265224"/>
                  <a:pt x="1186309" y="274253"/>
                </a:cubicBezTo>
                <a:cubicBezTo>
                  <a:pt x="1191388" y="271432"/>
                  <a:pt x="1196749" y="268892"/>
                  <a:pt x="1202392" y="266635"/>
                </a:cubicBezTo>
                <a:cubicBezTo>
                  <a:pt x="1215371" y="260992"/>
                  <a:pt x="1227503" y="253938"/>
                  <a:pt x="1238789" y="245474"/>
                </a:cubicBezTo>
                <a:cubicBezTo>
                  <a:pt x="1242175" y="242652"/>
                  <a:pt x="1245843" y="240395"/>
                  <a:pt x="1249793" y="238702"/>
                </a:cubicBezTo>
                <a:cubicBezTo>
                  <a:pt x="1265030" y="229109"/>
                  <a:pt x="1279984" y="213590"/>
                  <a:pt x="1294656" y="192147"/>
                </a:cubicBezTo>
                <a:cubicBezTo>
                  <a:pt x="1298042" y="188761"/>
                  <a:pt x="1303684" y="181425"/>
                  <a:pt x="1311585" y="170139"/>
                </a:cubicBezTo>
                <a:cubicBezTo>
                  <a:pt x="1316664" y="165060"/>
                  <a:pt x="1321883" y="158852"/>
                  <a:pt x="1327244" y="151516"/>
                </a:cubicBezTo>
                <a:cubicBezTo>
                  <a:pt x="1332605" y="144180"/>
                  <a:pt x="1338672" y="135434"/>
                  <a:pt x="1345443" y="125276"/>
                </a:cubicBezTo>
                <a:lnTo>
                  <a:pt x="1339518" y="126123"/>
                </a:lnTo>
                <a:cubicBezTo>
                  <a:pt x="1326539" y="128944"/>
                  <a:pt x="1309892" y="135716"/>
                  <a:pt x="1289577" y="146438"/>
                </a:cubicBezTo>
                <a:cubicBezTo>
                  <a:pt x="1286191" y="148695"/>
                  <a:pt x="1277162" y="153774"/>
                  <a:pt x="1262490" y="161674"/>
                </a:cubicBezTo>
                <a:cubicBezTo>
                  <a:pt x="1244997" y="171832"/>
                  <a:pt x="1226657" y="180860"/>
                  <a:pt x="1207471" y="188761"/>
                </a:cubicBezTo>
                <a:cubicBezTo>
                  <a:pt x="1200135" y="191582"/>
                  <a:pt x="1192799" y="194686"/>
                  <a:pt x="1185462" y="198072"/>
                </a:cubicBezTo>
                <a:cubicBezTo>
                  <a:pt x="1178127" y="201458"/>
                  <a:pt x="1170509" y="204561"/>
                  <a:pt x="1162608" y="207383"/>
                </a:cubicBezTo>
                <a:lnTo>
                  <a:pt x="1142293" y="212462"/>
                </a:lnTo>
                <a:cubicBezTo>
                  <a:pt x="1134957" y="202304"/>
                  <a:pt x="1126492" y="194404"/>
                  <a:pt x="1116899" y="188761"/>
                </a:cubicBezTo>
                <a:cubicBezTo>
                  <a:pt x="1115770" y="188196"/>
                  <a:pt x="1114924" y="187350"/>
                  <a:pt x="1114360" y="186221"/>
                </a:cubicBezTo>
                <a:cubicBezTo>
                  <a:pt x="1113796" y="185093"/>
                  <a:pt x="1113231" y="184246"/>
                  <a:pt x="1112667" y="183682"/>
                </a:cubicBezTo>
                <a:cubicBezTo>
                  <a:pt x="1113231" y="183118"/>
                  <a:pt x="1114078" y="182412"/>
                  <a:pt x="1115207" y="181566"/>
                </a:cubicBezTo>
                <a:cubicBezTo>
                  <a:pt x="1116335" y="180719"/>
                  <a:pt x="1124800" y="179732"/>
                  <a:pt x="1140600" y="178603"/>
                </a:cubicBezTo>
                <a:cubicBezTo>
                  <a:pt x="1157529" y="178603"/>
                  <a:pt x="1173330" y="174371"/>
                  <a:pt x="1188002" y="165906"/>
                </a:cubicBezTo>
                <a:lnTo>
                  <a:pt x="1243022" y="134587"/>
                </a:lnTo>
                <a:lnTo>
                  <a:pt x="1305660" y="96496"/>
                </a:lnTo>
                <a:cubicBezTo>
                  <a:pt x="1312431" y="92546"/>
                  <a:pt x="1319485" y="88878"/>
                  <a:pt x="1326821" y="85492"/>
                </a:cubicBezTo>
                <a:cubicBezTo>
                  <a:pt x="1334157" y="82107"/>
                  <a:pt x="1341775" y="80414"/>
                  <a:pt x="1349676" y="80414"/>
                </a:cubicBezTo>
                <a:lnTo>
                  <a:pt x="1352215" y="79567"/>
                </a:lnTo>
                <a:cubicBezTo>
                  <a:pt x="1353344" y="79567"/>
                  <a:pt x="1353908" y="79849"/>
                  <a:pt x="1353908" y="80414"/>
                </a:cubicBezTo>
                <a:cubicBezTo>
                  <a:pt x="1356165" y="82671"/>
                  <a:pt x="1358704" y="83799"/>
                  <a:pt x="1361526" y="83799"/>
                </a:cubicBezTo>
                <a:cubicBezTo>
                  <a:pt x="1363783" y="83799"/>
                  <a:pt x="1365758" y="83376"/>
                  <a:pt x="1367451" y="82530"/>
                </a:cubicBezTo>
                <a:cubicBezTo>
                  <a:pt x="1369144" y="81683"/>
                  <a:pt x="1370696" y="81119"/>
                  <a:pt x="1372107" y="80837"/>
                </a:cubicBezTo>
                <a:cubicBezTo>
                  <a:pt x="1373517" y="80555"/>
                  <a:pt x="1375069" y="80131"/>
                  <a:pt x="1376762" y="79567"/>
                </a:cubicBezTo>
                <a:lnTo>
                  <a:pt x="1396231" y="76181"/>
                </a:lnTo>
                <a:cubicBezTo>
                  <a:pt x="1400181" y="76181"/>
                  <a:pt x="1403990" y="78580"/>
                  <a:pt x="1407658" y="83376"/>
                </a:cubicBezTo>
                <a:cubicBezTo>
                  <a:pt x="1411326" y="88173"/>
                  <a:pt x="1415135" y="93393"/>
                  <a:pt x="1419085" y="99036"/>
                </a:cubicBezTo>
                <a:cubicBezTo>
                  <a:pt x="1420214" y="100165"/>
                  <a:pt x="1421342" y="101575"/>
                  <a:pt x="1422471" y="103268"/>
                </a:cubicBezTo>
                <a:cubicBezTo>
                  <a:pt x="1423600" y="104961"/>
                  <a:pt x="1425293" y="106936"/>
                  <a:pt x="1427550" y="109193"/>
                </a:cubicBezTo>
                <a:cubicBezTo>
                  <a:pt x="1433757" y="114272"/>
                  <a:pt x="1436861" y="119633"/>
                  <a:pt x="1436861" y="125276"/>
                </a:cubicBezTo>
                <a:lnTo>
                  <a:pt x="1436014" y="128662"/>
                </a:lnTo>
                <a:cubicBezTo>
                  <a:pt x="1419649" y="148413"/>
                  <a:pt x="1404695" y="162803"/>
                  <a:pt x="1391152" y="171832"/>
                </a:cubicBezTo>
                <a:cubicBezTo>
                  <a:pt x="1371966" y="183118"/>
                  <a:pt x="1358140" y="199483"/>
                  <a:pt x="1349676" y="220926"/>
                </a:cubicBezTo>
                <a:lnTo>
                  <a:pt x="1354754" y="227698"/>
                </a:lnTo>
                <a:cubicBezTo>
                  <a:pt x="1353626" y="229955"/>
                  <a:pt x="1351651" y="232494"/>
                  <a:pt x="1348829" y="235316"/>
                </a:cubicBezTo>
                <a:cubicBezTo>
                  <a:pt x="1347136" y="235316"/>
                  <a:pt x="1345443" y="236162"/>
                  <a:pt x="1343750" y="237855"/>
                </a:cubicBezTo>
                <a:cubicBezTo>
                  <a:pt x="1342058" y="239548"/>
                  <a:pt x="1340082" y="241806"/>
                  <a:pt x="1337825" y="244627"/>
                </a:cubicBezTo>
                <a:cubicBezTo>
                  <a:pt x="1336696" y="246320"/>
                  <a:pt x="1335004" y="247166"/>
                  <a:pt x="1332746" y="247166"/>
                </a:cubicBezTo>
                <a:cubicBezTo>
                  <a:pt x="1327668" y="247731"/>
                  <a:pt x="1322589" y="249000"/>
                  <a:pt x="1317510" y="250976"/>
                </a:cubicBezTo>
                <a:cubicBezTo>
                  <a:pt x="1312431" y="252951"/>
                  <a:pt x="1307494" y="255631"/>
                  <a:pt x="1302697" y="259017"/>
                </a:cubicBezTo>
                <a:cubicBezTo>
                  <a:pt x="1297901" y="262403"/>
                  <a:pt x="1293809" y="264096"/>
                  <a:pt x="1290423" y="264096"/>
                </a:cubicBezTo>
                <a:lnTo>
                  <a:pt x="1286191" y="264096"/>
                </a:lnTo>
                <a:cubicBezTo>
                  <a:pt x="1285627" y="264096"/>
                  <a:pt x="1284498" y="264942"/>
                  <a:pt x="1282805" y="266635"/>
                </a:cubicBezTo>
                <a:lnTo>
                  <a:pt x="1270955" y="271714"/>
                </a:lnTo>
                <a:cubicBezTo>
                  <a:pt x="1263054" y="275664"/>
                  <a:pt x="1254872" y="279332"/>
                  <a:pt x="1246408" y="282718"/>
                </a:cubicBezTo>
                <a:cubicBezTo>
                  <a:pt x="1240765" y="284975"/>
                  <a:pt x="1229760" y="290054"/>
                  <a:pt x="1213396" y="297954"/>
                </a:cubicBezTo>
                <a:lnTo>
                  <a:pt x="1200699" y="303879"/>
                </a:lnTo>
                <a:cubicBezTo>
                  <a:pt x="1191106" y="306701"/>
                  <a:pt x="1185745" y="312908"/>
                  <a:pt x="1184616" y="322501"/>
                </a:cubicBezTo>
                <a:cubicBezTo>
                  <a:pt x="1184616" y="326452"/>
                  <a:pt x="1183206" y="332095"/>
                  <a:pt x="1180384" y="339431"/>
                </a:cubicBezTo>
                <a:lnTo>
                  <a:pt x="1180384" y="346202"/>
                </a:lnTo>
                <a:cubicBezTo>
                  <a:pt x="1180384" y="352410"/>
                  <a:pt x="1178408" y="356642"/>
                  <a:pt x="1174459" y="358899"/>
                </a:cubicBezTo>
                <a:lnTo>
                  <a:pt x="1177844" y="360592"/>
                </a:lnTo>
                <a:lnTo>
                  <a:pt x="1182924" y="358053"/>
                </a:lnTo>
                <a:cubicBezTo>
                  <a:pt x="1194209" y="352410"/>
                  <a:pt x="1201545" y="348459"/>
                  <a:pt x="1204931" y="346202"/>
                </a:cubicBezTo>
                <a:cubicBezTo>
                  <a:pt x="1210574" y="341688"/>
                  <a:pt x="1214383" y="339290"/>
                  <a:pt x="1216358" y="339007"/>
                </a:cubicBezTo>
                <a:cubicBezTo>
                  <a:pt x="1218334" y="338725"/>
                  <a:pt x="1219885" y="338302"/>
                  <a:pt x="1221014" y="337738"/>
                </a:cubicBezTo>
                <a:cubicBezTo>
                  <a:pt x="1226092" y="333788"/>
                  <a:pt x="1231736" y="330966"/>
                  <a:pt x="1237943" y="329273"/>
                </a:cubicBezTo>
                <a:cubicBezTo>
                  <a:pt x="1241329" y="328144"/>
                  <a:pt x="1244574" y="326310"/>
                  <a:pt x="1247678" y="323771"/>
                </a:cubicBezTo>
                <a:cubicBezTo>
                  <a:pt x="1250781" y="321232"/>
                  <a:pt x="1255718" y="319398"/>
                  <a:pt x="1262490" y="318269"/>
                </a:cubicBezTo>
                <a:cubicBezTo>
                  <a:pt x="1265876" y="317705"/>
                  <a:pt x="1272648" y="315165"/>
                  <a:pt x="1282805" y="310651"/>
                </a:cubicBezTo>
                <a:lnTo>
                  <a:pt x="1294656" y="304726"/>
                </a:lnTo>
                <a:cubicBezTo>
                  <a:pt x="1299170" y="302469"/>
                  <a:pt x="1303967" y="300776"/>
                  <a:pt x="1309046" y="299647"/>
                </a:cubicBezTo>
                <a:cubicBezTo>
                  <a:pt x="1311868" y="299647"/>
                  <a:pt x="1314265" y="298942"/>
                  <a:pt x="1316240" y="297531"/>
                </a:cubicBezTo>
                <a:cubicBezTo>
                  <a:pt x="1318216" y="296120"/>
                  <a:pt x="1320050" y="295132"/>
                  <a:pt x="1321742" y="294568"/>
                </a:cubicBezTo>
                <a:lnTo>
                  <a:pt x="1369144" y="277639"/>
                </a:lnTo>
                <a:cubicBezTo>
                  <a:pt x="1378737" y="273689"/>
                  <a:pt x="1388613" y="271432"/>
                  <a:pt x="1398770" y="270867"/>
                </a:cubicBezTo>
                <a:cubicBezTo>
                  <a:pt x="1404978" y="270867"/>
                  <a:pt x="1409774" y="273125"/>
                  <a:pt x="1413160" y="277639"/>
                </a:cubicBezTo>
                <a:cubicBezTo>
                  <a:pt x="1421625" y="290618"/>
                  <a:pt x="1432346" y="301622"/>
                  <a:pt x="1445326" y="310651"/>
                </a:cubicBezTo>
                <a:cubicBezTo>
                  <a:pt x="1444761" y="311780"/>
                  <a:pt x="1444338" y="313331"/>
                  <a:pt x="1444056" y="315306"/>
                </a:cubicBezTo>
                <a:cubicBezTo>
                  <a:pt x="1443774" y="317282"/>
                  <a:pt x="1443068" y="319116"/>
                  <a:pt x="1441940" y="320808"/>
                </a:cubicBezTo>
                <a:cubicBezTo>
                  <a:pt x="1440811" y="322501"/>
                  <a:pt x="1439541" y="324335"/>
                  <a:pt x="1438131" y="326310"/>
                </a:cubicBezTo>
                <a:cubicBezTo>
                  <a:pt x="1436720" y="328286"/>
                  <a:pt x="1435027" y="330402"/>
                  <a:pt x="1433052" y="332659"/>
                </a:cubicBezTo>
                <a:cubicBezTo>
                  <a:pt x="1431077" y="334916"/>
                  <a:pt x="1428396" y="336609"/>
                  <a:pt x="1425010" y="337738"/>
                </a:cubicBezTo>
                <a:cubicBezTo>
                  <a:pt x="1414289" y="340559"/>
                  <a:pt x="1403567" y="341970"/>
                  <a:pt x="1392845" y="341970"/>
                </a:cubicBezTo>
                <a:lnTo>
                  <a:pt x="1387766" y="341970"/>
                </a:lnTo>
                <a:cubicBezTo>
                  <a:pt x="1366322" y="342534"/>
                  <a:pt x="1347136" y="349588"/>
                  <a:pt x="1330207" y="363131"/>
                </a:cubicBezTo>
                <a:cubicBezTo>
                  <a:pt x="1321178" y="370467"/>
                  <a:pt x="1312008" y="377239"/>
                  <a:pt x="1302697" y="383447"/>
                </a:cubicBezTo>
                <a:cubicBezTo>
                  <a:pt x="1293386" y="389654"/>
                  <a:pt x="1284216" y="396426"/>
                  <a:pt x="1275187" y="403762"/>
                </a:cubicBezTo>
                <a:cubicBezTo>
                  <a:pt x="1273494" y="406019"/>
                  <a:pt x="1271237" y="408276"/>
                  <a:pt x="1268415" y="410533"/>
                </a:cubicBezTo>
                <a:cubicBezTo>
                  <a:pt x="1230607" y="440442"/>
                  <a:pt x="1211139" y="459064"/>
                  <a:pt x="1210010" y="466400"/>
                </a:cubicBezTo>
                <a:lnTo>
                  <a:pt x="1237096" y="454549"/>
                </a:lnTo>
                <a:lnTo>
                  <a:pt x="1240483" y="453703"/>
                </a:lnTo>
                <a:lnTo>
                  <a:pt x="1270108" y="440159"/>
                </a:lnTo>
                <a:cubicBezTo>
                  <a:pt x="1290988" y="431130"/>
                  <a:pt x="1314688" y="423230"/>
                  <a:pt x="1341211" y="416458"/>
                </a:cubicBezTo>
                <a:cubicBezTo>
                  <a:pt x="1369426" y="407994"/>
                  <a:pt x="1386638" y="403762"/>
                  <a:pt x="1392845" y="403762"/>
                </a:cubicBezTo>
                <a:cubicBezTo>
                  <a:pt x="1395102" y="403762"/>
                  <a:pt x="1397641" y="406301"/>
                  <a:pt x="1400463" y="411380"/>
                </a:cubicBezTo>
                <a:cubicBezTo>
                  <a:pt x="1403285" y="416458"/>
                  <a:pt x="1407235" y="420409"/>
                  <a:pt x="1412314" y="423230"/>
                </a:cubicBezTo>
                <a:cubicBezTo>
                  <a:pt x="1412878" y="423230"/>
                  <a:pt x="1413160" y="423512"/>
                  <a:pt x="1413160" y="424077"/>
                </a:cubicBezTo>
                <a:cubicBezTo>
                  <a:pt x="1417110" y="426334"/>
                  <a:pt x="1419367" y="428309"/>
                  <a:pt x="1419932" y="430002"/>
                </a:cubicBezTo>
                <a:cubicBezTo>
                  <a:pt x="1419932" y="432259"/>
                  <a:pt x="1418239" y="435081"/>
                  <a:pt x="1414853" y="438466"/>
                </a:cubicBezTo>
                <a:cubicBezTo>
                  <a:pt x="1411467" y="441852"/>
                  <a:pt x="1404695" y="444392"/>
                  <a:pt x="1394538" y="446085"/>
                </a:cubicBezTo>
                <a:cubicBezTo>
                  <a:pt x="1393409" y="446085"/>
                  <a:pt x="1392563" y="446367"/>
                  <a:pt x="1391999" y="446931"/>
                </a:cubicBezTo>
                <a:cubicBezTo>
                  <a:pt x="1377326" y="449188"/>
                  <a:pt x="1362937" y="452292"/>
                  <a:pt x="1348829" y="456242"/>
                </a:cubicBezTo>
                <a:lnTo>
                  <a:pt x="1343750" y="457935"/>
                </a:lnTo>
                <a:lnTo>
                  <a:pt x="1338672" y="457089"/>
                </a:lnTo>
                <a:cubicBezTo>
                  <a:pt x="1336415" y="457089"/>
                  <a:pt x="1333029" y="458358"/>
                  <a:pt x="1328514" y="460898"/>
                </a:cubicBezTo>
                <a:cubicBezTo>
                  <a:pt x="1324000" y="463437"/>
                  <a:pt x="1321742" y="466400"/>
                  <a:pt x="1321742" y="469785"/>
                </a:cubicBezTo>
                <a:cubicBezTo>
                  <a:pt x="1321742" y="472043"/>
                  <a:pt x="1323153" y="475429"/>
                  <a:pt x="1325975" y="479943"/>
                </a:cubicBezTo>
                <a:cubicBezTo>
                  <a:pt x="1329360" y="486715"/>
                  <a:pt x="1333593" y="490383"/>
                  <a:pt x="1338672" y="490947"/>
                </a:cubicBezTo>
                <a:cubicBezTo>
                  <a:pt x="1355037" y="483047"/>
                  <a:pt x="1367451" y="478250"/>
                  <a:pt x="1375916" y="476557"/>
                </a:cubicBezTo>
                <a:lnTo>
                  <a:pt x="1378455" y="476557"/>
                </a:lnTo>
                <a:cubicBezTo>
                  <a:pt x="1388613" y="478814"/>
                  <a:pt x="1396231" y="484740"/>
                  <a:pt x="1401310" y="494333"/>
                </a:cubicBezTo>
                <a:cubicBezTo>
                  <a:pt x="1404131" y="497719"/>
                  <a:pt x="1407517" y="500540"/>
                  <a:pt x="1411467" y="502797"/>
                </a:cubicBezTo>
                <a:cubicBezTo>
                  <a:pt x="1412596" y="503362"/>
                  <a:pt x="1413442" y="504208"/>
                  <a:pt x="1414006" y="505337"/>
                </a:cubicBezTo>
                <a:cubicBezTo>
                  <a:pt x="1420214" y="509287"/>
                  <a:pt x="1423318" y="513237"/>
                  <a:pt x="1423318" y="517187"/>
                </a:cubicBezTo>
                <a:cubicBezTo>
                  <a:pt x="1423318" y="520009"/>
                  <a:pt x="1421907" y="522548"/>
                  <a:pt x="1419085" y="524805"/>
                </a:cubicBezTo>
                <a:cubicBezTo>
                  <a:pt x="1408928" y="533270"/>
                  <a:pt x="1397218" y="539618"/>
                  <a:pt x="1383957" y="543851"/>
                </a:cubicBezTo>
                <a:cubicBezTo>
                  <a:pt x="1370696" y="548083"/>
                  <a:pt x="1355037" y="554714"/>
                  <a:pt x="1336979" y="563742"/>
                </a:cubicBezTo>
                <a:cubicBezTo>
                  <a:pt x="1335850" y="563742"/>
                  <a:pt x="1334157" y="564871"/>
                  <a:pt x="1331900" y="567128"/>
                </a:cubicBezTo>
                <a:lnTo>
                  <a:pt x="1316664" y="596754"/>
                </a:lnTo>
                <a:cubicBezTo>
                  <a:pt x="1318921" y="600705"/>
                  <a:pt x="1322871" y="602680"/>
                  <a:pt x="1328514" y="602680"/>
                </a:cubicBezTo>
                <a:cubicBezTo>
                  <a:pt x="1350522" y="598730"/>
                  <a:pt x="1371966" y="596472"/>
                  <a:pt x="1392845" y="595908"/>
                </a:cubicBezTo>
                <a:lnTo>
                  <a:pt x="1469873" y="599294"/>
                </a:lnTo>
                <a:cubicBezTo>
                  <a:pt x="1487366" y="599294"/>
                  <a:pt x="1501474" y="606348"/>
                  <a:pt x="1512196" y="620455"/>
                </a:cubicBezTo>
                <a:cubicBezTo>
                  <a:pt x="1520096" y="631177"/>
                  <a:pt x="1528561" y="641899"/>
                  <a:pt x="1537590" y="652621"/>
                </a:cubicBezTo>
                <a:cubicBezTo>
                  <a:pt x="1539847" y="654878"/>
                  <a:pt x="1540975" y="657417"/>
                  <a:pt x="1540975" y="660239"/>
                </a:cubicBezTo>
                <a:cubicBezTo>
                  <a:pt x="1540975" y="663060"/>
                  <a:pt x="1540693" y="665459"/>
                  <a:pt x="1540129" y="667434"/>
                </a:cubicBezTo>
                <a:cubicBezTo>
                  <a:pt x="1539565" y="669409"/>
                  <a:pt x="1539000" y="671384"/>
                  <a:pt x="1538436" y="673359"/>
                </a:cubicBezTo>
                <a:cubicBezTo>
                  <a:pt x="1537872" y="675334"/>
                  <a:pt x="1536461" y="676322"/>
                  <a:pt x="1534204" y="676322"/>
                </a:cubicBezTo>
                <a:cubicBezTo>
                  <a:pt x="1529689" y="679143"/>
                  <a:pt x="1524893" y="681683"/>
                  <a:pt x="1519814" y="683940"/>
                </a:cubicBezTo>
                <a:cubicBezTo>
                  <a:pt x="1510221" y="681683"/>
                  <a:pt x="1500628" y="680272"/>
                  <a:pt x="1491034" y="679708"/>
                </a:cubicBezTo>
                <a:cubicBezTo>
                  <a:pt x="1488213" y="679708"/>
                  <a:pt x="1486097" y="679143"/>
                  <a:pt x="1484686" y="678015"/>
                </a:cubicBezTo>
                <a:cubicBezTo>
                  <a:pt x="1483275" y="676886"/>
                  <a:pt x="1481723" y="676040"/>
                  <a:pt x="1480030" y="675475"/>
                </a:cubicBezTo>
                <a:lnTo>
                  <a:pt x="1462255" y="671243"/>
                </a:lnTo>
                <a:cubicBezTo>
                  <a:pt x="1450404" y="667857"/>
                  <a:pt x="1438554" y="665318"/>
                  <a:pt x="1426703" y="663625"/>
                </a:cubicBezTo>
                <a:cubicBezTo>
                  <a:pt x="1417110" y="663060"/>
                  <a:pt x="1407517" y="661650"/>
                  <a:pt x="1397924" y="659392"/>
                </a:cubicBezTo>
                <a:cubicBezTo>
                  <a:pt x="1390588" y="657700"/>
                  <a:pt x="1382828" y="656289"/>
                  <a:pt x="1374646" y="655160"/>
                </a:cubicBezTo>
                <a:cubicBezTo>
                  <a:pt x="1366464" y="654032"/>
                  <a:pt x="1358140" y="652621"/>
                  <a:pt x="1349676" y="650928"/>
                </a:cubicBezTo>
                <a:cubicBezTo>
                  <a:pt x="1333876" y="646978"/>
                  <a:pt x="1316381" y="645003"/>
                  <a:pt x="1297195" y="645003"/>
                </a:cubicBezTo>
                <a:lnTo>
                  <a:pt x="1284498" y="645003"/>
                </a:lnTo>
                <a:cubicBezTo>
                  <a:pt x="1263054" y="645567"/>
                  <a:pt x="1244433" y="647542"/>
                  <a:pt x="1228632" y="650928"/>
                </a:cubicBezTo>
                <a:lnTo>
                  <a:pt x="1188849" y="656853"/>
                </a:lnTo>
                <a:cubicBezTo>
                  <a:pt x="1180384" y="656853"/>
                  <a:pt x="1169521" y="659110"/>
                  <a:pt x="1156260" y="663625"/>
                </a:cubicBezTo>
                <a:cubicBezTo>
                  <a:pt x="1142998" y="668139"/>
                  <a:pt x="1129596" y="671807"/>
                  <a:pt x="1116053" y="674629"/>
                </a:cubicBezTo>
                <a:lnTo>
                  <a:pt x="1088120" y="683093"/>
                </a:lnTo>
                <a:cubicBezTo>
                  <a:pt x="1071755" y="687608"/>
                  <a:pt x="1062444" y="689865"/>
                  <a:pt x="1060187" y="689865"/>
                </a:cubicBezTo>
                <a:cubicBezTo>
                  <a:pt x="1053979" y="689865"/>
                  <a:pt x="1048618" y="687326"/>
                  <a:pt x="1044104" y="682247"/>
                </a:cubicBezTo>
                <a:cubicBezTo>
                  <a:pt x="1045233" y="677732"/>
                  <a:pt x="1048054" y="674911"/>
                  <a:pt x="1052568" y="673782"/>
                </a:cubicBezTo>
                <a:lnTo>
                  <a:pt x="1111821" y="645849"/>
                </a:lnTo>
                <a:cubicBezTo>
                  <a:pt x="1137215" y="631177"/>
                  <a:pt x="1165712" y="617069"/>
                  <a:pt x="1197313" y="603526"/>
                </a:cubicBezTo>
                <a:cubicBezTo>
                  <a:pt x="1204649" y="600705"/>
                  <a:pt x="1212409" y="597460"/>
                  <a:pt x="1220590" y="593792"/>
                </a:cubicBezTo>
                <a:cubicBezTo>
                  <a:pt x="1228773" y="590124"/>
                  <a:pt x="1233147" y="587161"/>
                  <a:pt x="1233711" y="584904"/>
                </a:cubicBezTo>
                <a:cubicBezTo>
                  <a:pt x="1233711" y="583775"/>
                  <a:pt x="1232865" y="582647"/>
                  <a:pt x="1231171" y="581518"/>
                </a:cubicBezTo>
                <a:cubicBezTo>
                  <a:pt x="1227221" y="579261"/>
                  <a:pt x="1223553" y="577568"/>
                  <a:pt x="1220167" y="576439"/>
                </a:cubicBezTo>
                <a:cubicBezTo>
                  <a:pt x="1199853" y="575311"/>
                  <a:pt x="1185462" y="574746"/>
                  <a:pt x="1176998" y="574746"/>
                </a:cubicBezTo>
                <a:lnTo>
                  <a:pt x="1167687" y="575593"/>
                </a:lnTo>
                <a:cubicBezTo>
                  <a:pt x="1166558" y="575593"/>
                  <a:pt x="1165712" y="575311"/>
                  <a:pt x="1165147" y="574746"/>
                </a:cubicBezTo>
                <a:cubicBezTo>
                  <a:pt x="1160633" y="571925"/>
                  <a:pt x="1156965" y="569103"/>
                  <a:pt x="1154143" y="566282"/>
                </a:cubicBezTo>
                <a:cubicBezTo>
                  <a:pt x="1151322" y="563460"/>
                  <a:pt x="1149911" y="561485"/>
                  <a:pt x="1149911" y="560357"/>
                </a:cubicBezTo>
                <a:cubicBezTo>
                  <a:pt x="1149911" y="558664"/>
                  <a:pt x="1151322" y="556971"/>
                  <a:pt x="1154143" y="555278"/>
                </a:cubicBezTo>
                <a:cubicBezTo>
                  <a:pt x="1154708" y="555278"/>
                  <a:pt x="1154990" y="554996"/>
                  <a:pt x="1154990" y="554431"/>
                </a:cubicBezTo>
                <a:lnTo>
                  <a:pt x="1156683" y="554431"/>
                </a:lnTo>
                <a:cubicBezTo>
                  <a:pt x="1171919" y="551610"/>
                  <a:pt x="1186592" y="547378"/>
                  <a:pt x="1200699" y="541735"/>
                </a:cubicBezTo>
                <a:cubicBezTo>
                  <a:pt x="1204649" y="540042"/>
                  <a:pt x="1208317" y="538631"/>
                  <a:pt x="1211703" y="537502"/>
                </a:cubicBezTo>
                <a:cubicBezTo>
                  <a:pt x="1215089" y="536374"/>
                  <a:pt x="1218475" y="535245"/>
                  <a:pt x="1221860" y="534116"/>
                </a:cubicBezTo>
                <a:cubicBezTo>
                  <a:pt x="1225246" y="532988"/>
                  <a:pt x="1229196" y="531859"/>
                  <a:pt x="1233711" y="530731"/>
                </a:cubicBezTo>
                <a:lnTo>
                  <a:pt x="1234558" y="529884"/>
                </a:lnTo>
                <a:lnTo>
                  <a:pt x="1256565" y="522266"/>
                </a:lnTo>
                <a:cubicBezTo>
                  <a:pt x="1261080" y="521137"/>
                  <a:pt x="1265171" y="518598"/>
                  <a:pt x="1268839" y="514648"/>
                </a:cubicBezTo>
                <a:cubicBezTo>
                  <a:pt x="1272507" y="510698"/>
                  <a:pt x="1274482" y="506606"/>
                  <a:pt x="1274764" y="502374"/>
                </a:cubicBezTo>
                <a:cubicBezTo>
                  <a:pt x="1275047" y="498142"/>
                  <a:pt x="1275610" y="494756"/>
                  <a:pt x="1276457" y="492217"/>
                </a:cubicBezTo>
                <a:cubicBezTo>
                  <a:pt x="1277304" y="489677"/>
                  <a:pt x="1277726" y="487843"/>
                  <a:pt x="1277726" y="486715"/>
                </a:cubicBezTo>
                <a:cubicBezTo>
                  <a:pt x="1277726" y="481072"/>
                  <a:pt x="1273494" y="478250"/>
                  <a:pt x="1265030" y="478250"/>
                </a:cubicBezTo>
                <a:cubicBezTo>
                  <a:pt x="1261644" y="478250"/>
                  <a:pt x="1258540" y="478532"/>
                  <a:pt x="1255718" y="479096"/>
                </a:cubicBezTo>
                <a:cubicBezTo>
                  <a:pt x="1246690" y="482482"/>
                  <a:pt x="1240483" y="485304"/>
                  <a:pt x="1237096" y="487561"/>
                </a:cubicBezTo>
                <a:lnTo>
                  <a:pt x="1216781" y="496872"/>
                </a:lnTo>
                <a:cubicBezTo>
                  <a:pt x="1211139" y="499694"/>
                  <a:pt x="1206060" y="502797"/>
                  <a:pt x="1201545" y="506183"/>
                </a:cubicBezTo>
                <a:cubicBezTo>
                  <a:pt x="1191952" y="512955"/>
                  <a:pt x="1181795" y="518316"/>
                  <a:pt x="1171073" y="522266"/>
                </a:cubicBezTo>
                <a:cubicBezTo>
                  <a:pt x="1168251" y="523395"/>
                  <a:pt x="1165571" y="524664"/>
                  <a:pt x="1163032" y="526075"/>
                </a:cubicBezTo>
                <a:cubicBezTo>
                  <a:pt x="1160492" y="527486"/>
                  <a:pt x="1158094" y="528614"/>
                  <a:pt x="1155837" y="529461"/>
                </a:cubicBezTo>
                <a:cubicBezTo>
                  <a:pt x="1153580" y="530307"/>
                  <a:pt x="1151604" y="531295"/>
                  <a:pt x="1149911" y="532423"/>
                </a:cubicBezTo>
                <a:lnTo>
                  <a:pt x="1120285" y="505337"/>
                </a:lnTo>
                <a:cubicBezTo>
                  <a:pt x="1127621" y="495179"/>
                  <a:pt x="1138343" y="485304"/>
                  <a:pt x="1152450" y="475711"/>
                </a:cubicBezTo>
                <a:cubicBezTo>
                  <a:pt x="1160351" y="470068"/>
                  <a:pt x="1167828" y="463860"/>
                  <a:pt x="1174882" y="457089"/>
                </a:cubicBezTo>
                <a:cubicBezTo>
                  <a:pt x="1181936" y="450317"/>
                  <a:pt x="1189131" y="444533"/>
                  <a:pt x="1196467" y="439736"/>
                </a:cubicBezTo>
                <a:cubicBezTo>
                  <a:pt x="1203803" y="434940"/>
                  <a:pt x="1210574" y="430002"/>
                  <a:pt x="1216781" y="424923"/>
                </a:cubicBezTo>
                <a:cubicBezTo>
                  <a:pt x="1226375" y="416458"/>
                  <a:pt x="1236250" y="408276"/>
                  <a:pt x="1246408" y="400376"/>
                </a:cubicBezTo>
                <a:lnTo>
                  <a:pt x="1287884" y="366517"/>
                </a:lnTo>
                <a:cubicBezTo>
                  <a:pt x="1290706" y="364824"/>
                  <a:pt x="1292117" y="362285"/>
                  <a:pt x="1292117" y="358899"/>
                </a:cubicBezTo>
                <a:lnTo>
                  <a:pt x="1292117" y="357206"/>
                </a:lnTo>
                <a:lnTo>
                  <a:pt x="1298888" y="358899"/>
                </a:lnTo>
                <a:lnTo>
                  <a:pt x="1292117" y="349588"/>
                </a:lnTo>
                <a:lnTo>
                  <a:pt x="1292117" y="357206"/>
                </a:lnTo>
                <a:cubicBezTo>
                  <a:pt x="1289859" y="355513"/>
                  <a:pt x="1287320" y="354667"/>
                  <a:pt x="1284498" y="354667"/>
                </a:cubicBezTo>
                <a:cubicBezTo>
                  <a:pt x="1282241" y="354667"/>
                  <a:pt x="1279702" y="355231"/>
                  <a:pt x="1276880" y="356360"/>
                </a:cubicBezTo>
                <a:lnTo>
                  <a:pt x="1274341" y="356360"/>
                </a:lnTo>
                <a:lnTo>
                  <a:pt x="1246408" y="365671"/>
                </a:lnTo>
                <a:lnTo>
                  <a:pt x="1194773" y="380061"/>
                </a:lnTo>
                <a:cubicBezTo>
                  <a:pt x="1188002" y="383447"/>
                  <a:pt x="1181230" y="385704"/>
                  <a:pt x="1174459" y="386832"/>
                </a:cubicBezTo>
                <a:cubicBezTo>
                  <a:pt x="1167687" y="387961"/>
                  <a:pt x="1164019" y="391629"/>
                  <a:pt x="1163455" y="397836"/>
                </a:cubicBezTo>
                <a:cubicBezTo>
                  <a:pt x="1161197" y="407994"/>
                  <a:pt x="1157811" y="417587"/>
                  <a:pt x="1153297" y="426616"/>
                </a:cubicBezTo>
                <a:lnTo>
                  <a:pt x="1148218" y="439313"/>
                </a:lnTo>
                <a:cubicBezTo>
                  <a:pt x="1141447" y="455113"/>
                  <a:pt x="1134393" y="470632"/>
                  <a:pt x="1127057" y="485868"/>
                </a:cubicBezTo>
                <a:lnTo>
                  <a:pt x="1121978" y="496872"/>
                </a:lnTo>
                <a:cubicBezTo>
                  <a:pt x="1118028" y="507030"/>
                  <a:pt x="1112949" y="516623"/>
                  <a:pt x="1106742" y="525652"/>
                </a:cubicBezTo>
                <a:cubicBezTo>
                  <a:pt x="1103356" y="530166"/>
                  <a:pt x="1100535" y="534963"/>
                  <a:pt x="1098277" y="540042"/>
                </a:cubicBezTo>
                <a:cubicBezTo>
                  <a:pt x="1096020" y="545120"/>
                  <a:pt x="1093199" y="549917"/>
                  <a:pt x="1089813" y="554431"/>
                </a:cubicBezTo>
                <a:cubicBezTo>
                  <a:pt x="1084734" y="560639"/>
                  <a:pt x="1079655" y="567410"/>
                  <a:pt x="1074576" y="574746"/>
                </a:cubicBezTo>
                <a:cubicBezTo>
                  <a:pt x="1069498" y="582082"/>
                  <a:pt x="1065547" y="588008"/>
                  <a:pt x="1062726" y="592522"/>
                </a:cubicBezTo>
                <a:cubicBezTo>
                  <a:pt x="1052568" y="607194"/>
                  <a:pt x="1045797" y="616223"/>
                  <a:pt x="1042411" y="619609"/>
                </a:cubicBezTo>
                <a:cubicBezTo>
                  <a:pt x="1037332" y="625252"/>
                  <a:pt x="1033382" y="631741"/>
                  <a:pt x="1030561" y="639077"/>
                </a:cubicBezTo>
                <a:cubicBezTo>
                  <a:pt x="1030561" y="640206"/>
                  <a:pt x="1029150" y="641617"/>
                  <a:pt x="1026328" y="643310"/>
                </a:cubicBezTo>
                <a:lnTo>
                  <a:pt x="1024636" y="644156"/>
                </a:lnTo>
                <a:lnTo>
                  <a:pt x="1008552" y="655160"/>
                </a:lnTo>
                <a:cubicBezTo>
                  <a:pt x="985416" y="677168"/>
                  <a:pt x="960869" y="697483"/>
                  <a:pt x="934911" y="716105"/>
                </a:cubicBezTo>
                <a:lnTo>
                  <a:pt x="923907" y="722877"/>
                </a:lnTo>
                <a:lnTo>
                  <a:pt x="920521" y="722877"/>
                </a:lnTo>
                <a:cubicBezTo>
                  <a:pt x="940271" y="690711"/>
                  <a:pt x="958047" y="656571"/>
                  <a:pt x="973847" y="620455"/>
                </a:cubicBezTo>
                <a:cubicBezTo>
                  <a:pt x="969334" y="617634"/>
                  <a:pt x="964537" y="613966"/>
                  <a:pt x="959458" y="609451"/>
                </a:cubicBezTo>
                <a:cubicBezTo>
                  <a:pt x="943657" y="591958"/>
                  <a:pt x="927998" y="574605"/>
                  <a:pt x="912479" y="557394"/>
                </a:cubicBezTo>
                <a:cubicBezTo>
                  <a:pt x="896961" y="540183"/>
                  <a:pt x="880172" y="524805"/>
                  <a:pt x="862115" y="511262"/>
                </a:cubicBezTo>
                <a:cubicBezTo>
                  <a:pt x="857600" y="508440"/>
                  <a:pt x="852804" y="507030"/>
                  <a:pt x="847725" y="507030"/>
                </a:cubicBezTo>
                <a:cubicBezTo>
                  <a:pt x="845468" y="507030"/>
                  <a:pt x="840671" y="507876"/>
                  <a:pt x="833336" y="509569"/>
                </a:cubicBezTo>
                <a:cubicBezTo>
                  <a:pt x="826000" y="510133"/>
                  <a:pt x="819228" y="512673"/>
                  <a:pt x="813020" y="517187"/>
                </a:cubicBezTo>
                <a:cubicBezTo>
                  <a:pt x="812456" y="517751"/>
                  <a:pt x="811327" y="518034"/>
                  <a:pt x="809635" y="518034"/>
                </a:cubicBezTo>
                <a:cubicBezTo>
                  <a:pt x="806813" y="516341"/>
                  <a:pt x="804273" y="515494"/>
                  <a:pt x="802016" y="515494"/>
                </a:cubicBezTo>
                <a:cubicBezTo>
                  <a:pt x="798066" y="515494"/>
                  <a:pt x="793834" y="517469"/>
                  <a:pt x="789320" y="521419"/>
                </a:cubicBezTo>
                <a:cubicBezTo>
                  <a:pt x="779162" y="511262"/>
                  <a:pt x="768158" y="501104"/>
                  <a:pt x="756307" y="490947"/>
                </a:cubicBezTo>
                <a:cubicBezTo>
                  <a:pt x="752921" y="487561"/>
                  <a:pt x="751229" y="484175"/>
                  <a:pt x="751229" y="480789"/>
                </a:cubicBezTo>
                <a:cubicBezTo>
                  <a:pt x="751229" y="478532"/>
                  <a:pt x="752075" y="476557"/>
                  <a:pt x="753768" y="474864"/>
                </a:cubicBezTo>
                <a:cubicBezTo>
                  <a:pt x="758283" y="470914"/>
                  <a:pt x="763362" y="468093"/>
                  <a:pt x="769004" y="466400"/>
                </a:cubicBezTo>
                <a:cubicBezTo>
                  <a:pt x="783112" y="464142"/>
                  <a:pt x="797502" y="462167"/>
                  <a:pt x="812174" y="460474"/>
                </a:cubicBezTo>
                <a:cubicBezTo>
                  <a:pt x="822332" y="459910"/>
                  <a:pt x="831925" y="457371"/>
                  <a:pt x="840954" y="452856"/>
                </a:cubicBezTo>
                <a:lnTo>
                  <a:pt x="859575" y="444392"/>
                </a:lnTo>
                <a:cubicBezTo>
                  <a:pt x="875376" y="436491"/>
                  <a:pt x="887227" y="430002"/>
                  <a:pt x="895127" y="424923"/>
                </a:cubicBezTo>
                <a:cubicBezTo>
                  <a:pt x="899077" y="422102"/>
                  <a:pt x="902745" y="420691"/>
                  <a:pt x="906131" y="420691"/>
                </a:cubicBezTo>
                <a:cubicBezTo>
                  <a:pt x="909517" y="420691"/>
                  <a:pt x="911774" y="419703"/>
                  <a:pt x="912902" y="417728"/>
                </a:cubicBezTo>
                <a:cubicBezTo>
                  <a:pt x="914031" y="415753"/>
                  <a:pt x="917135" y="414766"/>
                  <a:pt x="922213" y="414766"/>
                </a:cubicBezTo>
                <a:cubicBezTo>
                  <a:pt x="923342" y="409122"/>
                  <a:pt x="927575" y="405454"/>
                  <a:pt x="934911" y="403762"/>
                </a:cubicBezTo>
                <a:lnTo>
                  <a:pt x="941682" y="400376"/>
                </a:lnTo>
                <a:cubicBezTo>
                  <a:pt x="950711" y="394733"/>
                  <a:pt x="955225" y="386832"/>
                  <a:pt x="955225" y="376675"/>
                </a:cubicBezTo>
                <a:lnTo>
                  <a:pt x="956072" y="366517"/>
                </a:lnTo>
                <a:lnTo>
                  <a:pt x="958612" y="340277"/>
                </a:lnTo>
                <a:cubicBezTo>
                  <a:pt x="958612" y="338020"/>
                  <a:pt x="960022" y="334070"/>
                  <a:pt x="962843" y="328427"/>
                </a:cubicBezTo>
                <a:lnTo>
                  <a:pt x="959458" y="319962"/>
                </a:lnTo>
                <a:cubicBezTo>
                  <a:pt x="955508" y="319962"/>
                  <a:pt x="952686" y="320244"/>
                  <a:pt x="950994" y="320808"/>
                </a:cubicBezTo>
                <a:cubicBezTo>
                  <a:pt x="923907" y="330966"/>
                  <a:pt x="901334" y="336045"/>
                  <a:pt x="883277" y="336045"/>
                </a:cubicBezTo>
                <a:cubicBezTo>
                  <a:pt x="875941" y="336045"/>
                  <a:pt x="868605" y="334916"/>
                  <a:pt x="861269" y="332659"/>
                </a:cubicBezTo>
                <a:cubicBezTo>
                  <a:pt x="860704" y="332095"/>
                  <a:pt x="859858" y="331812"/>
                  <a:pt x="858729" y="331812"/>
                </a:cubicBezTo>
                <a:cubicBezTo>
                  <a:pt x="846878" y="327298"/>
                  <a:pt x="833618" y="315730"/>
                  <a:pt x="818946" y="297108"/>
                </a:cubicBezTo>
                <a:cubicBezTo>
                  <a:pt x="817817" y="296543"/>
                  <a:pt x="817253" y="294286"/>
                  <a:pt x="817253" y="290336"/>
                </a:cubicBezTo>
                <a:cubicBezTo>
                  <a:pt x="817253" y="288079"/>
                  <a:pt x="818381" y="286950"/>
                  <a:pt x="820638" y="286950"/>
                </a:cubicBezTo>
                <a:cubicBezTo>
                  <a:pt x="824024" y="286950"/>
                  <a:pt x="827974" y="288361"/>
                  <a:pt x="832489" y="291182"/>
                </a:cubicBezTo>
                <a:cubicBezTo>
                  <a:pt x="841518" y="296825"/>
                  <a:pt x="850829" y="299647"/>
                  <a:pt x="860422" y="299647"/>
                </a:cubicBezTo>
                <a:cubicBezTo>
                  <a:pt x="867758" y="299647"/>
                  <a:pt x="874812" y="298236"/>
                  <a:pt x="881583" y="295415"/>
                </a:cubicBezTo>
                <a:cubicBezTo>
                  <a:pt x="883841" y="294286"/>
                  <a:pt x="886380" y="293299"/>
                  <a:pt x="889201" y="292452"/>
                </a:cubicBezTo>
                <a:cubicBezTo>
                  <a:pt x="892023" y="291606"/>
                  <a:pt x="914031" y="281025"/>
                  <a:pt x="955225" y="260710"/>
                </a:cubicBezTo>
                <a:cubicBezTo>
                  <a:pt x="963690" y="256195"/>
                  <a:pt x="967922" y="249988"/>
                  <a:pt x="967922" y="242088"/>
                </a:cubicBezTo>
                <a:cubicBezTo>
                  <a:pt x="967922" y="236445"/>
                  <a:pt x="968487" y="230943"/>
                  <a:pt x="969616" y="225582"/>
                </a:cubicBezTo>
                <a:cubicBezTo>
                  <a:pt x="970744" y="220221"/>
                  <a:pt x="971308" y="214719"/>
                  <a:pt x="971308" y="209076"/>
                </a:cubicBezTo>
                <a:cubicBezTo>
                  <a:pt x="971308" y="200611"/>
                  <a:pt x="971732" y="192852"/>
                  <a:pt x="972578" y="185798"/>
                </a:cubicBezTo>
                <a:cubicBezTo>
                  <a:pt x="973425" y="178744"/>
                  <a:pt x="973847" y="172396"/>
                  <a:pt x="973847" y="166753"/>
                </a:cubicBezTo>
                <a:cubicBezTo>
                  <a:pt x="973847" y="162803"/>
                  <a:pt x="973847" y="158994"/>
                  <a:pt x="973847" y="155326"/>
                </a:cubicBezTo>
                <a:cubicBezTo>
                  <a:pt x="973847" y="151658"/>
                  <a:pt x="972719" y="147566"/>
                  <a:pt x="970462" y="143052"/>
                </a:cubicBezTo>
                <a:cubicBezTo>
                  <a:pt x="964819" y="136280"/>
                  <a:pt x="961998" y="128944"/>
                  <a:pt x="961998" y="121044"/>
                </a:cubicBezTo>
                <a:cubicBezTo>
                  <a:pt x="961998" y="116529"/>
                  <a:pt x="962843" y="112015"/>
                  <a:pt x="964537" y="107501"/>
                </a:cubicBezTo>
                <a:cubicBezTo>
                  <a:pt x="966794" y="99600"/>
                  <a:pt x="971873" y="84928"/>
                  <a:pt x="979773" y="63484"/>
                </a:cubicBezTo>
                <a:cubicBezTo>
                  <a:pt x="980901" y="60663"/>
                  <a:pt x="985698" y="53045"/>
                  <a:pt x="994163" y="40630"/>
                </a:cubicBezTo>
                <a:lnTo>
                  <a:pt x="1002628" y="31319"/>
                </a:lnTo>
                <a:lnTo>
                  <a:pt x="1008552" y="33012"/>
                </a:lnTo>
                <a:cubicBezTo>
                  <a:pt x="1011374" y="31319"/>
                  <a:pt x="1013632" y="30472"/>
                  <a:pt x="1015324" y="30472"/>
                </a:cubicBezTo>
                <a:close/>
                <a:moveTo>
                  <a:pt x="284411" y="27933"/>
                </a:moveTo>
                <a:cubicBezTo>
                  <a:pt x="289489" y="27933"/>
                  <a:pt x="293158" y="30190"/>
                  <a:pt x="295415" y="34705"/>
                </a:cubicBezTo>
                <a:cubicBezTo>
                  <a:pt x="302751" y="45427"/>
                  <a:pt x="311215" y="54738"/>
                  <a:pt x="320809" y="62638"/>
                </a:cubicBezTo>
                <a:cubicBezTo>
                  <a:pt x="323066" y="63767"/>
                  <a:pt x="324194" y="65459"/>
                  <a:pt x="324194" y="67717"/>
                </a:cubicBezTo>
                <a:cubicBezTo>
                  <a:pt x="320809" y="75053"/>
                  <a:pt x="316576" y="82671"/>
                  <a:pt x="311497" y="90571"/>
                </a:cubicBezTo>
                <a:cubicBezTo>
                  <a:pt x="310368" y="93393"/>
                  <a:pt x="309522" y="96496"/>
                  <a:pt x="308958" y="99882"/>
                </a:cubicBezTo>
                <a:cubicBezTo>
                  <a:pt x="308393" y="103268"/>
                  <a:pt x="307547" y="106795"/>
                  <a:pt x="306419" y="110463"/>
                </a:cubicBezTo>
                <a:cubicBezTo>
                  <a:pt x="305290" y="114131"/>
                  <a:pt x="304726" y="117940"/>
                  <a:pt x="304726" y="121890"/>
                </a:cubicBezTo>
                <a:lnTo>
                  <a:pt x="305572" y="130355"/>
                </a:lnTo>
                <a:lnTo>
                  <a:pt x="307265" y="130355"/>
                </a:lnTo>
                <a:lnTo>
                  <a:pt x="352127" y="106654"/>
                </a:lnTo>
                <a:cubicBezTo>
                  <a:pt x="374136" y="97061"/>
                  <a:pt x="386550" y="91418"/>
                  <a:pt x="389372" y="89725"/>
                </a:cubicBezTo>
                <a:cubicBezTo>
                  <a:pt x="397836" y="84646"/>
                  <a:pt x="404326" y="82107"/>
                  <a:pt x="408840" y="82107"/>
                </a:cubicBezTo>
                <a:cubicBezTo>
                  <a:pt x="418433" y="82107"/>
                  <a:pt x="425488" y="85774"/>
                  <a:pt x="430002" y="93110"/>
                </a:cubicBezTo>
                <a:cubicBezTo>
                  <a:pt x="436209" y="102140"/>
                  <a:pt x="443827" y="109758"/>
                  <a:pt x="452856" y="115965"/>
                </a:cubicBezTo>
                <a:cubicBezTo>
                  <a:pt x="456806" y="118787"/>
                  <a:pt x="458781" y="121608"/>
                  <a:pt x="458781" y="124430"/>
                </a:cubicBezTo>
                <a:cubicBezTo>
                  <a:pt x="458781" y="127816"/>
                  <a:pt x="456806" y="131201"/>
                  <a:pt x="452856" y="134587"/>
                </a:cubicBezTo>
                <a:cubicBezTo>
                  <a:pt x="452292" y="135716"/>
                  <a:pt x="451304" y="136986"/>
                  <a:pt x="449894" y="138396"/>
                </a:cubicBezTo>
                <a:cubicBezTo>
                  <a:pt x="448483" y="139807"/>
                  <a:pt x="446931" y="141077"/>
                  <a:pt x="445238" y="142205"/>
                </a:cubicBezTo>
                <a:cubicBezTo>
                  <a:pt x="443545" y="143334"/>
                  <a:pt x="441570" y="143898"/>
                  <a:pt x="439313" y="143898"/>
                </a:cubicBezTo>
                <a:lnTo>
                  <a:pt x="437620" y="143898"/>
                </a:lnTo>
                <a:cubicBezTo>
                  <a:pt x="431977" y="150106"/>
                  <a:pt x="425205" y="154338"/>
                  <a:pt x="417305" y="156595"/>
                </a:cubicBezTo>
                <a:cubicBezTo>
                  <a:pt x="413355" y="157724"/>
                  <a:pt x="404326" y="162520"/>
                  <a:pt x="390218" y="170985"/>
                </a:cubicBezTo>
                <a:lnTo>
                  <a:pt x="378368" y="177757"/>
                </a:lnTo>
                <a:cubicBezTo>
                  <a:pt x="378368" y="178321"/>
                  <a:pt x="378085" y="178603"/>
                  <a:pt x="377522" y="178603"/>
                </a:cubicBezTo>
                <a:lnTo>
                  <a:pt x="296261" y="220080"/>
                </a:lnTo>
                <a:lnTo>
                  <a:pt x="296261" y="223466"/>
                </a:lnTo>
                <a:cubicBezTo>
                  <a:pt x="296261" y="226287"/>
                  <a:pt x="297390" y="227698"/>
                  <a:pt x="299647" y="227698"/>
                </a:cubicBezTo>
                <a:lnTo>
                  <a:pt x="303879" y="226851"/>
                </a:lnTo>
                <a:cubicBezTo>
                  <a:pt x="324194" y="219515"/>
                  <a:pt x="359745" y="211897"/>
                  <a:pt x="410533" y="203997"/>
                </a:cubicBezTo>
                <a:lnTo>
                  <a:pt x="500258" y="187914"/>
                </a:lnTo>
                <a:lnTo>
                  <a:pt x="534117" y="180296"/>
                </a:lnTo>
                <a:cubicBezTo>
                  <a:pt x="543146" y="180296"/>
                  <a:pt x="551610" y="185093"/>
                  <a:pt x="559510" y="194686"/>
                </a:cubicBezTo>
                <a:lnTo>
                  <a:pt x="584057" y="226005"/>
                </a:lnTo>
                <a:cubicBezTo>
                  <a:pt x="584057" y="228262"/>
                  <a:pt x="583070" y="232777"/>
                  <a:pt x="581095" y="239548"/>
                </a:cubicBezTo>
                <a:cubicBezTo>
                  <a:pt x="579120" y="246320"/>
                  <a:pt x="574746" y="250976"/>
                  <a:pt x="567975" y="253515"/>
                </a:cubicBezTo>
                <a:cubicBezTo>
                  <a:pt x="561203" y="256054"/>
                  <a:pt x="554149" y="257324"/>
                  <a:pt x="546813" y="257324"/>
                </a:cubicBezTo>
                <a:cubicBezTo>
                  <a:pt x="541735" y="257324"/>
                  <a:pt x="532988" y="258453"/>
                  <a:pt x="520573" y="260710"/>
                </a:cubicBezTo>
                <a:cubicBezTo>
                  <a:pt x="517187" y="261838"/>
                  <a:pt x="514648" y="262403"/>
                  <a:pt x="512955" y="262403"/>
                </a:cubicBezTo>
                <a:cubicBezTo>
                  <a:pt x="502797" y="264096"/>
                  <a:pt x="483893" y="268892"/>
                  <a:pt x="456242" y="276793"/>
                </a:cubicBezTo>
                <a:lnTo>
                  <a:pt x="441006" y="281025"/>
                </a:lnTo>
                <a:cubicBezTo>
                  <a:pt x="431977" y="283282"/>
                  <a:pt x="423230" y="285821"/>
                  <a:pt x="414765" y="288643"/>
                </a:cubicBezTo>
                <a:cubicBezTo>
                  <a:pt x="413637" y="288643"/>
                  <a:pt x="412931" y="289066"/>
                  <a:pt x="412649" y="289913"/>
                </a:cubicBezTo>
                <a:cubicBezTo>
                  <a:pt x="412367" y="290759"/>
                  <a:pt x="412790" y="291888"/>
                  <a:pt x="413919" y="293299"/>
                </a:cubicBezTo>
                <a:cubicBezTo>
                  <a:pt x="415047" y="294709"/>
                  <a:pt x="416318" y="295979"/>
                  <a:pt x="417728" y="297108"/>
                </a:cubicBezTo>
                <a:cubicBezTo>
                  <a:pt x="419139" y="298236"/>
                  <a:pt x="419844" y="299083"/>
                  <a:pt x="419844" y="299647"/>
                </a:cubicBezTo>
                <a:lnTo>
                  <a:pt x="418997" y="303033"/>
                </a:lnTo>
                <a:cubicBezTo>
                  <a:pt x="416740" y="315448"/>
                  <a:pt x="408558" y="325605"/>
                  <a:pt x="394450" y="333505"/>
                </a:cubicBezTo>
                <a:cubicBezTo>
                  <a:pt x="389372" y="337455"/>
                  <a:pt x="384716" y="341406"/>
                  <a:pt x="380484" y="345356"/>
                </a:cubicBezTo>
                <a:cubicBezTo>
                  <a:pt x="376251" y="349306"/>
                  <a:pt x="371032" y="353256"/>
                  <a:pt x="364825" y="357206"/>
                </a:cubicBezTo>
                <a:cubicBezTo>
                  <a:pt x="368774" y="361156"/>
                  <a:pt x="372443" y="365389"/>
                  <a:pt x="375828" y="369903"/>
                </a:cubicBezTo>
                <a:cubicBezTo>
                  <a:pt x="372443" y="371596"/>
                  <a:pt x="369621" y="373853"/>
                  <a:pt x="367364" y="376675"/>
                </a:cubicBezTo>
                <a:cubicBezTo>
                  <a:pt x="365107" y="379496"/>
                  <a:pt x="361580" y="381613"/>
                  <a:pt x="356783" y="383023"/>
                </a:cubicBezTo>
                <a:cubicBezTo>
                  <a:pt x="351986" y="384434"/>
                  <a:pt x="335481" y="390218"/>
                  <a:pt x="307265" y="400376"/>
                </a:cubicBezTo>
                <a:cubicBezTo>
                  <a:pt x="292593" y="404890"/>
                  <a:pt x="283000" y="407147"/>
                  <a:pt x="278486" y="407147"/>
                </a:cubicBezTo>
                <a:cubicBezTo>
                  <a:pt x="271714" y="407147"/>
                  <a:pt x="266070" y="404044"/>
                  <a:pt x="261556" y="397836"/>
                </a:cubicBezTo>
                <a:cubicBezTo>
                  <a:pt x="259863" y="396143"/>
                  <a:pt x="254784" y="392475"/>
                  <a:pt x="246320" y="386832"/>
                </a:cubicBezTo>
                <a:lnTo>
                  <a:pt x="244627" y="388525"/>
                </a:lnTo>
                <a:lnTo>
                  <a:pt x="254784" y="401222"/>
                </a:lnTo>
                <a:lnTo>
                  <a:pt x="242087" y="402069"/>
                </a:lnTo>
                <a:lnTo>
                  <a:pt x="237855" y="413919"/>
                </a:lnTo>
                <a:lnTo>
                  <a:pt x="223465" y="417305"/>
                </a:lnTo>
                <a:cubicBezTo>
                  <a:pt x="212180" y="410533"/>
                  <a:pt x="203574" y="404467"/>
                  <a:pt x="197648" y="399106"/>
                </a:cubicBezTo>
                <a:cubicBezTo>
                  <a:pt x="191723" y="393745"/>
                  <a:pt x="185939" y="387679"/>
                  <a:pt x="180296" y="380907"/>
                </a:cubicBezTo>
                <a:cubicBezTo>
                  <a:pt x="179167" y="379214"/>
                  <a:pt x="177757" y="377521"/>
                  <a:pt x="176064" y="375828"/>
                </a:cubicBezTo>
                <a:cubicBezTo>
                  <a:pt x="174371" y="374135"/>
                  <a:pt x="173524" y="367928"/>
                  <a:pt x="173524" y="357206"/>
                </a:cubicBezTo>
                <a:cubicBezTo>
                  <a:pt x="173524" y="353256"/>
                  <a:pt x="173383" y="348742"/>
                  <a:pt x="173101" y="343663"/>
                </a:cubicBezTo>
                <a:cubicBezTo>
                  <a:pt x="172819" y="338584"/>
                  <a:pt x="170138" y="334070"/>
                  <a:pt x="165060" y="330120"/>
                </a:cubicBezTo>
                <a:cubicBezTo>
                  <a:pt x="161674" y="331812"/>
                  <a:pt x="159981" y="334916"/>
                  <a:pt x="159981" y="339431"/>
                </a:cubicBezTo>
                <a:lnTo>
                  <a:pt x="159981" y="343663"/>
                </a:lnTo>
                <a:cubicBezTo>
                  <a:pt x="159417" y="341970"/>
                  <a:pt x="158712" y="340559"/>
                  <a:pt x="157865" y="339431"/>
                </a:cubicBezTo>
                <a:cubicBezTo>
                  <a:pt x="157018" y="338302"/>
                  <a:pt x="156595" y="336045"/>
                  <a:pt x="156595" y="332659"/>
                </a:cubicBezTo>
                <a:cubicBezTo>
                  <a:pt x="156595" y="327580"/>
                  <a:pt x="157018" y="322784"/>
                  <a:pt x="157865" y="318269"/>
                </a:cubicBezTo>
                <a:cubicBezTo>
                  <a:pt x="158712" y="313755"/>
                  <a:pt x="161110" y="309663"/>
                  <a:pt x="165060" y="305995"/>
                </a:cubicBezTo>
                <a:cubicBezTo>
                  <a:pt x="169010" y="302327"/>
                  <a:pt x="172960" y="300493"/>
                  <a:pt x="176910" y="300493"/>
                </a:cubicBezTo>
                <a:cubicBezTo>
                  <a:pt x="179732" y="300493"/>
                  <a:pt x="182836" y="301763"/>
                  <a:pt x="186221" y="304302"/>
                </a:cubicBezTo>
                <a:cubicBezTo>
                  <a:pt x="189607" y="306842"/>
                  <a:pt x="193557" y="308112"/>
                  <a:pt x="198071" y="308112"/>
                </a:cubicBezTo>
                <a:lnTo>
                  <a:pt x="207383" y="307265"/>
                </a:lnTo>
                <a:cubicBezTo>
                  <a:pt x="209076" y="307265"/>
                  <a:pt x="211051" y="307547"/>
                  <a:pt x="213308" y="308112"/>
                </a:cubicBezTo>
                <a:cubicBezTo>
                  <a:pt x="215565" y="308676"/>
                  <a:pt x="218105" y="308958"/>
                  <a:pt x="220926" y="308958"/>
                </a:cubicBezTo>
                <a:cubicBezTo>
                  <a:pt x="227134" y="308958"/>
                  <a:pt x="233059" y="307829"/>
                  <a:pt x="238702" y="305572"/>
                </a:cubicBezTo>
                <a:lnTo>
                  <a:pt x="242087" y="304726"/>
                </a:lnTo>
                <a:cubicBezTo>
                  <a:pt x="287796" y="289489"/>
                  <a:pt x="317704" y="280743"/>
                  <a:pt x="331812" y="278485"/>
                </a:cubicBezTo>
                <a:lnTo>
                  <a:pt x="335198" y="276793"/>
                </a:lnTo>
                <a:cubicBezTo>
                  <a:pt x="343663" y="275100"/>
                  <a:pt x="352127" y="272560"/>
                  <a:pt x="360592" y="269174"/>
                </a:cubicBezTo>
                <a:cubicBezTo>
                  <a:pt x="365671" y="267481"/>
                  <a:pt x="371032" y="266635"/>
                  <a:pt x="376674" y="266635"/>
                </a:cubicBezTo>
                <a:cubicBezTo>
                  <a:pt x="384575" y="266635"/>
                  <a:pt x="389936" y="268046"/>
                  <a:pt x="392757" y="270867"/>
                </a:cubicBezTo>
                <a:cubicBezTo>
                  <a:pt x="392757" y="271432"/>
                  <a:pt x="393322" y="272137"/>
                  <a:pt x="394450" y="272983"/>
                </a:cubicBezTo>
                <a:cubicBezTo>
                  <a:pt x="395579" y="273830"/>
                  <a:pt x="396708" y="274959"/>
                  <a:pt x="397836" y="276369"/>
                </a:cubicBezTo>
                <a:cubicBezTo>
                  <a:pt x="398965" y="277780"/>
                  <a:pt x="400093" y="279050"/>
                  <a:pt x="401222" y="280178"/>
                </a:cubicBezTo>
                <a:cubicBezTo>
                  <a:pt x="428873" y="259299"/>
                  <a:pt x="444391" y="246038"/>
                  <a:pt x="447778" y="240395"/>
                </a:cubicBezTo>
                <a:cubicBezTo>
                  <a:pt x="451163" y="234752"/>
                  <a:pt x="452856" y="231084"/>
                  <a:pt x="452856" y="229391"/>
                </a:cubicBezTo>
                <a:cubicBezTo>
                  <a:pt x="452856" y="225441"/>
                  <a:pt x="447495" y="223466"/>
                  <a:pt x="436773" y="223466"/>
                </a:cubicBezTo>
                <a:cubicBezTo>
                  <a:pt x="427744" y="223466"/>
                  <a:pt x="416177" y="224312"/>
                  <a:pt x="402068" y="226005"/>
                </a:cubicBezTo>
                <a:cubicBezTo>
                  <a:pt x="400376" y="226005"/>
                  <a:pt x="398965" y="226287"/>
                  <a:pt x="397836" y="226851"/>
                </a:cubicBezTo>
                <a:cubicBezTo>
                  <a:pt x="355513" y="233059"/>
                  <a:pt x="320244" y="240113"/>
                  <a:pt x="292029" y="248013"/>
                </a:cubicBezTo>
                <a:cubicBezTo>
                  <a:pt x="227698" y="266635"/>
                  <a:pt x="183682" y="282153"/>
                  <a:pt x="159981" y="294568"/>
                </a:cubicBezTo>
                <a:cubicBezTo>
                  <a:pt x="146437" y="301904"/>
                  <a:pt x="131765" y="306983"/>
                  <a:pt x="115965" y="309804"/>
                </a:cubicBezTo>
                <a:cubicBezTo>
                  <a:pt x="107500" y="311497"/>
                  <a:pt x="101858" y="316576"/>
                  <a:pt x="99036" y="325041"/>
                </a:cubicBezTo>
                <a:lnTo>
                  <a:pt x="83800" y="363978"/>
                </a:lnTo>
                <a:lnTo>
                  <a:pt x="79567" y="369057"/>
                </a:lnTo>
                <a:cubicBezTo>
                  <a:pt x="76181" y="372443"/>
                  <a:pt x="74347" y="375123"/>
                  <a:pt x="74065" y="377098"/>
                </a:cubicBezTo>
                <a:cubicBezTo>
                  <a:pt x="73783" y="379073"/>
                  <a:pt x="71667" y="381471"/>
                  <a:pt x="67717" y="384293"/>
                </a:cubicBezTo>
                <a:cubicBezTo>
                  <a:pt x="66024" y="384857"/>
                  <a:pt x="64613" y="385704"/>
                  <a:pt x="63484" y="386832"/>
                </a:cubicBezTo>
                <a:cubicBezTo>
                  <a:pt x="51070" y="382882"/>
                  <a:pt x="36962" y="370467"/>
                  <a:pt x="21162" y="349588"/>
                </a:cubicBezTo>
                <a:cubicBezTo>
                  <a:pt x="21162" y="349024"/>
                  <a:pt x="20880" y="348742"/>
                  <a:pt x="20315" y="348742"/>
                </a:cubicBezTo>
                <a:cubicBezTo>
                  <a:pt x="19186" y="345920"/>
                  <a:pt x="18622" y="343663"/>
                  <a:pt x="18622" y="341970"/>
                </a:cubicBezTo>
                <a:lnTo>
                  <a:pt x="18622" y="340277"/>
                </a:lnTo>
                <a:lnTo>
                  <a:pt x="24547" y="327580"/>
                </a:lnTo>
                <a:cubicBezTo>
                  <a:pt x="26241" y="319680"/>
                  <a:pt x="29908" y="312908"/>
                  <a:pt x="35551" y="307265"/>
                </a:cubicBezTo>
                <a:cubicBezTo>
                  <a:pt x="37808" y="299365"/>
                  <a:pt x="41477" y="292029"/>
                  <a:pt x="46555" y="285257"/>
                </a:cubicBezTo>
                <a:cubicBezTo>
                  <a:pt x="51634" y="278485"/>
                  <a:pt x="55302" y="270867"/>
                  <a:pt x="57559" y="262403"/>
                </a:cubicBezTo>
                <a:lnTo>
                  <a:pt x="58406" y="261556"/>
                </a:lnTo>
                <a:cubicBezTo>
                  <a:pt x="61227" y="260428"/>
                  <a:pt x="63343" y="258735"/>
                  <a:pt x="64754" y="256478"/>
                </a:cubicBezTo>
                <a:cubicBezTo>
                  <a:pt x="66165" y="254220"/>
                  <a:pt x="67717" y="251399"/>
                  <a:pt x="69410" y="248013"/>
                </a:cubicBezTo>
                <a:cubicBezTo>
                  <a:pt x="71103" y="244627"/>
                  <a:pt x="73360" y="241523"/>
                  <a:pt x="76181" y="238702"/>
                </a:cubicBezTo>
                <a:lnTo>
                  <a:pt x="82953" y="237855"/>
                </a:lnTo>
                <a:cubicBezTo>
                  <a:pt x="89160" y="237855"/>
                  <a:pt x="96778" y="242088"/>
                  <a:pt x="105808" y="250552"/>
                </a:cubicBezTo>
                <a:cubicBezTo>
                  <a:pt x="114836" y="259017"/>
                  <a:pt x="126405" y="263249"/>
                  <a:pt x="140512" y="263249"/>
                </a:cubicBezTo>
                <a:cubicBezTo>
                  <a:pt x="148412" y="263249"/>
                  <a:pt x="165624" y="259581"/>
                  <a:pt x="192146" y="252245"/>
                </a:cubicBezTo>
                <a:lnTo>
                  <a:pt x="197225" y="251399"/>
                </a:lnTo>
                <a:lnTo>
                  <a:pt x="221773" y="244627"/>
                </a:lnTo>
                <a:cubicBezTo>
                  <a:pt x="237009" y="239548"/>
                  <a:pt x="247731" y="237009"/>
                  <a:pt x="253938" y="237009"/>
                </a:cubicBezTo>
                <a:lnTo>
                  <a:pt x="263249" y="237009"/>
                </a:lnTo>
                <a:cubicBezTo>
                  <a:pt x="262685" y="235316"/>
                  <a:pt x="261697" y="233764"/>
                  <a:pt x="260286" y="232353"/>
                </a:cubicBezTo>
                <a:cubicBezTo>
                  <a:pt x="258876" y="230943"/>
                  <a:pt x="257747" y="229250"/>
                  <a:pt x="256901" y="227275"/>
                </a:cubicBezTo>
                <a:cubicBezTo>
                  <a:pt x="256054" y="225300"/>
                  <a:pt x="255631" y="223466"/>
                  <a:pt x="255631" y="221773"/>
                </a:cubicBezTo>
                <a:lnTo>
                  <a:pt x="255631" y="197225"/>
                </a:lnTo>
                <a:cubicBezTo>
                  <a:pt x="255631" y="190454"/>
                  <a:pt x="255067" y="183400"/>
                  <a:pt x="253938" y="176064"/>
                </a:cubicBezTo>
                <a:cubicBezTo>
                  <a:pt x="243780" y="180578"/>
                  <a:pt x="234188" y="186221"/>
                  <a:pt x="225159" y="192993"/>
                </a:cubicBezTo>
                <a:lnTo>
                  <a:pt x="219233" y="197225"/>
                </a:lnTo>
                <a:cubicBezTo>
                  <a:pt x="208511" y="203997"/>
                  <a:pt x="199200" y="212462"/>
                  <a:pt x="191300" y="222619"/>
                </a:cubicBezTo>
                <a:cubicBezTo>
                  <a:pt x="187914" y="227134"/>
                  <a:pt x="182836" y="229391"/>
                  <a:pt x="176064" y="229391"/>
                </a:cubicBezTo>
                <a:cubicBezTo>
                  <a:pt x="172678" y="229391"/>
                  <a:pt x="169574" y="228262"/>
                  <a:pt x="166753" y="226005"/>
                </a:cubicBezTo>
                <a:lnTo>
                  <a:pt x="146437" y="208229"/>
                </a:lnTo>
                <a:cubicBezTo>
                  <a:pt x="144181" y="205972"/>
                  <a:pt x="141782" y="203856"/>
                  <a:pt x="139242" y="201881"/>
                </a:cubicBezTo>
                <a:cubicBezTo>
                  <a:pt x="136704" y="199906"/>
                  <a:pt x="135434" y="197507"/>
                  <a:pt x="135434" y="194686"/>
                </a:cubicBezTo>
                <a:cubicBezTo>
                  <a:pt x="135434" y="192993"/>
                  <a:pt x="137409" y="187632"/>
                  <a:pt x="141359" y="178603"/>
                </a:cubicBezTo>
                <a:cubicBezTo>
                  <a:pt x="142487" y="172396"/>
                  <a:pt x="146155" y="163367"/>
                  <a:pt x="152363" y="151516"/>
                </a:cubicBezTo>
                <a:lnTo>
                  <a:pt x="149823" y="146438"/>
                </a:lnTo>
                <a:lnTo>
                  <a:pt x="140512" y="154056"/>
                </a:lnTo>
                <a:cubicBezTo>
                  <a:pt x="142205" y="145591"/>
                  <a:pt x="144745" y="137409"/>
                  <a:pt x="148130" y="129509"/>
                </a:cubicBezTo>
                <a:cubicBezTo>
                  <a:pt x="150388" y="124430"/>
                  <a:pt x="152786" y="121749"/>
                  <a:pt x="155325" y="121467"/>
                </a:cubicBezTo>
                <a:cubicBezTo>
                  <a:pt x="157865" y="121185"/>
                  <a:pt x="159417" y="121044"/>
                  <a:pt x="159981" y="121044"/>
                </a:cubicBezTo>
                <a:cubicBezTo>
                  <a:pt x="163367" y="121044"/>
                  <a:pt x="166753" y="122878"/>
                  <a:pt x="170138" y="126546"/>
                </a:cubicBezTo>
                <a:cubicBezTo>
                  <a:pt x="173524" y="130214"/>
                  <a:pt x="177192" y="133176"/>
                  <a:pt x="181142" y="135434"/>
                </a:cubicBezTo>
                <a:cubicBezTo>
                  <a:pt x="189607" y="139948"/>
                  <a:pt x="194686" y="147002"/>
                  <a:pt x="196379" y="156595"/>
                </a:cubicBezTo>
                <a:lnTo>
                  <a:pt x="198071" y="161674"/>
                </a:lnTo>
                <a:cubicBezTo>
                  <a:pt x="199765" y="166188"/>
                  <a:pt x="202304" y="168446"/>
                  <a:pt x="205690" y="168446"/>
                </a:cubicBezTo>
                <a:cubicBezTo>
                  <a:pt x="207947" y="168446"/>
                  <a:pt x="220080" y="163931"/>
                  <a:pt x="242087" y="154902"/>
                </a:cubicBezTo>
                <a:lnTo>
                  <a:pt x="256477" y="149824"/>
                </a:lnTo>
                <a:cubicBezTo>
                  <a:pt x="256477" y="135716"/>
                  <a:pt x="256336" y="124994"/>
                  <a:pt x="256054" y="117658"/>
                </a:cubicBezTo>
                <a:cubicBezTo>
                  <a:pt x="255772" y="110322"/>
                  <a:pt x="255349" y="102986"/>
                  <a:pt x="254784" y="95650"/>
                </a:cubicBezTo>
                <a:lnTo>
                  <a:pt x="254784" y="76181"/>
                </a:lnTo>
                <a:cubicBezTo>
                  <a:pt x="253656" y="62638"/>
                  <a:pt x="245473" y="55866"/>
                  <a:pt x="230237" y="55866"/>
                </a:cubicBezTo>
                <a:cubicBezTo>
                  <a:pt x="217258" y="55866"/>
                  <a:pt x="204844" y="59534"/>
                  <a:pt x="192993" y="66870"/>
                </a:cubicBezTo>
                <a:cubicBezTo>
                  <a:pt x="192993" y="62356"/>
                  <a:pt x="194968" y="59534"/>
                  <a:pt x="198918" y="58406"/>
                </a:cubicBezTo>
                <a:cubicBezTo>
                  <a:pt x="209640" y="50505"/>
                  <a:pt x="226287" y="42887"/>
                  <a:pt x="248859" y="35551"/>
                </a:cubicBezTo>
                <a:cubicBezTo>
                  <a:pt x="257324" y="33294"/>
                  <a:pt x="266070" y="31319"/>
                  <a:pt x="275099" y="29626"/>
                </a:cubicBezTo>
                <a:cubicBezTo>
                  <a:pt x="277921" y="28497"/>
                  <a:pt x="281025" y="27933"/>
                  <a:pt x="284411" y="27933"/>
                </a:cubicBezTo>
                <a:close/>
                <a:moveTo>
                  <a:pt x="6328311" y="23701"/>
                </a:moveTo>
                <a:cubicBezTo>
                  <a:pt x="6336776" y="23701"/>
                  <a:pt x="6344676" y="27369"/>
                  <a:pt x="6352012" y="34705"/>
                </a:cubicBezTo>
                <a:cubicBezTo>
                  <a:pt x="6365556" y="47684"/>
                  <a:pt x="6376277" y="62356"/>
                  <a:pt x="6384178" y="78721"/>
                </a:cubicBezTo>
                <a:cubicBezTo>
                  <a:pt x="6385870" y="80978"/>
                  <a:pt x="6386717" y="83517"/>
                  <a:pt x="6386717" y="86339"/>
                </a:cubicBezTo>
                <a:cubicBezTo>
                  <a:pt x="6386717" y="89160"/>
                  <a:pt x="6385870" y="91982"/>
                  <a:pt x="6384178" y="94803"/>
                </a:cubicBezTo>
                <a:cubicBezTo>
                  <a:pt x="6374584" y="112861"/>
                  <a:pt x="6366120" y="131201"/>
                  <a:pt x="6358784" y="149824"/>
                </a:cubicBezTo>
                <a:cubicBezTo>
                  <a:pt x="6352576" y="169574"/>
                  <a:pt x="6346650" y="189607"/>
                  <a:pt x="6341008" y="209922"/>
                </a:cubicBezTo>
                <a:cubicBezTo>
                  <a:pt x="6343265" y="209358"/>
                  <a:pt x="6345664" y="208511"/>
                  <a:pt x="6348203" y="207383"/>
                </a:cubicBezTo>
                <a:cubicBezTo>
                  <a:pt x="6350742" y="206254"/>
                  <a:pt x="6353282" y="205126"/>
                  <a:pt x="6355821" y="203997"/>
                </a:cubicBezTo>
                <a:cubicBezTo>
                  <a:pt x="6358360" y="202868"/>
                  <a:pt x="6361040" y="201740"/>
                  <a:pt x="6363862" y="200611"/>
                </a:cubicBezTo>
                <a:cubicBezTo>
                  <a:pt x="6366684" y="199483"/>
                  <a:pt x="6369223" y="198495"/>
                  <a:pt x="6371480" y="197649"/>
                </a:cubicBezTo>
                <a:cubicBezTo>
                  <a:pt x="6373738" y="196802"/>
                  <a:pt x="6375430" y="196379"/>
                  <a:pt x="6376560" y="196379"/>
                </a:cubicBezTo>
                <a:lnTo>
                  <a:pt x="6380792" y="197225"/>
                </a:lnTo>
                <a:cubicBezTo>
                  <a:pt x="6390949" y="201175"/>
                  <a:pt x="6399978" y="207101"/>
                  <a:pt x="6407878" y="215001"/>
                </a:cubicBezTo>
                <a:cubicBezTo>
                  <a:pt x="6415778" y="222901"/>
                  <a:pt x="6419729" y="230237"/>
                  <a:pt x="6419729" y="237009"/>
                </a:cubicBezTo>
                <a:cubicBezTo>
                  <a:pt x="6419729" y="239830"/>
                  <a:pt x="6418882" y="242934"/>
                  <a:pt x="6417190" y="246320"/>
                </a:cubicBezTo>
                <a:lnTo>
                  <a:pt x="6417190" y="248859"/>
                </a:lnTo>
                <a:cubicBezTo>
                  <a:pt x="6417190" y="251117"/>
                  <a:pt x="6417472" y="253233"/>
                  <a:pt x="6418036" y="255208"/>
                </a:cubicBezTo>
                <a:cubicBezTo>
                  <a:pt x="6418600" y="257183"/>
                  <a:pt x="6418882" y="259299"/>
                  <a:pt x="6418882" y="261556"/>
                </a:cubicBezTo>
                <a:cubicBezTo>
                  <a:pt x="6408725" y="261556"/>
                  <a:pt x="6401670" y="267481"/>
                  <a:pt x="6397721" y="279332"/>
                </a:cubicBezTo>
                <a:lnTo>
                  <a:pt x="6388410" y="279332"/>
                </a:lnTo>
                <a:cubicBezTo>
                  <a:pt x="6382766" y="286104"/>
                  <a:pt x="6374866" y="289489"/>
                  <a:pt x="6364709" y="289489"/>
                </a:cubicBezTo>
                <a:lnTo>
                  <a:pt x="6350319" y="292875"/>
                </a:lnTo>
                <a:cubicBezTo>
                  <a:pt x="6349754" y="293440"/>
                  <a:pt x="6347780" y="293722"/>
                  <a:pt x="6344394" y="293722"/>
                </a:cubicBezTo>
                <a:cubicBezTo>
                  <a:pt x="6330850" y="297672"/>
                  <a:pt x="6324079" y="307265"/>
                  <a:pt x="6324079" y="322501"/>
                </a:cubicBezTo>
                <a:lnTo>
                  <a:pt x="6324079" y="329273"/>
                </a:lnTo>
                <a:cubicBezTo>
                  <a:pt x="6324079" y="338302"/>
                  <a:pt x="6323232" y="347331"/>
                  <a:pt x="6321540" y="356360"/>
                </a:cubicBezTo>
                <a:lnTo>
                  <a:pt x="6319846" y="380061"/>
                </a:lnTo>
                <a:cubicBezTo>
                  <a:pt x="6319846" y="384575"/>
                  <a:pt x="6320410" y="387256"/>
                  <a:pt x="6321540" y="388102"/>
                </a:cubicBezTo>
                <a:cubicBezTo>
                  <a:pt x="6322668" y="388949"/>
                  <a:pt x="6324361" y="389372"/>
                  <a:pt x="6326618" y="389372"/>
                </a:cubicBezTo>
                <a:cubicBezTo>
                  <a:pt x="6331132" y="389372"/>
                  <a:pt x="6342983" y="387115"/>
                  <a:pt x="6362170" y="382600"/>
                </a:cubicBezTo>
                <a:cubicBezTo>
                  <a:pt x="6403364" y="373007"/>
                  <a:pt x="6444840" y="364824"/>
                  <a:pt x="6486599" y="358053"/>
                </a:cubicBezTo>
                <a:cubicBezTo>
                  <a:pt x="6503528" y="355795"/>
                  <a:pt x="6520175" y="352974"/>
                  <a:pt x="6536540" y="349588"/>
                </a:cubicBezTo>
                <a:cubicBezTo>
                  <a:pt x="6544440" y="347331"/>
                  <a:pt x="6552623" y="346202"/>
                  <a:pt x="6561088" y="346202"/>
                </a:cubicBezTo>
                <a:cubicBezTo>
                  <a:pt x="6576324" y="346202"/>
                  <a:pt x="6587610" y="352410"/>
                  <a:pt x="6594946" y="364824"/>
                </a:cubicBezTo>
                <a:lnTo>
                  <a:pt x="6606796" y="380907"/>
                </a:lnTo>
                <a:cubicBezTo>
                  <a:pt x="6610746" y="386550"/>
                  <a:pt x="6612722" y="391911"/>
                  <a:pt x="6612722" y="396990"/>
                </a:cubicBezTo>
                <a:cubicBezTo>
                  <a:pt x="6612722" y="403197"/>
                  <a:pt x="6609336" y="408417"/>
                  <a:pt x="6602564" y="412649"/>
                </a:cubicBezTo>
                <a:cubicBezTo>
                  <a:pt x="6595792" y="416882"/>
                  <a:pt x="6589021" y="418998"/>
                  <a:pt x="6582249" y="418998"/>
                </a:cubicBezTo>
                <a:lnTo>
                  <a:pt x="6575478" y="418151"/>
                </a:lnTo>
                <a:lnTo>
                  <a:pt x="6569552" y="418151"/>
                </a:lnTo>
                <a:cubicBezTo>
                  <a:pt x="6558830" y="418151"/>
                  <a:pt x="6550084" y="415330"/>
                  <a:pt x="6543312" y="409687"/>
                </a:cubicBezTo>
                <a:cubicBezTo>
                  <a:pt x="6542183" y="408558"/>
                  <a:pt x="6540208" y="407994"/>
                  <a:pt x="6537386" y="407994"/>
                </a:cubicBezTo>
                <a:lnTo>
                  <a:pt x="6534848" y="407147"/>
                </a:lnTo>
                <a:cubicBezTo>
                  <a:pt x="6515096" y="402069"/>
                  <a:pt x="6495346" y="399529"/>
                  <a:pt x="6475595" y="399529"/>
                </a:cubicBezTo>
                <a:cubicBezTo>
                  <a:pt x="6450202" y="399529"/>
                  <a:pt x="6402517" y="407712"/>
                  <a:pt x="6332544" y="424077"/>
                </a:cubicBezTo>
                <a:lnTo>
                  <a:pt x="6331697" y="424923"/>
                </a:lnTo>
                <a:cubicBezTo>
                  <a:pt x="6331132" y="425487"/>
                  <a:pt x="6330286" y="425770"/>
                  <a:pt x="6329158" y="425770"/>
                </a:cubicBezTo>
                <a:cubicBezTo>
                  <a:pt x="6329722" y="426898"/>
                  <a:pt x="6330568" y="428732"/>
                  <a:pt x="6331697" y="431271"/>
                </a:cubicBezTo>
                <a:cubicBezTo>
                  <a:pt x="6332826" y="433811"/>
                  <a:pt x="6334800" y="436632"/>
                  <a:pt x="6337622" y="439736"/>
                </a:cubicBezTo>
                <a:cubicBezTo>
                  <a:pt x="6340444" y="442840"/>
                  <a:pt x="6344394" y="444674"/>
                  <a:pt x="6349472" y="445238"/>
                </a:cubicBezTo>
                <a:cubicBezTo>
                  <a:pt x="6346087" y="458217"/>
                  <a:pt x="6332261" y="479661"/>
                  <a:pt x="6307996" y="509569"/>
                </a:cubicBezTo>
                <a:cubicBezTo>
                  <a:pt x="6292196" y="528755"/>
                  <a:pt x="6273573" y="545967"/>
                  <a:pt x="6252130" y="561203"/>
                </a:cubicBezTo>
                <a:cubicBezTo>
                  <a:pt x="6249872" y="562896"/>
                  <a:pt x="6248180" y="564871"/>
                  <a:pt x="6247051" y="567128"/>
                </a:cubicBezTo>
                <a:cubicBezTo>
                  <a:pt x="6245922" y="569386"/>
                  <a:pt x="6244794" y="571078"/>
                  <a:pt x="6243665" y="572207"/>
                </a:cubicBezTo>
                <a:lnTo>
                  <a:pt x="6244512" y="573054"/>
                </a:lnTo>
                <a:lnTo>
                  <a:pt x="6245358" y="574746"/>
                </a:lnTo>
                <a:lnTo>
                  <a:pt x="6330004" y="552738"/>
                </a:lnTo>
                <a:cubicBezTo>
                  <a:pt x="6356526" y="544838"/>
                  <a:pt x="6376560" y="540888"/>
                  <a:pt x="6390102" y="540888"/>
                </a:cubicBezTo>
                <a:cubicBezTo>
                  <a:pt x="6399696" y="540888"/>
                  <a:pt x="6409853" y="542299"/>
                  <a:pt x="6420576" y="545120"/>
                </a:cubicBezTo>
                <a:lnTo>
                  <a:pt x="6421422" y="530731"/>
                </a:lnTo>
                <a:cubicBezTo>
                  <a:pt x="6421422" y="519444"/>
                  <a:pt x="6419870" y="512673"/>
                  <a:pt x="6416766" y="510416"/>
                </a:cubicBezTo>
                <a:cubicBezTo>
                  <a:pt x="6413662" y="508158"/>
                  <a:pt x="6408725" y="506748"/>
                  <a:pt x="6401953" y="506183"/>
                </a:cubicBezTo>
                <a:cubicBezTo>
                  <a:pt x="6407032" y="499976"/>
                  <a:pt x="6414368" y="495179"/>
                  <a:pt x="6423961" y="491793"/>
                </a:cubicBezTo>
                <a:cubicBezTo>
                  <a:pt x="6430168" y="489536"/>
                  <a:pt x="6435529" y="488408"/>
                  <a:pt x="6440044" y="488408"/>
                </a:cubicBezTo>
                <a:cubicBezTo>
                  <a:pt x="6443430" y="488408"/>
                  <a:pt x="6446533" y="488972"/>
                  <a:pt x="6449355" y="490100"/>
                </a:cubicBezTo>
                <a:cubicBezTo>
                  <a:pt x="6458384" y="494051"/>
                  <a:pt x="6469670" y="504208"/>
                  <a:pt x="6483214" y="520573"/>
                </a:cubicBezTo>
                <a:lnTo>
                  <a:pt x="6488292" y="526498"/>
                </a:lnTo>
                <a:cubicBezTo>
                  <a:pt x="6499578" y="540042"/>
                  <a:pt x="6506350" y="555560"/>
                  <a:pt x="6508607" y="573054"/>
                </a:cubicBezTo>
                <a:lnTo>
                  <a:pt x="6509454" y="581518"/>
                </a:lnTo>
                <a:lnTo>
                  <a:pt x="6509454" y="587443"/>
                </a:lnTo>
                <a:cubicBezTo>
                  <a:pt x="6509454" y="608323"/>
                  <a:pt x="6498450" y="626945"/>
                  <a:pt x="6476442" y="643310"/>
                </a:cubicBezTo>
                <a:cubicBezTo>
                  <a:pt x="6462334" y="653467"/>
                  <a:pt x="6446251" y="658546"/>
                  <a:pt x="6428194" y="658546"/>
                </a:cubicBezTo>
                <a:cubicBezTo>
                  <a:pt x="6414650" y="658546"/>
                  <a:pt x="6399978" y="655724"/>
                  <a:pt x="6384178" y="650081"/>
                </a:cubicBezTo>
                <a:cubicBezTo>
                  <a:pt x="6390384" y="651210"/>
                  <a:pt x="6396028" y="651774"/>
                  <a:pt x="6401106" y="651774"/>
                </a:cubicBezTo>
                <a:cubicBezTo>
                  <a:pt x="6423114" y="651774"/>
                  <a:pt x="6434118" y="639642"/>
                  <a:pt x="6434118" y="615377"/>
                </a:cubicBezTo>
                <a:cubicBezTo>
                  <a:pt x="6434118" y="599576"/>
                  <a:pt x="6429604" y="578697"/>
                  <a:pt x="6420576" y="552738"/>
                </a:cubicBezTo>
                <a:cubicBezTo>
                  <a:pt x="6411546" y="561767"/>
                  <a:pt x="6400542" y="567693"/>
                  <a:pt x="6387564" y="570514"/>
                </a:cubicBezTo>
                <a:cubicBezTo>
                  <a:pt x="6383613" y="571643"/>
                  <a:pt x="6379945" y="573054"/>
                  <a:pt x="6376560" y="574746"/>
                </a:cubicBezTo>
                <a:cubicBezTo>
                  <a:pt x="6337058" y="588854"/>
                  <a:pt x="6306867" y="601551"/>
                  <a:pt x="6285988" y="612837"/>
                </a:cubicBezTo>
                <a:lnTo>
                  <a:pt x="6267366" y="622148"/>
                </a:lnTo>
                <a:cubicBezTo>
                  <a:pt x="6254951" y="628356"/>
                  <a:pt x="6242113" y="635127"/>
                  <a:pt x="6228852" y="642463"/>
                </a:cubicBezTo>
                <a:cubicBezTo>
                  <a:pt x="6215590" y="649799"/>
                  <a:pt x="6201906" y="657135"/>
                  <a:pt x="6187799" y="664471"/>
                </a:cubicBezTo>
                <a:cubicBezTo>
                  <a:pt x="6181591" y="667857"/>
                  <a:pt x="6175384" y="669550"/>
                  <a:pt x="6169176" y="669550"/>
                </a:cubicBezTo>
                <a:cubicBezTo>
                  <a:pt x="6159583" y="669550"/>
                  <a:pt x="6150554" y="665318"/>
                  <a:pt x="6142090" y="656853"/>
                </a:cubicBezTo>
                <a:lnTo>
                  <a:pt x="6128546" y="643310"/>
                </a:lnTo>
                <a:cubicBezTo>
                  <a:pt x="6119518" y="635974"/>
                  <a:pt x="6115003" y="628073"/>
                  <a:pt x="6115003" y="619609"/>
                </a:cubicBezTo>
                <a:cubicBezTo>
                  <a:pt x="6115003" y="614530"/>
                  <a:pt x="6116414" y="608887"/>
                  <a:pt x="6119236" y="602680"/>
                </a:cubicBezTo>
                <a:cubicBezTo>
                  <a:pt x="6148579" y="595344"/>
                  <a:pt x="6170587" y="583493"/>
                  <a:pt x="6185260" y="567128"/>
                </a:cubicBezTo>
                <a:cubicBezTo>
                  <a:pt x="6190902" y="561485"/>
                  <a:pt x="6197956" y="553585"/>
                  <a:pt x="6206421" y="543427"/>
                </a:cubicBezTo>
                <a:lnTo>
                  <a:pt x="6267366" y="470632"/>
                </a:lnTo>
                <a:lnTo>
                  <a:pt x="6297838" y="435927"/>
                </a:lnTo>
                <a:cubicBezTo>
                  <a:pt x="6275830" y="439313"/>
                  <a:pt x="6255233" y="444392"/>
                  <a:pt x="6236047" y="451163"/>
                </a:cubicBezTo>
                <a:cubicBezTo>
                  <a:pt x="6172844" y="471478"/>
                  <a:pt x="6136164" y="482764"/>
                  <a:pt x="6126007" y="485022"/>
                </a:cubicBezTo>
                <a:cubicBezTo>
                  <a:pt x="6114720" y="488972"/>
                  <a:pt x="6105692" y="490947"/>
                  <a:pt x="6098920" y="490947"/>
                </a:cubicBezTo>
                <a:cubicBezTo>
                  <a:pt x="6091020" y="490947"/>
                  <a:pt x="6082273" y="487561"/>
                  <a:pt x="6072680" y="480789"/>
                </a:cubicBezTo>
                <a:cubicBezTo>
                  <a:pt x="6064216" y="497719"/>
                  <a:pt x="6055892" y="513237"/>
                  <a:pt x="6047710" y="527345"/>
                </a:cubicBezTo>
                <a:cubicBezTo>
                  <a:pt x="6039527" y="541452"/>
                  <a:pt x="6032332" y="554714"/>
                  <a:pt x="6026125" y="567128"/>
                </a:cubicBezTo>
                <a:cubicBezTo>
                  <a:pt x="6019353" y="581800"/>
                  <a:pt x="6011735" y="595344"/>
                  <a:pt x="6003270" y="607758"/>
                </a:cubicBezTo>
                <a:lnTo>
                  <a:pt x="5997346" y="617069"/>
                </a:lnTo>
                <a:cubicBezTo>
                  <a:pt x="5996781" y="617634"/>
                  <a:pt x="5996358" y="618057"/>
                  <a:pt x="5996076" y="618339"/>
                </a:cubicBezTo>
                <a:cubicBezTo>
                  <a:pt x="5995793" y="618621"/>
                  <a:pt x="5995511" y="618903"/>
                  <a:pt x="5995229" y="619186"/>
                </a:cubicBezTo>
                <a:cubicBezTo>
                  <a:pt x="5994946" y="619468"/>
                  <a:pt x="5994806" y="619891"/>
                  <a:pt x="5994806" y="620455"/>
                </a:cubicBezTo>
                <a:cubicBezTo>
                  <a:pt x="5993677" y="632870"/>
                  <a:pt x="5987188" y="646413"/>
                  <a:pt x="5975338" y="661085"/>
                </a:cubicBezTo>
                <a:cubicBezTo>
                  <a:pt x="5972516" y="664471"/>
                  <a:pt x="5969976" y="668139"/>
                  <a:pt x="5967719" y="672089"/>
                </a:cubicBezTo>
                <a:cubicBezTo>
                  <a:pt x="5956432" y="691840"/>
                  <a:pt x="5938657" y="702280"/>
                  <a:pt x="5914392" y="703408"/>
                </a:cubicBezTo>
                <a:cubicBezTo>
                  <a:pt x="5908749" y="702844"/>
                  <a:pt x="5903388" y="700869"/>
                  <a:pt x="5898310" y="697483"/>
                </a:cubicBezTo>
                <a:cubicBezTo>
                  <a:pt x="5882508" y="688454"/>
                  <a:pt x="5872916" y="674911"/>
                  <a:pt x="5869530" y="656853"/>
                </a:cubicBezTo>
                <a:lnTo>
                  <a:pt x="5869530" y="654314"/>
                </a:lnTo>
                <a:cubicBezTo>
                  <a:pt x="5869530" y="653185"/>
                  <a:pt x="5875455" y="638513"/>
                  <a:pt x="5887306" y="610298"/>
                </a:cubicBezTo>
                <a:cubicBezTo>
                  <a:pt x="5887306" y="622148"/>
                  <a:pt x="5890127" y="629484"/>
                  <a:pt x="5895770" y="632306"/>
                </a:cubicBezTo>
                <a:lnTo>
                  <a:pt x="5905928" y="622148"/>
                </a:lnTo>
                <a:cubicBezTo>
                  <a:pt x="5925678" y="603526"/>
                  <a:pt x="5936259" y="592240"/>
                  <a:pt x="5937670" y="588290"/>
                </a:cubicBezTo>
                <a:cubicBezTo>
                  <a:pt x="5939080" y="584340"/>
                  <a:pt x="5947404" y="573054"/>
                  <a:pt x="5962640" y="554431"/>
                </a:cubicBezTo>
                <a:cubicBezTo>
                  <a:pt x="5973926" y="541452"/>
                  <a:pt x="5983520" y="529320"/>
                  <a:pt x="5991420" y="518034"/>
                </a:cubicBezTo>
                <a:cubicBezTo>
                  <a:pt x="5994242" y="513519"/>
                  <a:pt x="5997346" y="509287"/>
                  <a:pt x="6000731" y="505337"/>
                </a:cubicBezTo>
                <a:cubicBezTo>
                  <a:pt x="6011452" y="490665"/>
                  <a:pt x="6024714" y="474018"/>
                  <a:pt x="6040514" y="455396"/>
                </a:cubicBezTo>
                <a:cubicBezTo>
                  <a:pt x="6051236" y="444109"/>
                  <a:pt x="6062804" y="432823"/>
                  <a:pt x="6075220" y="421537"/>
                </a:cubicBezTo>
                <a:cubicBezTo>
                  <a:pt x="6089892" y="406865"/>
                  <a:pt x="6103716" y="395297"/>
                  <a:pt x="6116696" y="386832"/>
                </a:cubicBezTo>
                <a:cubicBezTo>
                  <a:pt x="6106538" y="410533"/>
                  <a:pt x="6098074" y="429155"/>
                  <a:pt x="6091302" y="442699"/>
                </a:cubicBezTo>
                <a:lnTo>
                  <a:pt x="6111618" y="440159"/>
                </a:lnTo>
                <a:cubicBezTo>
                  <a:pt x="6125724" y="439031"/>
                  <a:pt x="6139128" y="437056"/>
                  <a:pt x="6151824" y="434234"/>
                </a:cubicBezTo>
                <a:cubicBezTo>
                  <a:pt x="6164521" y="431413"/>
                  <a:pt x="6192313" y="423794"/>
                  <a:pt x="6235200" y="411380"/>
                </a:cubicBezTo>
                <a:cubicBezTo>
                  <a:pt x="6248744" y="407994"/>
                  <a:pt x="6256926" y="404044"/>
                  <a:pt x="6259748" y="399529"/>
                </a:cubicBezTo>
                <a:cubicBezTo>
                  <a:pt x="6262569" y="395015"/>
                  <a:pt x="6263980" y="387538"/>
                  <a:pt x="6263980" y="377098"/>
                </a:cubicBezTo>
                <a:cubicBezTo>
                  <a:pt x="6263980" y="366658"/>
                  <a:pt x="6264544" y="356360"/>
                  <a:pt x="6265673" y="346202"/>
                </a:cubicBezTo>
                <a:lnTo>
                  <a:pt x="6268212" y="318269"/>
                </a:lnTo>
                <a:lnTo>
                  <a:pt x="6254669" y="320808"/>
                </a:lnTo>
                <a:cubicBezTo>
                  <a:pt x="6242818" y="323066"/>
                  <a:pt x="6230686" y="324194"/>
                  <a:pt x="6218272" y="324194"/>
                </a:cubicBezTo>
                <a:cubicBezTo>
                  <a:pt x="6199084" y="324194"/>
                  <a:pt x="6180744" y="320244"/>
                  <a:pt x="6163252" y="312344"/>
                </a:cubicBezTo>
                <a:cubicBezTo>
                  <a:pt x="6150272" y="306136"/>
                  <a:pt x="6141526" y="295697"/>
                  <a:pt x="6137011" y="281025"/>
                </a:cubicBezTo>
                <a:cubicBezTo>
                  <a:pt x="6140397" y="277639"/>
                  <a:pt x="6143783" y="275946"/>
                  <a:pt x="6147168" y="275946"/>
                </a:cubicBezTo>
                <a:cubicBezTo>
                  <a:pt x="6148862" y="275946"/>
                  <a:pt x="6150554" y="276510"/>
                  <a:pt x="6152248" y="277639"/>
                </a:cubicBezTo>
                <a:cubicBezTo>
                  <a:pt x="6161276" y="281589"/>
                  <a:pt x="6169740" y="283564"/>
                  <a:pt x="6177642" y="283564"/>
                </a:cubicBezTo>
                <a:cubicBezTo>
                  <a:pt x="6191184" y="283564"/>
                  <a:pt x="6210653" y="277357"/>
                  <a:pt x="6236047" y="264942"/>
                </a:cubicBezTo>
                <a:lnTo>
                  <a:pt x="6261441" y="254785"/>
                </a:lnTo>
                <a:cubicBezTo>
                  <a:pt x="6266520" y="252527"/>
                  <a:pt x="6271316" y="249142"/>
                  <a:pt x="6275830" y="244627"/>
                </a:cubicBezTo>
                <a:cubicBezTo>
                  <a:pt x="6278088" y="243498"/>
                  <a:pt x="6279216" y="240959"/>
                  <a:pt x="6279216" y="237009"/>
                </a:cubicBezTo>
                <a:lnTo>
                  <a:pt x="6279216" y="230237"/>
                </a:lnTo>
                <a:cubicBezTo>
                  <a:pt x="6279216" y="211615"/>
                  <a:pt x="6281192" y="192993"/>
                  <a:pt x="6285142" y="174371"/>
                </a:cubicBezTo>
                <a:cubicBezTo>
                  <a:pt x="6286834" y="164778"/>
                  <a:pt x="6288245" y="154761"/>
                  <a:pt x="6289374" y="144322"/>
                </a:cubicBezTo>
                <a:cubicBezTo>
                  <a:pt x="6290502" y="133882"/>
                  <a:pt x="6291067" y="122737"/>
                  <a:pt x="6291067" y="110886"/>
                </a:cubicBezTo>
                <a:cubicBezTo>
                  <a:pt x="6291067" y="102422"/>
                  <a:pt x="6291631" y="93957"/>
                  <a:pt x="6292760" y="85492"/>
                </a:cubicBezTo>
                <a:lnTo>
                  <a:pt x="6293606" y="81260"/>
                </a:lnTo>
                <a:cubicBezTo>
                  <a:pt x="6293606" y="76746"/>
                  <a:pt x="6291349" y="73360"/>
                  <a:pt x="6286834" y="71103"/>
                </a:cubicBezTo>
                <a:cubicBezTo>
                  <a:pt x="6274984" y="79003"/>
                  <a:pt x="6269059" y="90853"/>
                  <a:pt x="6269059" y="106654"/>
                </a:cubicBezTo>
                <a:cubicBezTo>
                  <a:pt x="6269059" y="111733"/>
                  <a:pt x="6269623" y="116812"/>
                  <a:pt x="6270752" y="121890"/>
                </a:cubicBezTo>
                <a:cubicBezTo>
                  <a:pt x="6262851" y="116247"/>
                  <a:pt x="6258902" y="109476"/>
                  <a:pt x="6258902" y="101575"/>
                </a:cubicBezTo>
                <a:lnTo>
                  <a:pt x="6258902" y="93957"/>
                </a:lnTo>
                <a:cubicBezTo>
                  <a:pt x="6258902" y="86621"/>
                  <a:pt x="6259748" y="79285"/>
                  <a:pt x="6261441" y="71949"/>
                </a:cubicBezTo>
                <a:cubicBezTo>
                  <a:pt x="6263134" y="64613"/>
                  <a:pt x="6268212" y="58123"/>
                  <a:pt x="6276677" y="52480"/>
                </a:cubicBezTo>
                <a:lnTo>
                  <a:pt x="6289374" y="43169"/>
                </a:lnTo>
                <a:cubicBezTo>
                  <a:pt x="6305174" y="30190"/>
                  <a:pt x="6318154" y="23701"/>
                  <a:pt x="6328311" y="23701"/>
                </a:cubicBezTo>
                <a:close/>
                <a:moveTo>
                  <a:pt x="3005342" y="14390"/>
                </a:moveTo>
                <a:lnTo>
                  <a:pt x="3015500" y="14390"/>
                </a:lnTo>
                <a:cubicBezTo>
                  <a:pt x="3025093" y="14390"/>
                  <a:pt x="3032146" y="18622"/>
                  <a:pt x="3036661" y="27087"/>
                </a:cubicBezTo>
                <a:cubicBezTo>
                  <a:pt x="3040047" y="33294"/>
                  <a:pt x="3044561" y="38091"/>
                  <a:pt x="3050204" y="41476"/>
                </a:cubicBezTo>
                <a:cubicBezTo>
                  <a:pt x="3062055" y="49377"/>
                  <a:pt x="3068686" y="56854"/>
                  <a:pt x="3070096" y="63908"/>
                </a:cubicBezTo>
                <a:cubicBezTo>
                  <a:pt x="3071507" y="70961"/>
                  <a:pt x="3072212" y="76463"/>
                  <a:pt x="3072212" y="80414"/>
                </a:cubicBezTo>
                <a:cubicBezTo>
                  <a:pt x="3072212" y="87750"/>
                  <a:pt x="3071084" y="95368"/>
                  <a:pt x="3068826" y="103268"/>
                </a:cubicBezTo>
                <a:cubicBezTo>
                  <a:pt x="3056412" y="147284"/>
                  <a:pt x="3041740" y="185657"/>
                  <a:pt x="3024811" y="218387"/>
                </a:cubicBezTo>
                <a:cubicBezTo>
                  <a:pt x="3022553" y="224030"/>
                  <a:pt x="3020296" y="229109"/>
                  <a:pt x="3018039" y="233623"/>
                </a:cubicBezTo>
                <a:cubicBezTo>
                  <a:pt x="3015782" y="238138"/>
                  <a:pt x="3014653" y="242370"/>
                  <a:pt x="3014653" y="246320"/>
                </a:cubicBezTo>
                <a:cubicBezTo>
                  <a:pt x="3014653" y="250834"/>
                  <a:pt x="3015217" y="255913"/>
                  <a:pt x="3016346" y="261556"/>
                </a:cubicBezTo>
                <a:lnTo>
                  <a:pt x="3020578" y="259017"/>
                </a:lnTo>
                <a:cubicBezTo>
                  <a:pt x="3023964" y="256760"/>
                  <a:pt x="3026221" y="254502"/>
                  <a:pt x="3027350" y="252245"/>
                </a:cubicBezTo>
                <a:cubicBezTo>
                  <a:pt x="3030736" y="246038"/>
                  <a:pt x="3035250" y="241523"/>
                  <a:pt x="3040893" y="238702"/>
                </a:cubicBezTo>
                <a:lnTo>
                  <a:pt x="3047665" y="232777"/>
                </a:lnTo>
                <a:cubicBezTo>
                  <a:pt x="3058387" y="224312"/>
                  <a:pt x="3069955" y="217822"/>
                  <a:pt x="3082370" y="213308"/>
                </a:cubicBezTo>
                <a:cubicBezTo>
                  <a:pt x="3090270" y="210487"/>
                  <a:pt x="3097888" y="206819"/>
                  <a:pt x="3105224" y="202304"/>
                </a:cubicBezTo>
                <a:cubicBezTo>
                  <a:pt x="3114818" y="196661"/>
                  <a:pt x="3130618" y="191300"/>
                  <a:pt x="3152626" y="186221"/>
                </a:cubicBezTo>
                <a:lnTo>
                  <a:pt x="3166169" y="183682"/>
                </a:lnTo>
                <a:lnTo>
                  <a:pt x="3176327" y="182835"/>
                </a:lnTo>
                <a:cubicBezTo>
                  <a:pt x="3190999" y="182835"/>
                  <a:pt x="3202003" y="190171"/>
                  <a:pt x="3209339" y="204843"/>
                </a:cubicBezTo>
                <a:cubicBezTo>
                  <a:pt x="3212160" y="209922"/>
                  <a:pt x="3216111" y="214437"/>
                  <a:pt x="3221189" y="218387"/>
                </a:cubicBezTo>
                <a:lnTo>
                  <a:pt x="3226268" y="223466"/>
                </a:lnTo>
                <a:cubicBezTo>
                  <a:pt x="3234168" y="230802"/>
                  <a:pt x="3238118" y="238702"/>
                  <a:pt x="3238118" y="247166"/>
                </a:cubicBezTo>
                <a:cubicBezTo>
                  <a:pt x="3238118" y="251681"/>
                  <a:pt x="3236708" y="256760"/>
                  <a:pt x="3233886" y="262403"/>
                </a:cubicBezTo>
                <a:cubicBezTo>
                  <a:pt x="3225986" y="278203"/>
                  <a:pt x="3214982" y="292452"/>
                  <a:pt x="3200874" y="305149"/>
                </a:cubicBezTo>
                <a:cubicBezTo>
                  <a:pt x="3186767" y="317846"/>
                  <a:pt x="3174070" y="332095"/>
                  <a:pt x="3162784" y="347895"/>
                </a:cubicBezTo>
                <a:cubicBezTo>
                  <a:pt x="3154883" y="358617"/>
                  <a:pt x="3146701" y="369057"/>
                  <a:pt x="3138236" y="379214"/>
                </a:cubicBezTo>
                <a:lnTo>
                  <a:pt x="3118768" y="403762"/>
                </a:lnTo>
                <a:cubicBezTo>
                  <a:pt x="3104660" y="422384"/>
                  <a:pt x="3086320" y="435081"/>
                  <a:pt x="3063748" y="441852"/>
                </a:cubicBezTo>
                <a:cubicBezTo>
                  <a:pt x="3055283" y="444674"/>
                  <a:pt x="3049358" y="450599"/>
                  <a:pt x="3045972" y="459628"/>
                </a:cubicBezTo>
                <a:cubicBezTo>
                  <a:pt x="3043715" y="464707"/>
                  <a:pt x="3040752" y="469503"/>
                  <a:pt x="3037084" y="474018"/>
                </a:cubicBezTo>
                <a:cubicBezTo>
                  <a:pt x="3033416" y="478532"/>
                  <a:pt x="3030454" y="483329"/>
                  <a:pt x="3028196" y="488408"/>
                </a:cubicBezTo>
                <a:cubicBezTo>
                  <a:pt x="3020861" y="505901"/>
                  <a:pt x="3010985" y="523677"/>
                  <a:pt x="2998570" y="541735"/>
                </a:cubicBezTo>
                <a:cubicBezTo>
                  <a:pt x="2994056" y="547378"/>
                  <a:pt x="2989823" y="553303"/>
                  <a:pt x="2985873" y="559510"/>
                </a:cubicBezTo>
                <a:cubicBezTo>
                  <a:pt x="2963301" y="599012"/>
                  <a:pt x="2931136" y="624123"/>
                  <a:pt x="2889377" y="634845"/>
                </a:cubicBezTo>
                <a:cubicBezTo>
                  <a:pt x="2883734" y="636538"/>
                  <a:pt x="2873576" y="637385"/>
                  <a:pt x="2858904" y="637385"/>
                </a:cubicBezTo>
                <a:lnTo>
                  <a:pt x="2858904" y="660239"/>
                </a:lnTo>
                <a:cubicBezTo>
                  <a:pt x="2858904" y="672089"/>
                  <a:pt x="2854390" y="681683"/>
                  <a:pt x="2845361" y="689019"/>
                </a:cubicBezTo>
                <a:cubicBezTo>
                  <a:pt x="2839154" y="694097"/>
                  <a:pt x="2832382" y="696637"/>
                  <a:pt x="2825046" y="696637"/>
                </a:cubicBezTo>
                <a:cubicBezTo>
                  <a:pt x="2818274" y="696637"/>
                  <a:pt x="2809810" y="693533"/>
                  <a:pt x="2799652" y="687326"/>
                </a:cubicBezTo>
                <a:cubicBezTo>
                  <a:pt x="2777644" y="674911"/>
                  <a:pt x="2759022" y="666164"/>
                  <a:pt x="2743786" y="661085"/>
                </a:cubicBezTo>
                <a:cubicBezTo>
                  <a:pt x="2700899" y="644721"/>
                  <a:pt x="2663372" y="620173"/>
                  <a:pt x="2631207" y="587443"/>
                </a:cubicBezTo>
                <a:cubicBezTo>
                  <a:pt x="2626128" y="581236"/>
                  <a:pt x="2623306" y="577286"/>
                  <a:pt x="2622742" y="575593"/>
                </a:cubicBezTo>
                <a:cubicBezTo>
                  <a:pt x="2622178" y="573900"/>
                  <a:pt x="2621613" y="572489"/>
                  <a:pt x="2621049" y="571361"/>
                </a:cubicBezTo>
                <a:cubicBezTo>
                  <a:pt x="2651522" y="587161"/>
                  <a:pt x="2682841" y="596190"/>
                  <a:pt x="2715006" y="598447"/>
                </a:cubicBezTo>
                <a:cubicBezTo>
                  <a:pt x="2727421" y="600140"/>
                  <a:pt x="2749147" y="604937"/>
                  <a:pt x="2780184" y="612837"/>
                </a:cubicBezTo>
                <a:lnTo>
                  <a:pt x="2786109" y="613684"/>
                </a:lnTo>
                <a:cubicBezTo>
                  <a:pt x="2787802" y="613684"/>
                  <a:pt x="2789071" y="613401"/>
                  <a:pt x="2789918" y="612837"/>
                </a:cubicBezTo>
                <a:cubicBezTo>
                  <a:pt x="2790764" y="612273"/>
                  <a:pt x="2791470" y="609733"/>
                  <a:pt x="2792034" y="605219"/>
                </a:cubicBezTo>
                <a:lnTo>
                  <a:pt x="2795420" y="577286"/>
                </a:lnTo>
                <a:cubicBezTo>
                  <a:pt x="2796549" y="562614"/>
                  <a:pt x="2798806" y="548224"/>
                  <a:pt x="2802192" y="534116"/>
                </a:cubicBezTo>
                <a:lnTo>
                  <a:pt x="2802192" y="531577"/>
                </a:lnTo>
                <a:lnTo>
                  <a:pt x="2801345" y="526498"/>
                </a:lnTo>
                <a:cubicBezTo>
                  <a:pt x="2801345" y="510698"/>
                  <a:pt x="2802756" y="472607"/>
                  <a:pt x="2805577" y="412226"/>
                </a:cubicBezTo>
                <a:lnTo>
                  <a:pt x="2808117" y="355513"/>
                </a:lnTo>
                <a:lnTo>
                  <a:pt x="2796266" y="358053"/>
                </a:lnTo>
                <a:cubicBezTo>
                  <a:pt x="2772566" y="365389"/>
                  <a:pt x="2749429" y="374700"/>
                  <a:pt x="2726857" y="385986"/>
                </a:cubicBezTo>
                <a:cubicBezTo>
                  <a:pt x="2723471" y="387679"/>
                  <a:pt x="2712749" y="391911"/>
                  <a:pt x="2694691" y="398683"/>
                </a:cubicBezTo>
                <a:cubicBezTo>
                  <a:pt x="2655190" y="416176"/>
                  <a:pt x="2634734" y="425770"/>
                  <a:pt x="2633323" y="427462"/>
                </a:cubicBezTo>
                <a:cubicBezTo>
                  <a:pt x="2631912" y="429155"/>
                  <a:pt x="2631207" y="430566"/>
                  <a:pt x="2631207" y="431695"/>
                </a:cubicBezTo>
                <a:cubicBezTo>
                  <a:pt x="2631771" y="435081"/>
                  <a:pt x="2632053" y="438890"/>
                  <a:pt x="2632053" y="443122"/>
                </a:cubicBezTo>
                <a:cubicBezTo>
                  <a:pt x="2632053" y="447354"/>
                  <a:pt x="2632476" y="451728"/>
                  <a:pt x="2633323" y="456242"/>
                </a:cubicBezTo>
                <a:cubicBezTo>
                  <a:pt x="2634169" y="460757"/>
                  <a:pt x="2636285" y="465271"/>
                  <a:pt x="2639671" y="469785"/>
                </a:cubicBezTo>
                <a:cubicBezTo>
                  <a:pt x="2650958" y="464707"/>
                  <a:pt x="2662526" y="456242"/>
                  <a:pt x="2674376" y="444392"/>
                </a:cubicBezTo>
                <a:cubicBezTo>
                  <a:pt x="2677198" y="442134"/>
                  <a:pt x="2679878" y="440018"/>
                  <a:pt x="2682418" y="438043"/>
                </a:cubicBezTo>
                <a:cubicBezTo>
                  <a:pt x="2684957" y="436068"/>
                  <a:pt x="2686791" y="434657"/>
                  <a:pt x="2687920" y="433811"/>
                </a:cubicBezTo>
                <a:cubicBezTo>
                  <a:pt x="2689048" y="432964"/>
                  <a:pt x="2690459" y="431977"/>
                  <a:pt x="2692152" y="430848"/>
                </a:cubicBezTo>
                <a:cubicBezTo>
                  <a:pt x="2693845" y="429720"/>
                  <a:pt x="2694973" y="428309"/>
                  <a:pt x="2695538" y="426616"/>
                </a:cubicBezTo>
                <a:cubicBezTo>
                  <a:pt x="2699488" y="418151"/>
                  <a:pt x="2706824" y="411098"/>
                  <a:pt x="2717546" y="405454"/>
                </a:cubicBezTo>
                <a:cubicBezTo>
                  <a:pt x="2723189" y="399811"/>
                  <a:pt x="2729114" y="396990"/>
                  <a:pt x="2735321" y="396990"/>
                </a:cubicBezTo>
                <a:cubicBezTo>
                  <a:pt x="2741529" y="396990"/>
                  <a:pt x="2747031" y="400094"/>
                  <a:pt x="2751827" y="406301"/>
                </a:cubicBezTo>
                <a:cubicBezTo>
                  <a:pt x="2756624" y="412508"/>
                  <a:pt x="2761985" y="418292"/>
                  <a:pt x="2767910" y="423653"/>
                </a:cubicBezTo>
                <a:cubicBezTo>
                  <a:pt x="2773835" y="429014"/>
                  <a:pt x="2776798" y="433670"/>
                  <a:pt x="2776798" y="437620"/>
                </a:cubicBezTo>
                <a:cubicBezTo>
                  <a:pt x="2776798" y="441570"/>
                  <a:pt x="2775387" y="446226"/>
                  <a:pt x="2772566" y="451587"/>
                </a:cubicBezTo>
                <a:cubicBezTo>
                  <a:pt x="2769744" y="456947"/>
                  <a:pt x="2767204" y="462449"/>
                  <a:pt x="2764947" y="468093"/>
                </a:cubicBezTo>
                <a:lnTo>
                  <a:pt x="2760715" y="477404"/>
                </a:lnTo>
                <a:cubicBezTo>
                  <a:pt x="2766923" y="476839"/>
                  <a:pt x="2772566" y="474864"/>
                  <a:pt x="2777644" y="471478"/>
                </a:cubicBezTo>
                <a:cubicBezTo>
                  <a:pt x="2782723" y="468093"/>
                  <a:pt x="2788366" y="463296"/>
                  <a:pt x="2794573" y="457089"/>
                </a:cubicBezTo>
                <a:lnTo>
                  <a:pt x="2795420" y="467246"/>
                </a:lnTo>
                <a:cubicBezTo>
                  <a:pt x="2795420" y="474582"/>
                  <a:pt x="2793163" y="481354"/>
                  <a:pt x="2788648" y="487561"/>
                </a:cubicBezTo>
                <a:cubicBezTo>
                  <a:pt x="2779055" y="497719"/>
                  <a:pt x="2769180" y="507594"/>
                  <a:pt x="2759022" y="517187"/>
                </a:cubicBezTo>
                <a:cubicBezTo>
                  <a:pt x="2735885" y="536374"/>
                  <a:pt x="2718956" y="549917"/>
                  <a:pt x="2708235" y="557817"/>
                </a:cubicBezTo>
                <a:cubicBezTo>
                  <a:pt x="2702592" y="561767"/>
                  <a:pt x="2698641" y="563742"/>
                  <a:pt x="2696384" y="563742"/>
                </a:cubicBezTo>
                <a:cubicBezTo>
                  <a:pt x="2693562" y="563742"/>
                  <a:pt x="2689048" y="560921"/>
                  <a:pt x="2682841" y="555278"/>
                </a:cubicBezTo>
                <a:cubicBezTo>
                  <a:pt x="2674376" y="547942"/>
                  <a:pt x="2670144" y="542581"/>
                  <a:pt x="2670144" y="539195"/>
                </a:cubicBezTo>
                <a:cubicBezTo>
                  <a:pt x="2670144" y="536374"/>
                  <a:pt x="2672260" y="530448"/>
                  <a:pt x="2676492" y="521419"/>
                </a:cubicBezTo>
                <a:cubicBezTo>
                  <a:pt x="2680725" y="512391"/>
                  <a:pt x="2685662" y="503644"/>
                  <a:pt x="2691305" y="495179"/>
                </a:cubicBezTo>
                <a:cubicBezTo>
                  <a:pt x="2698077" y="483329"/>
                  <a:pt x="2702309" y="470632"/>
                  <a:pt x="2704002" y="457089"/>
                </a:cubicBezTo>
                <a:lnTo>
                  <a:pt x="2704849" y="455396"/>
                </a:lnTo>
                <a:lnTo>
                  <a:pt x="2702309" y="449470"/>
                </a:lnTo>
                <a:lnTo>
                  <a:pt x="2696384" y="449470"/>
                </a:lnTo>
                <a:lnTo>
                  <a:pt x="2686227" y="457935"/>
                </a:lnTo>
                <a:cubicBezTo>
                  <a:pt x="2660269" y="475993"/>
                  <a:pt x="2646443" y="488972"/>
                  <a:pt x="2644750" y="496872"/>
                </a:cubicBezTo>
                <a:lnTo>
                  <a:pt x="2643904" y="510416"/>
                </a:lnTo>
                <a:lnTo>
                  <a:pt x="2643057" y="544274"/>
                </a:lnTo>
                <a:cubicBezTo>
                  <a:pt x="2642493" y="549353"/>
                  <a:pt x="2640800" y="553021"/>
                  <a:pt x="2637978" y="555278"/>
                </a:cubicBezTo>
                <a:cubicBezTo>
                  <a:pt x="2632335" y="559792"/>
                  <a:pt x="2627821" y="562050"/>
                  <a:pt x="2624435" y="562050"/>
                </a:cubicBezTo>
                <a:cubicBezTo>
                  <a:pt x="2621613" y="562050"/>
                  <a:pt x="2618792" y="560780"/>
                  <a:pt x="2615970" y="558240"/>
                </a:cubicBezTo>
                <a:cubicBezTo>
                  <a:pt x="2613149" y="555701"/>
                  <a:pt x="2610609" y="553303"/>
                  <a:pt x="2608352" y="551046"/>
                </a:cubicBezTo>
                <a:cubicBezTo>
                  <a:pt x="2597631" y="543710"/>
                  <a:pt x="2592270" y="534681"/>
                  <a:pt x="2592270" y="523959"/>
                </a:cubicBezTo>
                <a:lnTo>
                  <a:pt x="2591423" y="479943"/>
                </a:lnTo>
                <a:cubicBezTo>
                  <a:pt x="2591423" y="465271"/>
                  <a:pt x="2593962" y="450881"/>
                  <a:pt x="2599041" y="436773"/>
                </a:cubicBezTo>
                <a:cubicBezTo>
                  <a:pt x="2602427" y="428873"/>
                  <a:pt x="2607506" y="424077"/>
                  <a:pt x="2614277" y="422384"/>
                </a:cubicBezTo>
                <a:cubicBezTo>
                  <a:pt x="2634028" y="416741"/>
                  <a:pt x="2652932" y="408558"/>
                  <a:pt x="2670990" y="397836"/>
                </a:cubicBezTo>
                <a:cubicBezTo>
                  <a:pt x="2677762" y="393886"/>
                  <a:pt x="2686791" y="389090"/>
                  <a:pt x="2698077" y="383447"/>
                </a:cubicBezTo>
                <a:cubicBezTo>
                  <a:pt x="2728550" y="369339"/>
                  <a:pt x="2747454" y="359181"/>
                  <a:pt x="2754790" y="352974"/>
                </a:cubicBezTo>
                <a:lnTo>
                  <a:pt x="2760715" y="348742"/>
                </a:lnTo>
                <a:lnTo>
                  <a:pt x="2759022" y="345356"/>
                </a:lnTo>
                <a:cubicBezTo>
                  <a:pt x="2749993" y="348177"/>
                  <a:pt x="2733346" y="354385"/>
                  <a:pt x="2709081" y="363978"/>
                </a:cubicBezTo>
                <a:cubicBezTo>
                  <a:pt x="2662808" y="381471"/>
                  <a:pt x="2629232" y="395015"/>
                  <a:pt x="2608352" y="404608"/>
                </a:cubicBezTo>
                <a:cubicBezTo>
                  <a:pt x="2597631" y="409122"/>
                  <a:pt x="2586627" y="412508"/>
                  <a:pt x="2575340" y="414766"/>
                </a:cubicBezTo>
                <a:cubicBezTo>
                  <a:pt x="2568004" y="416458"/>
                  <a:pt x="2560386" y="418716"/>
                  <a:pt x="2552486" y="421537"/>
                </a:cubicBezTo>
                <a:cubicBezTo>
                  <a:pt x="2535557" y="427180"/>
                  <a:pt x="2517922" y="431977"/>
                  <a:pt x="2499582" y="435927"/>
                </a:cubicBezTo>
                <a:cubicBezTo>
                  <a:pt x="2481242" y="439877"/>
                  <a:pt x="2470662" y="441852"/>
                  <a:pt x="2467840" y="441852"/>
                </a:cubicBezTo>
                <a:cubicBezTo>
                  <a:pt x="2456554" y="441852"/>
                  <a:pt x="2447243" y="436491"/>
                  <a:pt x="2439907" y="425770"/>
                </a:cubicBezTo>
                <a:cubicBezTo>
                  <a:pt x="2434264" y="417305"/>
                  <a:pt x="2428339" y="409122"/>
                  <a:pt x="2422131" y="401222"/>
                </a:cubicBezTo>
                <a:cubicBezTo>
                  <a:pt x="2428903" y="387115"/>
                  <a:pt x="2439060" y="380061"/>
                  <a:pt x="2452604" y="380061"/>
                </a:cubicBezTo>
                <a:cubicBezTo>
                  <a:pt x="2453168" y="380061"/>
                  <a:pt x="2453450" y="379779"/>
                  <a:pt x="2453450" y="379214"/>
                </a:cubicBezTo>
                <a:lnTo>
                  <a:pt x="2469533" y="378368"/>
                </a:lnTo>
                <a:lnTo>
                  <a:pt x="2490694" y="379214"/>
                </a:lnTo>
                <a:cubicBezTo>
                  <a:pt x="2502545" y="379214"/>
                  <a:pt x="2514677" y="377521"/>
                  <a:pt x="2527092" y="374135"/>
                </a:cubicBezTo>
                <a:lnTo>
                  <a:pt x="2528785" y="373289"/>
                </a:lnTo>
                <a:cubicBezTo>
                  <a:pt x="2625281" y="350152"/>
                  <a:pt x="2683969" y="334070"/>
                  <a:pt x="2704849" y="325041"/>
                </a:cubicBezTo>
                <a:lnTo>
                  <a:pt x="2722624" y="318269"/>
                </a:lnTo>
                <a:lnTo>
                  <a:pt x="2814042" y="286950"/>
                </a:lnTo>
                <a:lnTo>
                  <a:pt x="2816581" y="212462"/>
                </a:lnTo>
                <a:lnTo>
                  <a:pt x="2813196" y="210769"/>
                </a:lnTo>
                <a:cubicBezTo>
                  <a:pt x="2810374" y="215847"/>
                  <a:pt x="2806988" y="220362"/>
                  <a:pt x="2803038" y="224312"/>
                </a:cubicBezTo>
                <a:cubicBezTo>
                  <a:pt x="2799088" y="228262"/>
                  <a:pt x="2795702" y="232353"/>
                  <a:pt x="2792881" y="236586"/>
                </a:cubicBezTo>
                <a:cubicBezTo>
                  <a:pt x="2790059" y="240818"/>
                  <a:pt x="2788648" y="246038"/>
                  <a:pt x="2788648" y="252245"/>
                </a:cubicBezTo>
                <a:cubicBezTo>
                  <a:pt x="2788648" y="255067"/>
                  <a:pt x="2789212" y="257747"/>
                  <a:pt x="2790341" y="260287"/>
                </a:cubicBezTo>
                <a:cubicBezTo>
                  <a:pt x="2791470" y="262826"/>
                  <a:pt x="2792316" y="264942"/>
                  <a:pt x="2792881" y="266635"/>
                </a:cubicBezTo>
                <a:lnTo>
                  <a:pt x="2721778" y="307265"/>
                </a:lnTo>
                <a:cubicBezTo>
                  <a:pt x="2716135" y="301622"/>
                  <a:pt x="2710210" y="296261"/>
                  <a:pt x="2704002" y="291182"/>
                </a:cubicBezTo>
                <a:cubicBezTo>
                  <a:pt x="2709081" y="283846"/>
                  <a:pt x="2715006" y="277357"/>
                  <a:pt x="2721778" y="271714"/>
                </a:cubicBezTo>
                <a:lnTo>
                  <a:pt x="2725164" y="269174"/>
                </a:lnTo>
                <a:cubicBezTo>
                  <a:pt x="2743222" y="254502"/>
                  <a:pt x="2754226" y="235880"/>
                  <a:pt x="2758176" y="213308"/>
                </a:cubicBezTo>
                <a:lnTo>
                  <a:pt x="2758176" y="209076"/>
                </a:lnTo>
                <a:lnTo>
                  <a:pt x="2752250" y="208229"/>
                </a:lnTo>
                <a:cubicBezTo>
                  <a:pt x="2743222" y="208229"/>
                  <a:pt x="2733346" y="213590"/>
                  <a:pt x="2722624" y="224312"/>
                </a:cubicBezTo>
                <a:cubicBezTo>
                  <a:pt x="2709081" y="236727"/>
                  <a:pt x="2701463" y="252809"/>
                  <a:pt x="2699770" y="272560"/>
                </a:cubicBezTo>
                <a:cubicBezTo>
                  <a:pt x="2698641" y="289489"/>
                  <a:pt x="2691588" y="300211"/>
                  <a:pt x="2678608" y="304726"/>
                </a:cubicBezTo>
                <a:cubicBezTo>
                  <a:pt x="2676351" y="305290"/>
                  <a:pt x="2673530" y="307265"/>
                  <a:pt x="2670144" y="310651"/>
                </a:cubicBezTo>
                <a:lnTo>
                  <a:pt x="2637978" y="282718"/>
                </a:lnTo>
                <a:cubicBezTo>
                  <a:pt x="2634593" y="279332"/>
                  <a:pt x="2632900" y="275664"/>
                  <a:pt x="2632900" y="271714"/>
                </a:cubicBezTo>
                <a:cubicBezTo>
                  <a:pt x="2632900" y="264942"/>
                  <a:pt x="2641082" y="245191"/>
                  <a:pt x="2657447" y="212462"/>
                </a:cubicBezTo>
                <a:cubicBezTo>
                  <a:pt x="2661397" y="204561"/>
                  <a:pt x="2665912" y="196661"/>
                  <a:pt x="2670990" y="188761"/>
                </a:cubicBezTo>
                <a:cubicBezTo>
                  <a:pt x="2672683" y="187068"/>
                  <a:pt x="2674094" y="185093"/>
                  <a:pt x="2675223" y="182835"/>
                </a:cubicBezTo>
                <a:cubicBezTo>
                  <a:pt x="2678608" y="176628"/>
                  <a:pt x="2684251" y="173524"/>
                  <a:pt x="2692152" y="173524"/>
                </a:cubicBezTo>
                <a:lnTo>
                  <a:pt x="2694691" y="173524"/>
                </a:lnTo>
                <a:lnTo>
                  <a:pt x="2704002" y="195532"/>
                </a:lnTo>
                <a:lnTo>
                  <a:pt x="2760715" y="168446"/>
                </a:lnTo>
                <a:cubicBezTo>
                  <a:pt x="2765230" y="166188"/>
                  <a:pt x="2769744" y="165060"/>
                  <a:pt x="2774258" y="165060"/>
                </a:cubicBezTo>
                <a:cubicBezTo>
                  <a:pt x="2780466" y="165060"/>
                  <a:pt x="2786391" y="167599"/>
                  <a:pt x="2792034" y="172678"/>
                </a:cubicBezTo>
                <a:lnTo>
                  <a:pt x="2816581" y="193839"/>
                </a:lnTo>
                <a:cubicBezTo>
                  <a:pt x="2816581" y="191582"/>
                  <a:pt x="2816864" y="189184"/>
                  <a:pt x="2817428" y="186645"/>
                </a:cubicBezTo>
                <a:cubicBezTo>
                  <a:pt x="2817992" y="184105"/>
                  <a:pt x="2818557" y="181425"/>
                  <a:pt x="2819121" y="178603"/>
                </a:cubicBezTo>
                <a:cubicBezTo>
                  <a:pt x="2819685" y="175782"/>
                  <a:pt x="2819967" y="173242"/>
                  <a:pt x="2819967" y="170985"/>
                </a:cubicBezTo>
                <a:lnTo>
                  <a:pt x="2819967" y="167599"/>
                </a:lnTo>
                <a:cubicBezTo>
                  <a:pt x="2819967" y="162520"/>
                  <a:pt x="2821096" y="157442"/>
                  <a:pt x="2823353" y="152363"/>
                </a:cubicBezTo>
                <a:lnTo>
                  <a:pt x="2824200" y="150670"/>
                </a:lnTo>
                <a:cubicBezTo>
                  <a:pt x="2823635" y="149541"/>
                  <a:pt x="2822648" y="147848"/>
                  <a:pt x="2821237" y="145591"/>
                </a:cubicBezTo>
                <a:cubicBezTo>
                  <a:pt x="2819826" y="143334"/>
                  <a:pt x="2818839" y="141359"/>
                  <a:pt x="2818274" y="139666"/>
                </a:cubicBezTo>
                <a:cubicBezTo>
                  <a:pt x="2821660" y="136845"/>
                  <a:pt x="2825328" y="135434"/>
                  <a:pt x="2829278" y="135434"/>
                </a:cubicBezTo>
                <a:cubicBezTo>
                  <a:pt x="2832664" y="135434"/>
                  <a:pt x="2836050" y="135716"/>
                  <a:pt x="2839436" y="136280"/>
                </a:cubicBezTo>
                <a:cubicBezTo>
                  <a:pt x="2842822" y="136845"/>
                  <a:pt x="2845925" y="137127"/>
                  <a:pt x="2848747" y="137127"/>
                </a:cubicBezTo>
                <a:lnTo>
                  <a:pt x="2852133" y="137127"/>
                </a:lnTo>
                <a:lnTo>
                  <a:pt x="2861444" y="145591"/>
                </a:lnTo>
                <a:cubicBezTo>
                  <a:pt x="2867651" y="150670"/>
                  <a:pt x="2873858" y="155749"/>
                  <a:pt x="2880066" y="160828"/>
                </a:cubicBezTo>
                <a:cubicBezTo>
                  <a:pt x="2886273" y="165906"/>
                  <a:pt x="2889377" y="172114"/>
                  <a:pt x="2889377" y="179450"/>
                </a:cubicBezTo>
                <a:lnTo>
                  <a:pt x="2887684" y="203151"/>
                </a:lnTo>
                <a:cubicBezTo>
                  <a:pt x="2887684" y="215565"/>
                  <a:pt x="2886555" y="226287"/>
                  <a:pt x="2884298" y="235316"/>
                </a:cubicBezTo>
                <a:cubicBezTo>
                  <a:pt x="2882041" y="242088"/>
                  <a:pt x="2880912" y="252527"/>
                  <a:pt x="2880912" y="266635"/>
                </a:cubicBezTo>
                <a:lnTo>
                  <a:pt x="2885991" y="265789"/>
                </a:lnTo>
                <a:cubicBezTo>
                  <a:pt x="2889941" y="264660"/>
                  <a:pt x="2894033" y="263390"/>
                  <a:pt x="2898265" y="261979"/>
                </a:cubicBezTo>
                <a:cubicBezTo>
                  <a:pt x="2902497" y="260569"/>
                  <a:pt x="2905742" y="259863"/>
                  <a:pt x="2907999" y="259863"/>
                </a:cubicBezTo>
                <a:cubicBezTo>
                  <a:pt x="2910821" y="259863"/>
                  <a:pt x="2914771" y="262685"/>
                  <a:pt x="2919850" y="268328"/>
                </a:cubicBezTo>
                <a:lnTo>
                  <a:pt x="2930007" y="280178"/>
                </a:lnTo>
                <a:cubicBezTo>
                  <a:pt x="2927750" y="294286"/>
                  <a:pt x="2921825" y="304867"/>
                  <a:pt x="2912231" y="311921"/>
                </a:cubicBezTo>
                <a:cubicBezTo>
                  <a:pt x="2902638" y="318974"/>
                  <a:pt x="2891634" y="324476"/>
                  <a:pt x="2879219" y="328427"/>
                </a:cubicBezTo>
                <a:cubicBezTo>
                  <a:pt x="2878091" y="349870"/>
                  <a:pt x="2876398" y="372443"/>
                  <a:pt x="2874141" y="396143"/>
                </a:cubicBezTo>
                <a:cubicBezTo>
                  <a:pt x="2880912" y="392758"/>
                  <a:pt x="2884862" y="390218"/>
                  <a:pt x="2885991" y="388525"/>
                </a:cubicBezTo>
                <a:cubicBezTo>
                  <a:pt x="2890506" y="379496"/>
                  <a:pt x="2895866" y="370750"/>
                  <a:pt x="2902074" y="362285"/>
                </a:cubicBezTo>
                <a:cubicBezTo>
                  <a:pt x="2911103" y="352127"/>
                  <a:pt x="2918157" y="340559"/>
                  <a:pt x="2923235" y="327580"/>
                </a:cubicBezTo>
                <a:cubicBezTo>
                  <a:pt x="2927750" y="316858"/>
                  <a:pt x="2933675" y="306983"/>
                  <a:pt x="2941011" y="297954"/>
                </a:cubicBezTo>
                <a:cubicBezTo>
                  <a:pt x="2945526" y="283846"/>
                  <a:pt x="2950886" y="270021"/>
                  <a:pt x="2957094" y="256478"/>
                </a:cubicBezTo>
                <a:cubicBezTo>
                  <a:pt x="2965558" y="239548"/>
                  <a:pt x="2972330" y="221773"/>
                  <a:pt x="2977409" y="203151"/>
                </a:cubicBezTo>
                <a:lnTo>
                  <a:pt x="2986720" y="165906"/>
                </a:lnTo>
                <a:cubicBezTo>
                  <a:pt x="2997442" y="125276"/>
                  <a:pt x="3002803" y="96496"/>
                  <a:pt x="3002803" y="79567"/>
                </a:cubicBezTo>
                <a:cubicBezTo>
                  <a:pt x="3002803" y="73924"/>
                  <a:pt x="3002520" y="67858"/>
                  <a:pt x="3001956" y="61368"/>
                </a:cubicBezTo>
                <a:cubicBezTo>
                  <a:pt x="3001392" y="54879"/>
                  <a:pt x="2998853" y="50787"/>
                  <a:pt x="2994338" y="49095"/>
                </a:cubicBezTo>
                <a:cubicBezTo>
                  <a:pt x="2989823" y="47402"/>
                  <a:pt x="2986156" y="46555"/>
                  <a:pt x="2983334" y="46555"/>
                </a:cubicBezTo>
                <a:cubicBezTo>
                  <a:pt x="2979384" y="46555"/>
                  <a:pt x="2975575" y="47543"/>
                  <a:pt x="2971907" y="49518"/>
                </a:cubicBezTo>
                <a:cubicBezTo>
                  <a:pt x="2968239" y="51493"/>
                  <a:pt x="2965558" y="53186"/>
                  <a:pt x="2963865" y="54597"/>
                </a:cubicBezTo>
                <a:cubicBezTo>
                  <a:pt x="2962173" y="56007"/>
                  <a:pt x="2960480" y="56995"/>
                  <a:pt x="2958787" y="57559"/>
                </a:cubicBezTo>
                <a:cubicBezTo>
                  <a:pt x="2955965" y="51916"/>
                  <a:pt x="2954554" y="47402"/>
                  <a:pt x="2954554" y="44016"/>
                </a:cubicBezTo>
                <a:cubicBezTo>
                  <a:pt x="2954554" y="41194"/>
                  <a:pt x="2956247" y="38091"/>
                  <a:pt x="2959633" y="34705"/>
                </a:cubicBezTo>
                <a:cubicBezTo>
                  <a:pt x="2972048" y="21161"/>
                  <a:pt x="2987284" y="14390"/>
                  <a:pt x="3005342" y="14390"/>
                </a:cubicBezTo>
                <a:close/>
                <a:moveTo>
                  <a:pt x="2101751" y="0"/>
                </a:moveTo>
                <a:cubicBezTo>
                  <a:pt x="2114165" y="564"/>
                  <a:pt x="2128837" y="14390"/>
                  <a:pt x="2145767" y="41476"/>
                </a:cubicBezTo>
                <a:lnTo>
                  <a:pt x="2154231" y="53327"/>
                </a:lnTo>
                <a:cubicBezTo>
                  <a:pt x="2155360" y="55584"/>
                  <a:pt x="2155924" y="57841"/>
                  <a:pt x="2155924" y="60099"/>
                </a:cubicBezTo>
                <a:cubicBezTo>
                  <a:pt x="2155360" y="64613"/>
                  <a:pt x="2150845" y="73924"/>
                  <a:pt x="2142381" y="88032"/>
                </a:cubicBezTo>
                <a:cubicBezTo>
                  <a:pt x="2135609" y="98189"/>
                  <a:pt x="2130812" y="109193"/>
                  <a:pt x="2127991" y="121044"/>
                </a:cubicBezTo>
                <a:cubicBezTo>
                  <a:pt x="2127991" y="122737"/>
                  <a:pt x="2127709" y="124148"/>
                  <a:pt x="2127144" y="125276"/>
                </a:cubicBezTo>
                <a:cubicBezTo>
                  <a:pt x="2126016" y="134305"/>
                  <a:pt x="2123194" y="143052"/>
                  <a:pt x="2118680" y="151516"/>
                </a:cubicBezTo>
                <a:cubicBezTo>
                  <a:pt x="2116987" y="154338"/>
                  <a:pt x="2115999" y="157301"/>
                  <a:pt x="2115717" y="160404"/>
                </a:cubicBezTo>
                <a:cubicBezTo>
                  <a:pt x="2115435" y="163508"/>
                  <a:pt x="2115012" y="166188"/>
                  <a:pt x="2114448" y="168446"/>
                </a:cubicBezTo>
                <a:lnTo>
                  <a:pt x="2120373" y="165906"/>
                </a:lnTo>
                <a:cubicBezTo>
                  <a:pt x="2124887" y="165342"/>
                  <a:pt x="2129261" y="163790"/>
                  <a:pt x="2133493" y="161251"/>
                </a:cubicBezTo>
                <a:cubicBezTo>
                  <a:pt x="2137725" y="158711"/>
                  <a:pt x="2142663" y="157442"/>
                  <a:pt x="2148306" y="157442"/>
                </a:cubicBezTo>
                <a:cubicBezTo>
                  <a:pt x="2152256" y="156313"/>
                  <a:pt x="2155360" y="155749"/>
                  <a:pt x="2157617" y="155749"/>
                </a:cubicBezTo>
                <a:cubicBezTo>
                  <a:pt x="2163260" y="155749"/>
                  <a:pt x="2167492" y="158570"/>
                  <a:pt x="2170314" y="164213"/>
                </a:cubicBezTo>
                <a:cubicBezTo>
                  <a:pt x="2174828" y="174935"/>
                  <a:pt x="2181318" y="183118"/>
                  <a:pt x="2189782" y="188761"/>
                </a:cubicBezTo>
                <a:cubicBezTo>
                  <a:pt x="2189218" y="198918"/>
                  <a:pt x="2184704" y="205972"/>
                  <a:pt x="2176239" y="209922"/>
                </a:cubicBezTo>
                <a:cubicBezTo>
                  <a:pt x="2173982" y="211051"/>
                  <a:pt x="2172007" y="212462"/>
                  <a:pt x="2170314" y="214155"/>
                </a:cubicBezTo>
                <a:cubicBezTo>
                  <a:pt x="2165799" y="218669"/>
                  <a:pt x="2160438" y="221491"/>
                  <a:pt x="2154231" y="222619"/>
                </a:cubicBezTo>
                <a:cubicBezTo>
                  <a:pt x="2142945" y="226005"/>
                  <a:pt x="2131941" y="229673"/>
                  <a:pt x="2121219" y="233623"/>
                </a:cubicBezTo>
                <a:lnTo>
                  <a:pt x="2114448" y="235316"/>
                </a:lnTo>
                <a:cubicBezTo>
                  <a:pt x="2109369" y="237009"/>
                  <a:pt x="2106547" y="240677"/>
                  <a:pt x="2105983" y="246320"/>
                </a:cubicBezTo>
                <a:cubicBezTo>
                  <a:pt x="2104290" y="251399"/>
                  <a:pt x="2103444" y="255913"/>
                  <a:pt x="2103444" y="259863"/>
                </a:cubicBezTo>
                <a:cubicBezTo>
                  <a:pt x="2103444" y="260992"/>
                  <a:pt x="2103726" y="261979"/>
                  <a:pt x="2104290" y="262826"/>
                </a:cubicBezTo>
                <a:cubicBezTo>
                  <a:pt x="2104854" y="263672"/>
                  <a:pt x="2105136" y="264378"/>
                  <a:pt x="2105136" y="264942"/>
                </a:cubicBezTo>
                <a:cubicBezTo>
                  <a:pt x="2105136" y="265506"/>
                  <a:pt x="2104995" y="266071"/>
                  <a:pt x="2104713" y="266635"/>
                </a:cubicBezTo>
                <a:cubicBezTo>
                  <a:pt x="2104431" y="267199"/>
                  <a:pt x="2103726" y="268187"/>
                  <a:pt x="2102597" y="269598"/>
                </a:cubicBezTo>
                <a:cubicBezTo>
                  <a:pt x="2101468" y="271008"/>
                  <a:pt x="2100622" y="272701"/>
                  <a:pt x="2100058" y="274676"/>
                </a:cubicBezTo>
                <a:cubicBezTo>
                  <a:pt x="2099493" y="276651"/>
                  <a:pt x="2099211" y="278485"/>
                  <a:pt x="2099211" y="280178"/>
                </a:cubicBezTo>
                <a:cubicBezTo>
                  <a:pt x="2100340" y="282436"/>
                  <a:pt x="2102033" y="283564"/>
                  <a:pt x="2104290" y="283564"/>
                </a:cubicBezTo>
                <a:cubicBezTo>
                  <a:pt x="2105418" y="283564"/>
                  <a:pt x="2112896" y="282012"/>
                  <a:pt x="2126721" y="278909"/>
                </a:cubicBezTo>
                <a:cubicBezTo>
                  <a:pt x="2140547" y="275805"/>
                  <a:pt x="2158745" y="271150"/>
                  <a:pt x="2181318" y="264942"/>
                </a:cubicBezTo>
                <a:cubicBezTo>
                  <a:pt x="2192604" y="260992"/>
                  <a:pt x="2208122" y="256478"/>
                  <a:pt x="2227873" y="251399"/>
                </a:cubicBezTo>
                <a:cubicBezTo>
                  <a:pt x="2235773" y="249142"/>
                  <a:pt x="2243391" y="247449"/>
                  <a:pt x="2250728" y="246320"/>
                </a:cubicBezTo>
                <a:cubicBezTo>
                  <a:pt x="2258063" y="245191"/>
                  <a:pt x="2265117" y="243498"/>
                  <a:pt x="2271889" y="241241"/>
                </a:cubicBezTo>
                <a:cubicBezTo>
                  <a:pt x="2280918" y="237855"/>
                  <a:pt x="2286843" y="236162"/>
                  <a:pt x="2289665" y="236162"/>
                </a:cubicBezTo>
                <a:cubicBezTo>
                  <a:pt x="2301515" y="232212"/>
                  <a:pt x="2313648" y="230237"/>
                  <a:pt x="2326063" y="230237"/>
                </a:cubicBezTo>
                <a:lnTo>
                  <a:pt x="2333681" y="228544"/>
                </a:lnTo>
                <a:cubicBezTo>
                  <a:pt x="2336502" y="226851"/>
                  <a:pt x="2339041" y="226005"/>
                  <a:pt x="2341299" y="226005"/>
                </a:cubicBezTo>
                <a:cubicBezTo>
                  <a:pt x="2341863" y="226005"/>
                  <a:pt x="2345390" y="226851"/>
                  <a:pt x="2351880" y="228544"/>
                </a:cubicBezTo>
                <a:cubicBezTo>
                  <a:pt x="2358369" y="230237"/>
                  <a:pt x="2363025" y="233341"/>
                  <a:pt x="2365846" y="237855"/>
                </a:cubicBezTo>
                <a:lnTo>
                  <a:pt x="2402244" y="283564"/>
                </a:lnTo>
                <a:cubicBezTo>
                  <a:pt x="2406194" y="288079"/>
                  <a:pt x="2408169" y="291747"/>
                  <a:pt x="2408169" y="294568"/>
                </a:cubicBezTo>
                <a:cubicBezTo>
                  <a:pt x="2408169" y="296825"/>
                  <a:pt x="2405771" y="300634"/>
                  <a:pt x="2400974" y="305995"/>
                </a:cubicBezTo>
                <a:cubicBezTo>
                  <a:pt x="2396177" y="311356"/>
                  <a:pt x="2390112" y="314883"/>
                  <a:pt x="2382775" y="316576"/>
                </a:cubicBezTo>
                <a:lnTo>
                  <a:pt x="2378543" y="317423"/>
                </a:lnTo>
                <a:lnTo>
                  <a:pt x="2376850" y="317423"/>
                </a:lnTo>
                <a:cubicBezTo>
                  <a:pt x="2361614" y="312908"/>
                  <a:pt x="2345813" y="310651"/>
                  <a:pt x="2329448" y="310651"/>
                </a:cubicBezTo>
                <a:cubicBezTo>
                  <a:pt x="2323241" y="310651"/>
                  <a:pt x="2319291" y="310933"/>
                  <a:pt x="2317598" y="311497"/>
                </a:cubicBezTo>
                <a:lnTo>
                  <a:pt x="2304901" y="311497"/>
                </a:lnTo>
                <a:cubicBezTo>
                  <a:pt x="2299258" y="311497"/>
                  <a:pt x="2294179" y="309804"/>
                  <a:pt x="2289665" y="306419"/>
                </a:cubicBezTo>
                <a:cubicBezTo>
                  <a:pt x="2287407" y="304161"/>
                  <a:pt x="2283175" y="302186"/>
                  <a:pt x="2276968" y="300493"/>
                </a:cubicBezTo>
                <a:lnTo>
                  <a:pt x="2270196" y="300493"/>
                </a:lnTo>
                <a:cubicBezTo>
                  <a:pt x="2265682" y="300493"/>
                  <a:pt x="2261449" y="300776"/>
                  <a:pt x="2257499" y="301340"/>
                </a:cubicBezTo>
                <a:cubicBezTo>
                  <a:pt x="2253549" y="301904"/>
                  <a:pt x="2249740" y="302327"/>
                  <a:pt x="2246072" y="302610"/>
                </a:cubicBezTo>
                <a:cubicBezTo>
                  <a:pt x="2242404" y="302892"/>
                  <a:pt x="2238454" y="303456"/>
                  <a:pt x="2234222" y="304302"/>
                </a:cubicBezTo>
                <a:cubicBezTo>
                  <a:pt x="2229989" y="305149"/>
                  <a:pt x="2225898" y="305572"/>
                  <a:pt x="2221948" y="305572"/>
                </a:cubicBezTo>
                <a:lnTo>
                  <a:pt x="2209251" y="304726"/>
                </a:lnTo>
                <a:cubicBezTo>
                  <a:pt x="2207558" y="304726"/>
                  <a:pt x="2206147" y="305008"/>
                  <a:pt x="2205019" y="305572"/>
                </a:cubicBezTo>
                <a:cubicBezTo>
                  <a:pt x="2203890" y="306136"/>
                  <a:pt x="2196554" y="308112"/>
                  <a:pt x="2183011" y="311497"/>
                </a:cubicBezTo>
                <a:cubicBezTo>
                  <a:pt x="2165517" y="314883"/>
                  <a:pt x="2148729" y="318269"/>
                  <a:pt x="2132646" y="321655"/>
                </a:cubicBezTo>
                <a:cubicBezTo>
                  <a:pt x="2116564" y="325041"/>
                  <a:pt x="2100904" y="328709"/>
                  <a:pt x="2085668" y="332659"/>
                </a:cubicBezTo>
                <a:cubicBezTo>
                  <a:pt x="2078896" y="334916"/>
                  <a:pt x="2071842" y="336891"/>
                  <a:pt x="2064506" y="338584"/>
                </a:cubicBezTo>
                <a:cubicBezTo>
                  <a:pt x="2053220" y="341970"/>
                  <a:pt x="2042216" y="345920"/>
                  <a:pt x="2031494" y="350435"/>
                </a:cubicBezTo>
                <a:lnTo>
                  <a:pt x="2009486" y="358053"/>
                </a:lnTo>
                <a:cubicBezTo>
                  <a:pt x="1996507" y="362567"/>
                  <a:pt x="1983810" y="367928"/>
                  <a:pt x="1971396" y="374135"/>
                </a:cubicBezTo>
                <a:cubicBezTo>
                  <a:pt x="1968010" y="375264"/>
                  <a:pt x="1964342" y="376816"/>
                  <a:pt x="1960392" y="378791"/>
                </a:cubicBezTo>
                <a:cubicBezTo>
                  <a:pt x="1956441" y="380766"/>
                  <a:pt x="1951927" y="382318"/>
                  <a:pt x="1946848" y="383447"/>
                </a:cubicBezTo>
                <a:lnTo>
                  <a:pt x="1922301" y="396143"/>
                </a:lnTo>
                <a:cubicBezTo>
                  <a:pt x="1912143" y="400658"/>
                  <a:pt x="1901986" y="404326"/>
                  <a:pt x="1891828" y="407147"/>
                </a:cubicBezTo>
                <a:cubicBezTo>
                  <a:pt x="1887878" y="408276"/>
                  <a:pt x="1885339" y="410815"/>
                  <a:pt x="1884210" y="414766"/>
                </a:cubicBezTo>
                <a:lnTo>
                  <a:pt x="1863049" y="463014"/>
                </a:lnTo>
                <a:cubicBezTo>
                  <a:pt x="1854020" y="482200"/>
                  <a:pt x="1845555" y="501104"/>
                  <a:pt x="1837655" y="519727"/>
                </a:cubicBezTo>
                <a:cubicBezTo>
                  <a:pt x="1831448" y="530448"/>
                  <a:pt x="1827780" y="537925"/>
                  <a:pt x="1826651" y="542158"/>
                </a:cubicBezTo>
                <a:cubicBezTo>
                  <a:pt x="1825522" y="546390"/>
                  <a:pt x="1823547" y="550340"/>
                  <a:pt x="1820726" y="554008"/>
                </a:cubicBezTo>
                <a:cubicBezTo>
                  <a:pt x="1817904" y="557676"/>
                  <a:pt x="1816211" y="562050"/>
                  <a:pt x="1815647" y="567128"/>
                </a:cubicBezTo>
                <a:cubicBezTo>
                  <a:pt x="1815083" y="568821"/>
                  <a:pt x="1814236" y="570373"/>
                  <a:pt x="1813108" y="571784"/>
                </a:cubicBezTo>
                <a:cubicBezTo>
                  <a:pt x="1811979" y="573195"/>
                  <a:pt x="1808875" y="579543"/>
                  <a:pt x="1803797" y="590829"/>
                </a:cubicBezTo>
                <a:cubicBezTo>
                  <a:pt x="1797025" y="606065"/>
                  <a:pt x="1791664" y="615941"/>
                  <a:pt x="1787714" y="620455"/>
                </a:cubicBezTo>
                <a:lnTo>
                  <a:pt x="1785174" y="623841"/>
                </a:lnTo>
                <a:cubicBezTo>
                  <a:pt x="1782917" y="624405"/>
                  <a:pt x="1781789" y="626098"/>
                  <a:pt x="1781789" y="628920"/>
                </a:cubicBezTo>
                <a:lnTo>
                  <a:pt x="1781789" y="632306"/>
                </a:lnTo>
                <a:lnTo>
                  <a:pt x="1776710" y="638231"/>
                </a:lnTo>
                <a:cubicBezTo>
                  <a:pt x="1773888" y="643874"/>
                  <a:pt x="1769938" y="647260"/>
                  <a:pt x="1764859" y="648388"/>
                </a:cubicBezTo>
                <a:cubicBezTo>
                  <a:pt x="1762602" y="648388"/>
                  <a:pt x="1760627" y="649235"/>
                  <a:pt x="1758934" y="650928"/>
                </a:cubicBezTo>
                <a:cubicBezTo>
                  <a:pt x="1757241" y="652621"/>
                  <a:pt x="1755548" y="653467"/>
                  <a:pt x="1753855" y="653467"/>
                </a:cubicBezTo>
                <a:cubicBezTo>
                  <a:pt x="1751034" y="653467"/>
                  <a:pt x="1747648" y="652057"/>
                  <a:pt x="1743698" y="649235"/>
                </a:cubicBezTo>
                <a:cubicBezTo>
                  <a:pt x="1743134" y="648106"/>
                  <a:pt x="1739184" y="644438"/>
                  <a:pt x="1731847" y="638231"/>
                </a:cubicBezTo>
                <a:lnTo>
                  <a:pt x="1704761" y="611991"/>
                </a:lnTo>
                <a:cubicBezTo>
                  <a:pt x="1701375" y="608605"/>
                  <a:pt x="1699400" y="604373"/>
                  <a:pt x="1698836" y="599294"/>
                </a:cubicBezTo>
                <a:lnTo>
                  <a:pt x="1694603" y="569668"/>
                </a:lnTo>
                <a:lnTo>
                  <a:pt x="1695450" y="557817"/>
                </a:lnTo>
                <a:lnTo>
                  <a:pt x="1694603" y="523112"/>
                </a:lnTo>
                <a:lnTo>
                  <a:pt x="1695450" y="510416"/>
                </a:lnTo>
                <a:cubicBezTo>
                  <a:pt x="1696578" y="496872"/>
                  <a:pt x="1698271" y="483329"/>
                  <a:pt x="1700529" y="469785"/>
                </a:cubicBezTo>
                <a:lnTo>
                  <a:pt x="1705607" y="435927"/>
                </a:lnTo>
                <a:cubicBezTo>
                  <a:pt x="1703914" y="437056"/>
                  <a:pt x="1702363" y="437902"/>
                  <a:pt x="1700952" y="438466"/>
                </a:cubicBezTo>
                <a:cubicBezTo>
                  <a:pt x="1699541" y="439031"/>
                  <a:pt x="1693334" y="442417"/>
                  <a:pt x="1682330" y="448624"/>
                </a:cubicBezTo>
                <a:cubicBezTo>
                  <a:pt x="1671326" y="454831"/>
                  <a:pt x="1659616" y="460474"/>
                  <a:pt x="1647202" y="465553"/>
                </a:cubicBezTo>
                <a:cubicBezTo>
                  <a:pt x="1638737" y="469503"/>
                  <a:pt x="1629708" y="471478"/>
                  <a:pt x="1620115" y="471478"/>
                </a:cubicBezTo>
                <a:cubicBezTo>
                  <a:pt x="1618986" y="471478"/>
                  <a:pt x="1617858" y="471760"/>
                  <a:pt x="1616729" y="472325"/>
                </a:cubicBezTo>
                <a:cubicBezTo>
                  <a:pt x="1615600" y="472889"/>
                  <a:pt x="1614190" y="473171"/>
                  <a:pt x="1612497" y="473171"/>
                </a:cubicBezTo>
                <a:cubicBezTo>
                  <a:pt x="1604596" y="472607"/>
                  <a:pt x="1599094" y="470350"/>
                  <a:pt x="1595991" y="466400"/>
                </a:cubicBezTo>
                <a:cubicBezTo>
                  <a:pt x="1592887" y="462449"/>
                  <a:pt x="1589642" y="459064"/>
                  <a:pt x="1586256" y="456242"/>
                </a:cubicBezTo>
                <a:cubicBezTo>
                  <a:pt x="1582871" y="453421"/>
                  <a:pt x="1581178" y="450881"/>
                  <a:pt x="1581178" y="448624"/>
                </a:cubicBezTo>
                <a:lnTo>
                  <a:pt x="1581178" y="445238"/>
                </a:lnTo>
                <a:cubicBezTo>
                  <a:pt x="1581178" y="441852"/>
                  <a:pt x="1583717" y="438749"/>
                  <a:pt x="1588796" y="435927"/>
                </a:cubicBezTo>
                <a:cubicBezTo>
                  <a:pt x="1596132" y="430284"/>
                  <a:pt x="1602339" y="427462"/>
                  <a:pt x="1607418" y="427462"/>
                </a:cubicBezTo>
                <a:lnTo>
                  <a:pt x="1619268" y="430848"/>
                </a:lnTo>
                <a:lnTo>
                  <a:pt x="1645509" y="418151"/>
                </a:lnTo>
                <a:cubicBezTo>
                  <a:pt x="1646637" y="418151"/>
                  <a:pt x="1647343" y="417869"/>
                  <a:pt x="1647625" y="417305"/>
                </a:cubicBezTo>
                <a:cubicBezTo>
                  <a:pt x="1647907" y="416741"/>
                  <a:pt x="1648330" y="416458"/>
                  <a:pt x="1648894" y="416458"/>
                </a:cubicBezTo>
                <a:lnTo>
                  <a:pt x="1672595" y="400376"/>
                </a:lnTo>
                <a:cubicBezTo>
                  <a:pt x="1677110" y="396990"/>
                  <a:pt x="1681483" y="393604"/>
                  <a:pt x="1685715" y="390218"/>
                </a:cubicBezTo>
                <a:cubicBezTo>
                  <a:pt x="1689948" y="386832"/>
                  <a:pt x="1694462" y="383729"/>
                  <a:pt x="1699259" y="380907"/>
                </a:cubicBezTo>
                <a:cubicBezTo>
                  <a:pt x="1704055" y="378086"/>
                  <a:pt x="1706877" y="376534"/>
                  <a:pt x="1707723" y="376252"/>
                </a:cubicBezTo>
                <a:cubicBezTo>
                  <a:pt x="1708570" y="375969"/>
                  <a:pt x="1709557" y="375546"/>
                  <a:pt x="1710686" y="374982"/>
                </a:cubicBezTo>
                <a:cubicBezTo>
                  <a:pt x="1716893" y="367646"/>
                  <a:pt x="1724229" y="362285"/>
                  <a:pt x="1732694" y="358899"/>
                </a:cubicBezTo>
                <a:cubicBezTo>
                  <a:pt x="1734387" y="357206"/>
                  <a:pt x="1741441" y="354103"/>
                  <a:pt x="1753855" y="349588"/>
                </a:cubicBezTo>
                <a:cubicBezTo>
                  <a:pt x="1756677" y="347895"/>
                  <a:pt x="1759781" y="346484"/>
                  <a:pt x="1763167" y="345356"/>
                </a:cubicBezTo>
                <a:lnTo>
                  <a:pt x="1800411" y="394450"/>
                </a:lnTo>
                <a:cubicBezTo>
                  <a:pt x="1802104" y="396708"/>
                  <a:pt x="1802950" y="398683"/>
                  <a:pt x="1802950" y="400376"/>
                </a:cubicBezTo>
                <a:cubicBezTo>
                  <a:pt x="1802950" y="402633"/>
                  <a:pt x="1801822" y="404890"/>
                  <a:pt x="1799564" y="407147"/>
                </a:cubicBezTo>
                <a:lnTo>
                  <a:pt x="1798718" y="407147"/>
                </a:lnTo>
                <a:lnTo>
                  <a:pt x="1789407" y="426616"/>
                </a:lnTo>
                <a:cubicBezTo>
                  <a:pt x="1783764" y="435645"/>
                  <a:pt x="1779672" y="444956"/>
                  <a:pt x="1777133" y="454549"/>
                </a:cubicBezTo>
                <a:cubicBezTo>
                  <a:pt x="1774594" y="464142"/>
                  <a:pt x="1771631" y="472889"/>
                  <a:pt x="1768245" y="480789"/>
                </a:cubicBezTo>
                <a:cubicBezTo>
                  <a:pt x="1760909" y="497154"/>
                  <a:pt x="1756395" y="521984"/>
                  <a:pt x="1754702" y="555278"/>
                </a:cubicBezTo>
                <a:lnTo>
                  <a:pt x="1755548" y="575593"/>
                </a:lnTo>
                <a:cubicBezTo>
                  <a:pt x="1760627" y="575593"/>
                  <a:pt x="1764295" y="573618"/>
                  <a:pt x="1766552" y="569668"/>
                </a:cubicBezTo>
                <a:cubicBezTo>
                  <a:pt x="1768810" y="565718"/>
                  <a:pt x="1770926" y="561485"/>
                  <a:pt x="1772901" y="556971"/>
                </a:cubicBezTo>
                <a:cubicBezTo>
                  <a:pt x="1774876" y="552456"/>
                  <a:pt x="1776992" y="548788"/>
                  <a:pt x="1779249" y="545967"/>
                </a:cubicBezTo>
                <a:cubicBezTo>
                  <a:pt x="1783764" y="540888"/>
                  <a:pt x="1786585" y="535104"/>
                  <a:pt x="1787714" y="528614"/>
                </a:cubicBezTo>
                <a:cubicBezTo>
                  <a:pt x="1788842" y="522125"/>
                  <a:pt x="1791100" y="516905"/>
                  <a:pt x="1794486" y="512955"/>
                </a:cubicBezTo>
                <a:cubicBezTo>
                  <a:pt x="1800129" y="505619"/>
                  <a:pt x="1804925" y="498001"/>
                  <a:pt x="1808875" y="490100"/>
                </a:cubicBezTo>
                <a:lnTo>
                  <a:pt x="1815647" y="477404"/>
                </a:lnTo>
                <a:cubicBezTo>
                  <a:pt x="1815647" y="476839"/>
                  <a:pt x="1815929" y="476275"/>
                  <a:pt x="1816493" y="475711"/>
                </a:cubicBezTo>
                <a:cubicBezTo>
                  <a:pt x="1817058" y="475146"/>
                  <a:pt x="1817622" y="474300"/>
                  <a:pt x="1818186" y="473171"/>
                </a:cubicBezTo>
                <a:cubicBezTo>
                  <a:pt x="1818751" y="472043"/>
                  <a:pt x="1819597" y="471478"/>
                  <a:pt x="1820726" y="471478"/>
                </a:cubicBezTo>
                <a:cubicBezTo>
                  <a:pt x="1824676" y="469221"/>
                  <a:pt x="1826651" y="465835"/>
                  <a:pt x="1826651" y="461321"/>
                </a:cubicBezTo>
                <a:lnTo>
                  <a:pt x="1826651" y="460474"/>
                </a:lnTo>
                <a:cubicBezTo>
                  <a:pt x="1826651" y="458217"/>
                  <a:pt x="1828062" y="455678"/>
                  <a:pt x="1830883" y="452856"/>
                </a:cubicBezTo>
                <a:cubicBezTo>
                  <a:pt x="1839912" y="443827"/>
                  <a:pt x="1847530" y="433952"/>
                  <a:pt x="1853738" y="423230"/>
                </a:cubicBezTo>
                <a:lnTo>
                  <a:pt x="1859663" y="413073"/>
                </a:lnTo>
                <a:lnTo>
                  <a:pt x="1857124" y="411380"/>
                </a:lnTo>
                <a:lnTo>
                  <a:pt x="1851198" y="412226"/>
                </a:lnTo>
                <a:cubicBezTo>
                  <a:pt x="1845555" y="412226"/>
                  <a:pt x="1840194" y="408558"/>
                  <a:pt x="1835116" y="401222"/>
                </a:cubicBezTo>
                <a:cubicBezTo>
                  <a:pt x="1832858" y="397272"/>
                  <a:pt x="1830319" y="394733"/>
                  <a:pt x="1827497" y="393604"/>
                </a:cubicBezTo>
                <a:lnTo>
                  <a:pt x="1819033" y="383447"/>
                </a:lnTo>
                <a:cubicBezTo>
                  <a:pt x="1822419" y="376675"/>
                  <a:pt x="1826933" y="372160"/>
                  <a:pt x="1832576" y="369903"/>
                </a:cubicBezTo>
                <a:cubicBezTo>
                  <a:pt x="1838219" y="367646"/>
                  <a:pt x="1843862" y="365953"/>
                  <a:pt x="1849505" y="364824"/>
                </a:cubicBezTo>
                <a:cubicBezTo>
                  <a:pt x="1851198" y="364824"/>
                  <a:pt x="1852609" y="364542"/>
                  <a:pt x="1853738" y="363978"/>
                </a:cubicBezTo>
                <a:cubicBezTo>
                  <a:pt x="1872360" y="360028"/>
                  <a:pt x="1890135" y="354385"/>
                  <a:pt x="1907065" y="347049"/>
                </a:cubicBezTo>
                <a:lnTo>
                  <a:pt x="1914683" y="341124"/>
                </a:lnTo>
                <a:lnTo>
                  <a:pt x="1915529" y="347895"/>
                </a:lnTo>
                <a:cubicBezTo>
                  <a:pt x="1919479" y="347895"/>
                  <a:pt x="1923147" y="347049"/>
                  <a:pt x="1926533" y="345356"/>
                </a:cubicBezTo>
                <a:cubicBezTo>
                  <a:pt x="1934434" y="339713"/>
                  <a:pt x="1943180" y="335763"/>
                  <a:pt x="1952774" y="333505"/>
                </a:cubicBezTo>
                <a:lnTo>
                  <a:pt x="1966317" y="329273"/>
                </a:lnTo>
                <a:cubicBezTo>
                  <a:pt x="1981553" y="323630"/>
                  <a:pt x="1997072" y="318269"/>
                  <a:pt x="2012872" y="313190"/>
                </a:cubicBezTo>
                <a:lnTo>
                  <a:pt x="2057735" y="297954"/>
                </a:lnTo>
                <a:cubicBezTo>
                  <a:pt x="2056042" y="292875"/>
                  <a:pt x="2054490" y="287373"/>
                  <a:pt x="2053079" y="281448"/>
                </a:cubicBezTo>
                <a:cubicBezTo>
                  <a:pt x="2051668" y="275523"/>
                  <a:pt x="2050116" y="269457"/>
                  <a:pt x="2048424" y="263249"/>
                </a:cubicBezTo>
                <a:lnTo>
                  <a:pt x="2042498" y="264942"/>
                </a:lnTo>
                <a:cubicBezTo>
                  <a:pt x="2037984" y="266071"/>
                  <a:pt x="2033187" y="267764"/>
                  <a:pt x="2028108" y="270021"/>
                </a:cubicBezTo>
                <a:cubicBezTo>
                  <a:pt x="2027544" y="270021"/>
                  <a:pt x="2026416" y="270444"/>
                  <a:pt x="2024723" y="271291"/>
                </a:cubicBezTo>
                <a:cubicBezTo>
                  <a:pt x="2023030" y="272137"/>
                  <a:pt x="2021337" y="272560"/>
                  <a:pt x="2019644" y="272560"/>
                </a:cubicBezTo>
                <a:lnTo>
                  <a:pt x="2017104" y="272560"/>
                </a:lnTo>
                <a:cubicBezTo>
                  <a:pt x="2015412" y="272560"/>
                  <a:pt x="2014142" y="273266"/>
                  <a:pt x="2013295" y="274676"/>
                </a:cubicBezTo>
                <a:cubicBezTo>
                  <a:pt x="2012449" y="276087"/>
                  <a:pt x="2011461" y="277075"/>
                  <a:pt x="2010333" y="277639"/>
                </a:cubicBezTo>
                <a:lnTo>
                  <a:pt x="2001022" y="274253"/>
                </a:lnTo>
                <a:cubicBezTo>
                  <a:pt x="1997072" y="279332"/>
                  <a:pt x="1991993" y="281871"/>
                  <a:pt x="1985785" y="281871"/>
                </a:cubicBezTo>
                <a:lnTo>
                  <a:pt x="1983246" y="281871"/>
                </a:lnTo>
                <a:lnTo>
                  <a:pt x="1967163" y="286950"/>
                </a:lnTo>
                <a:cubicBezTo>
                  <a:pt x="1960392" y="289772"/>
                  <a:pt x="1951927" y="291182"/>
                  <a:pt x="1941770" y="291182"/>
                </a:cubicBezTo>
                <a:cubicBezTo>
                  <a:pt x="1923147" y="291182"/>
                  <a:pt x="1907347" y="283564"/>
                  <a:pt x="1894368" y="268328"/>
                </a:cubicBezTo>
                <a:cubicBezTo>
                  <a:pt x="1893803" y="267199"/>
                  <a:pt x="1893098" y="266353"/>
                  <a:pt x="1892252" y="265789"/>
                </a:cubicBezTo>
                <a:cubicBezTo>
                  <a:pt x="1891405" y="265224"/>
                  <a:pt x="1890700" y="264519"/>
                  <a:pt x="1890135" y="263672"/>
                </a:cubicBezTo>
                <a:cubicBezTo>
                  <a:pt x="1889571" y="262826"/>
                  <a:pt x="1889007" y="262121"/>
                  <a:pt x="1888443" y="261556"/>
                </a:cubicBezTo>
                <a:cubicBezTo>
                  <a:pt x="1887878" y="260992"/>
                  <a:pt x="1887596" y="260428"/>
                  <a:pt x="1887596" y="259863"/>
                </a:cubicBezTo>
                <a:cubicBezTo>
                  <a:pt x="1888725" y="256478"/>
                  <a:pt x="1890700" y="254785"/>
                  <a:pt x="1893521" y="254785"/>
                </a:cubicBezTo>
                <a:lnTo>
                  <a:pt x="1896061" y="254785"/>
                </a:lnTo>
                <a:cubicBezTo>
                  <a:pt x="1903397" y="257606"/>
                  <a:pt x="1911015" y="259017"/>
                  <a:pt x="1918915" y="259017"/>
                </a:cubicBezTo>
                <a:cubicBezTo>
                  <a:pt x="1926815" y="259017"/>
                  <a:pt x="1934998" y="257324"/>
                  <a:pt x="1943462" y="253938"/>
                </a:cubicBezTo>
                <a:cubicBezTo>
                  <a:pt x="1960392" y="248859"/>
                  <a:pt x="1976757" y="241523"/>
                  <a:pt x="1992557" y="231930"/>
                </a:cubicBezTo>
                <a:cubicBezTo>
                  <a:pt x="1993122" y="231366"/>
                  <a:pt x="1994250" y="230802"/>
                  <a:pt x="1995943" y="230237"/>
                </a:cubicBezTo>
                <a:cubicBezTo>
                  <a:pt x="1997636" y="229673"/>
                  <a:pt x="2000175" y="228262"/>
                  <a:pt x="2003561" y="226005"/>
                </a:cubicBezTo>
                <a:lnTo>
                  <a:pt x="2005254" y="224312"/>
                </a:lnTo>
                <a:lnTo>
                  <a:pt x="2005254" y="223466"/>
                </a:lnTo>
                <a:lnTo>
                  <a:pt x="2007793" y="223466"/>
                </a:lnTo>
                <a:cubicBezTo>
                  <a:pt x="2009486" y="223466"/>
                  <a:pt x="2011038" y="223042"/>
                  <a:pt x="2012449" y="222196"/>
                </a:cubicBezTo>
                <a:cubicBezTo>
                  <a:pt x="2013860" y="221349"/>
                  <a:pt x="2015412" y="220080"/>
                  <a:pt x="2017104" y="218387"/>
                </a:cubicBezTo>
                <a:cubicBezTo>
                  <a:pt x="2018797" y="216694"/>
                  <a:pt x="2020349" y="215424"/>
                  <a:pt x="2021760" y="214578"/>
                </a:cubicBezTo>
                <a:cubicBezTo>
                  <a:pt x="2023171" y="213731"/>
                  <a:pt x="2024158" y="213026"/>
                  <a:pt x="2024723" y="212462"/>
                </a:cubicBezTo>
                <a:lnTo>
                  <a:pt x="2048424" y="201458"/>
                </a:lnTo>
                <a:cubicBezTo>
                  <a:pt x="2051809" y="199765"/>
                  <a:pt x="2053502" y="197225"/>
                  <a:pt x="2053502" y="193839"/>
                </a:cubicBezTo>
                <a:lnTo>
                  <a:pt x="2053502" y="187914"/>
                </a:lnTo>
                <a:cubicBezTo>
                  <a:pt x="2053502" y="176064"/>
                  <a:pt x="2054913" y="164213"/>
                  <a:pt x="2057735" y="152363"/>
                </a:cubicBezTo>
                <a:lnTo>
                  <a:pt x="2056888" y="137973"/>
                </a:lnTo>
                <a:cubicBezTo>
                  <a:pt x="2056888" y="128944"/>
                  <a:pt x="2057593" y="119774"/>
                  <a:pt x="2059004" y="110463"/>
                </a:cubicBezTo>
                <a:cubicBezTo>
                  <a:pt x="2060415" y="101152"/>
                  <a:pt x="2061120" y="91982"/>
                  <a:pt x="2061120" y="82953"/>
                </a:cubicBezTo>
                <a:lnTo>
                  <a:pt x="2061120" y="67717"/>
                </a:lnTo>
                <a:cubicBezTo>
                  <a:pt x="2061120" y="61509"/>
                  <a:pt x="2061685" y="54738"/>
                  <a:pt x="2062813" y="47402"/>
                </a:cubicBezTo>
                <a:cubicBezTo>
                  <a:pt x="2061120" y="46837"/>
                  <a:pt x="2059427" y="46273"/>
                  <a:pt x="2057735" y="45709"/>
                </a:cubicBezTo>
                <a:cubicBezTo>
                  <a:pt x="2056042" y="45144"/>
                  <a:pt x="2054067" y="44862"/>
                  <a:pt x="2051809" y="44862"/>
                </a:cubicBezTo>
                <a:cubicBezTo>
                  <a:pt x="2048424" y="44862"/>
                  <a:pt x="2043345" y="45991"/>
                  <a:pt x="2036573" y="48248"/>
                </a:cubicBezTo>
                <a:cubicBezTo>
                  <a:pt x="2032623" y="49941"/>
                  <a:pt x="2029096" y="52904"/>
                  <a:pt x="2025992" y="57136"/>
                </a:cubicBezTo>
                <a:cubicBezTo>
                  <a:pt x="2022889" y="61368"/>
                  <a:pt x="2019362" y="66306"/>
                  <a:pt x="2015412" y="71949"/>
                </a:cubicBezTo>
                <a:lnTo>
                  <a:pt x="2014565" y="68563"/>
                </a:lnTo>
                <a:cubicBezTo>
                  <a:pt x="2018515" y="48812"/>
                  <a:pt x="2029519" y="34705"/>
                  <a:pt x="2047577" y="26240"/>
                </a:cubicBezTo>
                <a:cubicBezTo>
                  <a:pt x="2058863" y="21726"/>
                  <a:pt x="2069303" y="15801"/>
                  <a:pt x="2078896" y="8464"/>
                </a:cubicBezTo>
                <a:cubicBezTo>
                  <a:pt x="2086232" y="2821"/>
                  <a:pt x="2093850" y="0"/>
                  <a:pt x="2101751" y="0"/>
                </a:cubicBezTo>
                <a:close/>
              </a:path>
            </a:pathLst>
          </a:custGeom>
          <a:gradFill flip="none" rotWithShape="1">
            <a:gsLst>
              <a:gs pos="48000">
                <a:srgbClr val="366B5A"/>
              </a:gs>
              <a:gs pos="0">
                <a:srgbClr val="CA9261"/>
              </a:gs>
            </a:gsLst>
            <a:lin ang="2700000" scaled="1"/>
            <a:tileRect/>
          </a:gradFill>
          <a:ln>
            <a:noFill/>
          </a:ln>
          <a:effectLst>
            <a:glow>
              <a:srgbClr val="000000"/>
            </a:glo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1" sz="7200" b="0" i="0" u="none" strike="noStrike" cap="none" spc="0" normalizeH="0" baseline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鸿雷行书简体" panose="00000505000000000000" pitchFamily="2" charset="-122"/>
                <a:ea typeface="鸿雷行书简体" panose="00000505000000000000" pitchFamily="2" charset="-122"/>
                <a:cs typeface="+mn-ea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6800" b="0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48000">
                    <a:srgbClr val="366B5A"/>
                  </a:gs>
                  <a:gs pos="0">
                    <a:srgbClr val="CA9261"/>
                  </a:gs>
                </a:gsLst>
                <a:lin ang="2700000" scaled="1"/>
                <a:tileRect/>
              </a:gradFill>
              <a:effectLst/>
              <a:uLnTx/>
              <a:uFillTx/>
              <a:latin typeface="鸿雷行书简体" panose="00000505000000000000" pitchFamily="2" charset="-122"/>
              <a:ea typeface="鸿雷行书简体" panose="00000505000000000000" pitchFamily="2" charset="-122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14"/>
          <a:srcRect l="8061" t="3616" r="-1" b="6294"/>
          <a:stretch>
            <a:fillRect/>
          </a:stretch>
        </p:blipFill>
        <p:spPr>
          <a:xfrm>
            <a:off x="5331567" y="487399"/>
            <a:ext cx="1528866" cy="1506986"/>
          </a:xfrm>
          <a:prstGeom prst="rect">
            <a:avLst/>
          </a:prstGeom>
          <a:noFill/>
          <a:effectLst/>
        </p:spPr>
      </p:pic>
      <p:sp>
        <p:nvSpPr>
          <p:cNvPr id="17" name="TextBox 2"/>
          <p:cNvSpPr txBox="1"/>
          <p:nvPr>
            <p:custDataLst>
              <p:tags r:id="rId15"/>
            </p:custDataLst>
          </p:nvPr>
        </p:nvSpPr>
        <p:spPr>
          <a:xfrm rot="10800000" flipV="1">
            <a:off x="5670890" y="945740"/>
            <a:ext cx="861938" cy="490825"/>
          </a:xfrm>
          <a:custGeom>
            <a:avLst/>
            <a:gdLst/>
            <a:ahLst/>
            <a:cxnLst/>
            <a:rect l="l" t="t" r="r" b="b"/>
            <a:pathLst>
              <a:path w="861938" h="490825">
                <a:moveTo>
                  <a:pt x="832554" y="161069"/>
                </a:moveTo>
                <a:lnTo>
                  <a:pt x="823847" y="167599"/>
                </a:lnTo>
                <a:cubicBezTo>
                  <a:pt x="808611" y="175579"/>
                  <a:pt x="799905" y="186463"/>
                  <a:pt x="797728" y="200248"/>
                </a:cubicBezTo>
                <a:lnTo>
                  <a:pt x="794463" y="213307"/>
                </a:lnTo>
                <a:cubicBezTo>
                  <a:pt x="791561" y="220563"/>
                  <a:pt x="790110" y="226730"/>
                  <a:pt x="790110" y="231809"/>
                </a:cubicBezTo>
                <a:lnTo>
                  <a:pt x="791198" y="242692"/>
                </a:lnTo>
                <a:lnTo>
                  <a:pt x="782492" y="268811"/>
                </a:lnTo>
                <a:lnTo>
                  <a:pt x="766167" y="323226"/>
                </a:lnTo>
                <a:cubicBezTo>
                  <a:pt x="758186" y="355875"/>
                  <a:pt x="751657" y="380000"/>
                  <a:pt x="746578" y="395599"/>
                </a:cubicBezTo>
                <a:cubicBezTo>
                  <a:pt x="741499" y="411198"/>
                  <a:pt x="738960" y="421174"/>
                  <a:pt x="738960" y="425527"/>
                </a:cubicBezTo>
                <a:cubicBezTo>
                  <a:pt x="738960" y="437136"/>
                  <a:pt x="746941" y="447656"/>
                  <a:pt x="762902" y="457088"/>
                </a:cubicBezTo>
                <a:cubicBezTo>
                  <a:pt x="781766" y="448381"/>
                  <a:pt x="797728" y="436047"/>
                  <a:pt x="810788" y="420085"/>
                </a:cubicBezTo>
                <a:cubicBezTo>
                  <a:pt x="816592" y="413556"/>
                  <a:pt x="822396" y="407751"/>
                  <a:pt x="828201" y="402673"/>
                </a:cubicBezTo>
                <a:cubicBezTo>
                  <a:pt x="847790" y="383809"/>
                  <a:pt x="857585" y="361680"/>
                  <a:pt x="857585" y="336286"/>
                </a:cubicBezTo>
                <a:lnTo>
                  <a:pt x="856497" y="324315"/>
                </a:lnTo>
                <a:lnTo>
                  <a:pt x="857585" y="309078"/>
                </a:lnTo>
                <a:cubicBezTo>
                  <a:pt x="860487" y="295293"/>
                  <a:pt x="861938" y="281145"/>
                  <a:pt x="861938" y="266634"/>
                </a:cubicBezTo>
                <a:lnTo>
                  <a:pt x="860850" y="206778"/>
                </a:lnTo>
                <a:cubicBezTo>
                  <a:pt x="860850" y="188639"/>
                  <a:pt x="855046" y="174491"/>
                  <a:pt x="843437" y="164334"/>
                </a:cubicBezTo>
                <a:cubicBezTo>
                  <a:pt x="841260" y="162157"/>
                  <a:pt x="837633" y="161069"/>
                  <a:pt x="832554" y="161069"/>
                </a:cubicBezTo>
                <a:close/>
                <a:moveTo>
                  <a:pt x="397232" y="122978"/>
                </a:moveTo>
                <a:cubicBezTo>
                  <a:pt x="424076" y="129508"/>
                  <a:pt x="452372" y="135675"/>
                  <a:pt x="482119" y="141479"/>
                </a:cubicBezTo>
                <a:cubicBezTo>
                  <a:pt x="489375" y="142930"/>
                  <a:pt x="493003" y="146558"/>
                  <a:pt x="493003" y="152362"/>
                </a:cubicBezTo>
                <a:lnTo>
                  <a:pt x="491914" y="156715"/>
                </a:lnTo>
                <a:cubicBezTo>
                  <a:pt x="489738" y="179933"/>
                  <a:pt x="483933" y="196257"/>
                  <a:pt x="474501" y="205689"/>
                </a:cubicBezTo>
                <a:cubicBezTo>
                  <a:pt x="456363" y="221651"/>
                  <a:pt x="438224" y="239064"/>
                  <a:pt x="420086" y="257928"/>
                </a:cubicBezTo>
                <a:lnTo>
                  <a:pt x="339551" y="329756"/>
                </a:lnTo>
                <a:cubicBezTo>
                  <a:pt x="302549" y="360954"/>
                  <a:pt x="275704" y="376553"/>
                  <a:pt x="259017" y="376553"/>
                </a:cubicBezTo>
                <a:cubicBezTo>
                  <a:pt x="242329" y="376553"/>
                  <a:pt x="229995" y="367847"/>
                  <a:pt x="222014" y="350434"/>
                </a:cubicBezTo>
                <a:cubicBezTo>
                  <a:pt x="208229" y="317059"/>
                  <a:pt x="195895" y="280057"/>
                  <a:pt x="185012" y="239427"/>
                </a:cubicBezTo>
                <a:cubicBezTo>
                  <a:pt x="184286" y="235073"/>
                  <a:pt x="183924" y="229269"/>
                  <a:pt x="183924" y="222014"/>
                </a:cubicBezTo>
                <a:lnTo>
                  <a:pt x="196983" y="228544"/>
                </a:lnTo>
                <a:cubicBezTo>
                  <a:pt x="216573" y="241603"/>
                  <a:pt x="252487" y="253575"/>
                  <a:pt x="304726" y="264458"/>
                </a:cubicBezTo>
                <a:cubicBezTo>
                  <a:pt x="310530" y="265909"/>
                  <a:pt x="315971" y="266634"/>
                  <a:pt x="321050" y="266634"/>
                </a:cubicBezTo>
                <a:cubicBezTo>
                  <a:pt x="338463" y="266634"/>
                  <a:pt x="353699" y="258291"/>
                  <a:pt x="366759" y="241603"/>
                </a:cubicBezTo>
                <a:cubicBezTo>
                  <a:pt x="370387" y="236525"/>
                  <a:pt x="374740" y="231809"/>
                  <a:pt x="379819" y="227455"/>
                </a:cubicBezTo>
                <a:cubicBezTo>
                  <a:pt x="393604" y="218023"/>
                  <a:pt x="400497" y="206778"/>
                  <a:pt x="400497" y="193718"/>
                </a:cubicBezTo>
                <a:cubicBezTo>
                  <a:pt x="400497" y="187188"/>
                  <a:pt x="398501" y="179570"/>
                  <a:pt x="394511" y="170863"/>
                </a:cubicBezTo>
                <a:cubicBezTo>
                  <a:pt x="390520" y="162157"/>
                  <a:pt x="386711" y="151999"/>
                  <a:pt x="383084" y="140391"/>
                </a:cubicBezTo>
                <a:lnTo>
                  <a:pt x="376554" y="122978"/>
                </a:lnTo>
                <a:close/>
                <a:moveTo>
                  <a:pt x="249222" y="109918"/>
                </a:moveTo>
                <a:cubicBezTo>
                  <a:pt x="271714" y="109918"/>
                  <a:pt x="296745" y="111732"/>
                  <a:pt x="324315" y="115360"/>
                </a:cubicBezTo>
                <a:lnTo>
                  <a:pt x="341728" y="116448"/>
                </a:lnTo>
                <a:lnTo>
                  <a:pt x="341728" y="187188"/>
                </a:lnTo>
                <a:cubicBezTo>
                  <a:pt x="327217" y="192992"/>
                  <a:pt x="314883" y="195894"/>
                  <a:pt x="304726" y="195894"/>
                </a:cubicBezTo>
                <a:cubicBezTo>
                  <a:pt x="296019" y="195894"/>
                  <a:pt x="288764" y="194081"/>
                  <a:pt x="282959" y="190453"/>
                </a:cubicBezTo>
                <a:cubicBezTo>
                  <a:pt x="266272" y="181747"/>
                  <a:pt x="249585" y="177393"/>
                  <a:pt x="232897" y="177393"/>
                </a:cubicBezTo>
                <a:cubicBezTo>
                  <a:pt x="221289" y="177393"/>
                  <a:pt x="210043" y="179207"/>
                  <a:pt x="199160" y="182835"/>
                </a:cubicBezTo>
                <a:lnTo>
                  <a:pt x="178482" y="190453"/>
                </a:lnTo>
                <a:cubicBezTo>
                  <a:pt x="175580" y="172315"/>
                  <a:pt x="174129" y="154539"/>
                  <a:pt x="174129" y="137126"/>
                </a:cubicBezTo>
                <a:cubicBezTo>
                  <a:pt x="174129" y="122615"/>
                  <a:pt x="182291" y="114453"/>
                  <a:pt x="198616" y="112639"/>
                </a:cubicBezTo>
                <a:cubicBezTo>
                  <a:pt x="214940" y="110825"/>
                  <a:pt x="231809" y="109918"/>
                  <a:pt x="249222" y="109918"/>
                </a:cubicBezTo>
                <a:close/>
                <a:moveTo>
                  <a:pt x="128420" y="0"/>
                </a:moveTo>
                <a:cubicBezTo>
                  <a:pt x="96496" y="18138"/>
                  <a:pt x="72372" y="34644"/>
                  <a:pt x="56048" y="49517"/>
                </a:cubicBezTo>
                <a:cubicBezTo>
                  <a:pt x="39723" y="64391"/>
                  <a:pt x="26119" y="78720"/>
                  <a:pt x="15236" y="92505"/>
                </a:cubicBezTo>
                <a:cubicBezTo>
                  <a:pt x="5079" y="102663"/>
                  <a:pt x="0" y="113546"/>
                  <a:pt x="0" y="125155"/>
                </a:cubicBezTo>
                <a:lnTo>
                  <a:pt x="6530" y="167599"/>
                </a:lnTo>
                <a:cubicBezTo>
                  <a:pt x="10157" y="192992"/>
                  <a:pt x="13422" y="211494"/>
                  <a:pt x="16325" y="223102"/>
                </a:cubicBezTo>
                <a:cubicBezTo>
                  <a:pt x="17776" y="236887"/>
                  <a:pt x="22854" y="249584"/>
                  <a:pt x="31561" y="261193"/>
                </a:cubicBezTo>
                <a:lnTo>
                  <a:pt x="31561" y="268811"/>
                </a:lnTo>
                <a:cubicBezTo>
                  <a:pt x="31561" y="281871"/>
                  <a:pt x="34463" y="293842"/>
                  <a:pt x="40267" y="304725"/>
                </a:cubicBezTo>
                <a:lnTo>
                  <a:pt x="43532" y="313432"/>
                </a:lnTo>
                <a:cubicBezTo>
                  <a:pt x="66749" y="366396"/>
                  <a:pt x="88515" y="404849"/>
                  <a:pt x="108831" y="428792"/>
                </a:cubicBezTo>
                <a:cubicBezTo>
                  <a:pt x="131322" y="456362"/>
                  <a:pt x="159255" y="470148"/>
                  <a:pt x="192630" y="470148"/>
                </a:cubicBezTo>
                <a:cubicBezTo>
                  <a:pt x="201336" y="470148"/>
                  <a:pt x="210406" y="469059"/>
                  <a:pt x="219838" y="466883"/>
                </a:cubicBezTo>
                <a:cubicBezTo>
                  <a:pt x="232172" y="462529"/>
                  <a:pt x="244143" y="455818"/>
                  <a:pt x="255752" y="446749"/>
                </a:cubicBezTo>
                <a:cubicBezTo>
                  <a:pt x="267360" y="437680"/>
                  <a:pt x="273709" y="432782"/>
                  <a:pt x="274797" y="432057"/>
                </a:cubicBezTo>
                <a:cubicBezTo>
                  <a:pt x="275885" y="431331"/>
                  <a:pt x="277518" y="430243"/>
                  <a:pt x="279695" y="428792"/>
                </a:cubicBezTo>
                <a:cubicBezTo>
                  <a:pt x="284773" y="437498"/>
                  <a:pt x="290759" y="443303"/>
                  <a:pt x="297652" y="446205"/>
                </a:cubicBezTo>
                <a:cubicBezTo>
                  <a:pt x="304544" y="449107"/>
                  <a:pt x="312344" y="450921"/>
                  <a:pt x="321050" y="451646"/>
                </a:cubicBezTo>
                <a:cubicBezTo>
                  <a:pt x="325403" y="452372"/>
                  <a:pt x="329575" y="453823"/>
                  <a:pt x="333566" y="456000"/>
                </a:cubicBezTo>
                <a:cubicBezTo>
                  <a:pt x="337556" y="458176"/>
                  <a:pt x="342816" y="459264"/>
                  <a:pt x="349346" y="459264"/>
                </a:cubicBezTo>
                <a:lnTo>
                  <a:pt x="423351" y="466883"/>
                </a:lnTo>
                <a:cubicBezTo>
                  <a:pt x="480668" y="477766"/>
                  <a:pt x="517308" y="484296"/>
                  <a:pt x="533270" y="486472"/>
                </a:cubicBezTo>
                <a:lnTo>
                  <a:pt x="546329" y="487560"/>
                </a:lnTo>
                <a:cubicBezTo>
                  <a:pt x="555036" y="489737"/>
                  <a:pt x="564105" y="490825"/>
                  <a:pt x="573537" y="490825"/>
                </a:cubicBezTo>
                <a:cubicBezTo>
                  <a:pt x="583695" y="490825"/>
                  <a:pt x="594215" y="489374"/>
                  <a:pt x="605098" y="486472"/>
                </a:cubicBezTo>
                <a:cubicBezTo>
                  <a:pt x="611628" y="483570"/>
                  <a:pt x="617251" y="479942"/>
                  <a:pt x="621967" y="475589"/>
                </a:cubicBezTo>
                <a:cubicBezTo>
                  <a:pt x="626683" y="471236"/>
                  <a:pt x="630310" y="467427"/>
                  <a:pt x="632850" y="464162"/>
                </a:cubicBezTo>
                <a:cubicBezTo>
                  <a:pt x="635389" y="460897"/>
                  <a:pt x="637747" y="458176"/>
                  <a:pt x="639924" y="456000"/>
                </a:cubicBezTo>
                <a:cubicBezTo>
                  <a:pt x="645728" y="449470"/>
                  <a:pt x="648630" y="443303"/>
                  <a:pt x="648630" y="437498"/>
                </a:cubicBezTo>
                <a:cubicBezTo>
                  <a:pt x="648630" y="430969"/>
                  <a:pt x="645003" y="425164"/>
                  <a:pt x="637747" y="420085"/>
                </a:cubicBezTo>
                <a:cubicBezTo>
                  <a:pt x="610902" y="405575"/>
                  <a:pt x="582969" y="391790"/>
                  <a:pt x="553948" y="378730"/>
                </a:cubicBezTo>
                <a:lnTo>
                  <a:pt x="553948" y="377642"/>
                </a:lnTo>
                <a:lnTo>
                  <a:pt x="550683" y="379818"/>
                </a:lnTo>
                <a:cubicBezTo>
                  <a:pt x="553585" y="384171"/>
                  <a:pt x="557394" y="387799"/>
                  <a:pt x="562110" y="390701"/>
                </a:cubicBezTo>
                <a:cubicBezTo>
                  <a:pt x="566826" y="393603"/>
                  <a:pt x="570635" y="396687"/>
                  <a:pt x="573537" y="399952"/>
                </a:cubicBezTo>
                <a:cubicBezTo>
                  <a:pt x="576439" y="403217"/>
                  <a:pt x="577890" y="407751"/>
                  <a:pt x="577890" y="413556"/>
                </a:cubicBezTo>
                <a:lnTo>
                  <a:pt x="570272" y="413556"/>
                </a:lnTo>
                <a:cubicBezTo>
                  <a:pt x="555036" y="413556"/>
                  <a:pt x="541976" y="411016"/>
                  <a:pt x="531093" y="405937"/>
                </a:cubicBezTo>
                <a:lnTo>
                  <a:pt x="513680" y="398319"/>
                </a:lnTo>
                <a:lnTo>
                  <a:pt x="512592" y="398319"/>
                </a:lnTo>
                <a:cubicBezTo>
                  <a:pt x="495179" y="393966"/>
                  <a:pt x="483571" y="390883"/>
                  <a:pt x="477766" y="389069"/>
                </a:cubicBezTo>
                <a:cubicBezTo>
                  <a:pt x="471962" y="387255"/>
                  <a:pt x="465795" y="384897"/>
                  <a:pt x="459265" y="381995"/>
                </a:cubicBezTo>
                <a:cubicBezTo>
                  <a:pt x="446205" y="375465"/>
                  <a:pt x="432420" y="372200"/>
                  <a:pt x="417909" y="372200"/>
                </a:cubicBezTo>
                <a:lnTo>
                  <a:pt x="410291" y="372200"/>
                </a:lnTo>
                <a:cubicBezTo>
                  <a:pt x="405938" y="372200"/>
                  <a:pt x="402310" y="371474"/>
                  <a:pt x="399408" y="370023"/>
                </a:cubicBezTo>
                <a:cubicBezTo>
                  <a:pt x="388525" y="362768"/>
                  <a:pt x="375828" y="359140"/>
                  <a:pt x="361318" y="359140"/>
                </a:cubicBezTo>
                <a:lnTo>
                  <a:pt x="354788" y="359140"/>
                </a:lnTo>
                <a:cubicBezTo>
                  <a:pt x="361318" y="348983"/>
                  <a:pt x="374196" y="333021"/>
                  <a:pt x="393423" y="311255"/>
                </a:cubicBezTo>
                <a:cubicBezTo>
                  <a:pt x="412649" y="289489"/>
                  <a:pt x="431876" y="268448"/>
                  <a:pt x="451103" y="248133"/>
                </a:cubicBezTo>
                <a:cubicBezTo>
                  <a:pt x="470329" y="227818"/>
                  <a:pt x="482845" y="215847"/>
                  <a:pt x="488649" y="212219"/>
                </a:cubicBezTo>
                <a:cubicBezTo>
                  <a:pt x="493728" y="221651"/>
                  <a:pt x="498444" y="231446"/>
                  <a:pt x="502797" y="241603"/>
                </a:cubicBezTo>
                <a:cubicBezTo>
                  <a:pt x="515131" y="270625"/>
                  <a:pt x="532544" y="296381"/>
                  <a:pt x="555036" y="318873"/>
                </a:cubicBezTo>
                <a:cubicBezTo>
                  <a:pt x="569547" y="334109"/>
                  <a:pt x="586234" y="341727"/>
                  <a:pt x="605098" y="341727"/>
                </a:cubicBezTo>
                <a:lnTo>
                  <a:pt x="614893" y="340639"/>
                </a:lnTo>
                <a:cubicBezTo>
                  <a:pt x="625776" y="340639"/>
                  <a:pt x="634845" y="335198"/>
                  <a:pt x="642100" y="324315"/>
                </a:cubicBezTo>
                <a:cubicBezTo>
                  <a:pt x="640649" y="322863"/>
                  <a:pt x="639561" y="321050"/>
                  <a:pt x="638835" y="318873"/>
                </a:cubicBezTo>
                <a:lnTo>
                  <a:pt x="627952" y="305813"/>
                </a:lnTo>
                <a:cubicBezTo>
                  <a:pt x="618520" y="296381"/>
                  <a:pt x="611265" y="285136"/>
                  <a:pt x="606186" y="272076"/>
                </a:cubicBezTo>
                <a:cubicBezTo>
                  <a:pt x="605461" y="271350"/>
                  <a:pt x="605098" y="270262"/>
                  <a:pt x="605098" y="268811"/>
                </a:cubicBezTo>
                <a:cubicBezTo>
                  <a:pt x="600745" y="256477"/>
                  <a:pt x="594940" y="249221"/>
                  <a:pt x="587685" y="247045"/>
                </a:cubicBezTo>
                <a:cubicBezTo>
                  <a:pt x="584783" y="245594"/>
                  <a:pt x="583332" y="244143"/>
                  <a:pt x="583332" y="242692"/>
                </a:cubicBezTo>
                <a:cubicBezTo>
                  <a:pt x="569547" y="205689"/>
                  <a:pt x="561566" y="183560"/>
                  <a:pt x="559389" y="176305"/>
                </a:cubicBezTo>
                <a:cubicBezTo>
                  <a:pt x="564468" y="169775"/>
                  <a:pt x="569365" y="165785"/>
                  <a:pt x="574081" y="164334"/>
                </a:cubicBezTo>
                <a:cubicBezTo>
                  <a:pt x="578797" y="162883"/>
                  <a:pt x="583332" y="162157"/>
                  <a:pt x="587685" y="162157"/>
                </a:cubicBezTo>
                <a:lnTo>
                  <a:pt x="597480" y="163245"/>
                </a:lnTo>
                <a:cubicBezTo>
                  <a:pt x="634482" y="172677"/>
                  <a:pt x="665680" y="177393"/>
                  <a:pt x="691074" y="177393"/>
                </a:cubicBezTo>
                <a:lnTo>
                  <a:pt x="711752" y="176305"/>
                </a:lnTo>
                <a:cubicBezTo>
                  <a:pt x="721909" y="174854"/>
                  <a:pt x="729709" y="171589"/>
                  <a:pt x="735151" y="166510"/>
                </a:cubicBezTo>
                <a:cubicBezTo>
                  <a:pt x="740592" y="161431"/>
                  <a:pt x="748754" y="151637"/>
                  <a:pt x="759637" y="137126"/>
                </a:cubicBezTo>
                <a:cubicBezTo>
                  <a:pt x="758912" y="133498"/>
                  <a:pt x="758368" y="131322"/>
                  <a:pt x="758005" y="130596"/>
                </a:cubicBezTo>
                <a:cubicBezTo>
                  <a:pt x="757642" y="129871"/>
                  <a:pt x="757098" y="128782"/>
                  <a:pt x="756372" y="127331"/>
                </a:cubicBezTo>
                <a:cubicBezTo>
                  <a:pt x="754196" y="128782"/>
                  <a:pt x="751657" y="130233"/>
                  <a:pt x="748754" y="131684"/>
                </a:cubicBezTo>
                <a:cubicBezTo>
                  <a:pt x="745852" y="133136"/>
                  <a:pt x="743313" y="134949"/>
                  <a:pt x="741136" y="137126"/>
                </a:cubicBezTo>
                <a:lnTo>
                  <a:pt x="183924" y="21766"/>
                </a:lnTo>
                <a:close/>
              </a:path>
            </a:pathLst>
          </a:custGeom>
          <a:gradFill>
            <a:gsLst>
              <a:gs pos="100000">
                <a:srgbClr val="344B4D"/>
              </a:gs>
              <a:gs pos="0">
                <a:srgbClr val="78A19C"/>
              </a:gs>
            </a:gsLst>
            <a:lin ang="8100000" scaled="1"/>
          </a:gradFill>
          <a:ln>
            <a:noFill/>
          </a:ln>
          <a:effectLst>
            <a:glow>
              <a:srgbClr val="000000"/>
            </a:glow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1" sz="7200" b="0" i="0" u="none" strike="noStrike" cap="none" spc="0" normalizeH="0" baseline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鸿雷行书简体" panose="00000505000000000000" pitchFamily="2" charset="-122"/>
                <a:ea typeface="鸿雷行书简体" panose="00000505000000000000" pitchFamily="2" charset="-122"/>
                <a:cs typeface="+mn-ea"/>
              </a:defRPr>
            </a:lvl1pPr>
          </a:lstStyle>
          <a:p>
            <a:endParaRPr lang="zh-CN" altLang="en-US" sz="8800" dirty="0">
              <a:gradFill>
                <a:gsLst>
                  <a:gs pos="100000">
                    <a:srgbClr val="344B4D"/>
                  </a:gs>
                  <a:gs pos="0">
                    <a:srgbClr val="78A19C"/>
                  </a:gs>
                </a:gsLst>
                <a:lin ang="8100000" scaled="1"/>
              </a:gra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a:endParaRPr>
          </a:p>
        </p:txBody>
      </p:sp>
    </p:spTree>
    <p:custDataLst>
      <p:tags r:id="rId16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decel="68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612 0.00371 L -0.00612 0.00371 C -0.00821 0.00162 -0.01029 -0.00069 -0.01237 -0.00231 C -0.01328 -0.00301 -0.0142 -0.00347 -0.01511 -0.00347 C -0.02709 -0.00347 -0.03894 -0.00277 -0.05092 -0.00231 C -0.05782 -0.00092 -0.05586 -0.00208 -0.06198 0.00139 C -0.06498 0.00301 -0.06693 0.00394 -0.06953 0.00741 C -0.07422 0.01412 -0.07826 0.02223 -0.08334 0.02824 C -0.08464 0.02987 -0.08607 0.03125 -0.08737 0.03311 C -0.09323 0.04144 -0.08711 0.03542 -0.09297 0.04051 C -0.09974 0.03959 -0.10664 0.03936 -0.11355 0.03797 C -0.11472 0.03774 -0.11576 0.03612 -0.11706 0.03565 C -0.1181 0.03496 -0.11927 0.03473 -0.12045 0.03426 L -0.1267 0.03195 C -0.1319 0.03241 -0.13724 0.03241 -0.14245 0.03311 C -0.14336 0.03334 -0.1444 0.03357 -0.14519 0.03426 C -0.14649 0.03542 -0.1474 0.03704 -0.1487 0.03797 C -0.15065 0.03959 -0.15274 0.04051 -0.15482 0.04167 C -0.15664 0.04283 -0.1586 0.04399 -0.16042 0.04537 C -0.1625 0.04699 -0.16446 0.04862 -0.16654 0.05024 C -0.16719 0.0507 -0.16784 0.05139 -0.16862 0.05139 C -0.17461 0.05301 -0.1806 0.05278 -0.18646 0.0551 C -0.19037 0.05672 -0.19427 0.05857 -0.19818 0.05996 C -0.20352 0.06204 -0.20808 0.06274 -0.21328 0.06366 C -0.22396 0.06852 -0.21485 0.06482 -0.24024 0.06366 L -0.27188 0.0625 C -0.27318 0.06204 -0.27461 0.06204 -0.27605 0.06135 C -0.2823 0.05834 -0.2767 0.0588 -0.28217 0.0588 L -0.30482 0.04537 " pathEditMode="relative" ptsTypes="AAAAAAAAAAAAAAAAAAAAAAAAAAAAA">
                                      <p:cBhvr>
                                        <p:cTn id="6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180000">
                                      <p:cBhvr>
                                        <p:cTn id="8" dur="5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圆角 6"/>
          <p:cNvSpPr/>
          <p:nvPr/>
        </p:nvSpPr>
        <p:spPr>
          <a:xfrm>
            <a:off x="482600" y="1078992"/>
            <a:ext cx="11226800" cy="4942396"/>
          </a:xfrm>
          <a:prstGeom prst="roundRect">
            <a:avLst>
              <a:gd name="adj" fmla="val 1807"/>
            </a:avLst>
          </a:prstGeom>
          <a:solidFill>
            <a:srgbClr val="FEFEF6"/>
          </a:solidFill>
          <a:ln w="19050">
            <a:gradFill flip="none" rotWithShape="1">
              <a:gsLst>
                <a:gs pos="67220">
                  <a:srgbClr val="DCCAAB"/>
                </a:gs>
                <a:gs pos="35600">
                  <a:srgbClr val="466B66"/>
                </a:gs>
                <a:gs pos="0">
                  <a:srgbClr val="DCCAAB"/>
                </a:gs>
                <a:gs pos="100000">
                  <a:srgbClr val="466B66"/>
                </a:gs>
              </a:gsLst>
              <a:lin ang="81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10" name="矩形: 圆角 9"/>
          <p:cNvSpPr/>
          <p:nvPr/>
        </p:nvSpPr>
        <p:spPr>
          <a:xfrm>
            <a:off x="1052435" y="3054096"/>
            <a:ext cx="10087130" cy="2331720"/>
          </a:xfrm>
          <a:prstGeom prst="roundRect">
            <a:avLst>
              <a:gd name="adj" fmla="val 4480"/>
            </a:avLst>
          </a:prstGeom>
          <a:solidFill>
            <a:srgbClr val="E3ECE4">
              <a:alpha val="80000"/>
            </a:srgbClr>
          </a:solidFill>
          <a:ln w="12700">
            <a:gradFill>
              <a:gsLst>
                <a:gs pos="0">
                  <a:srgbClr val="4A7A61"/>
                </a:gs>
                <a:gs pos="100000">
                  <a:srgbClr val="9BC3B9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4691702" y="205260"/>
            <a:ext cx="2808595" cy="722284"/>
            <a:chOff x="9908044" y="-2850607"/>
            <a:chExt cx="2808595" cy="722284"/>
          </a:xfrm>
        </p:grpSpPr>
        <p:sp>
          <p:nvSpPr>
            <p:cNvPr id="5" name="任意多边形: 形状 4"/>
            <p:cNvSpPr/>
            <p:nvPr/>
          </p:nvSpPr>
          <p:spPr>
            <a:xfrm>
              <a:off x="9908044" y="-2850607"/>
              <a:ext cx="2808595" cy="722284"/>
            </a:xfrm>
            <a:custGeom>
              <a:avLst/>
              <a:gdLst>
                <a:gd name="connsiteX0" fmla="*/ 216680 w 2808595"/>
                <a:gd name="connsiteY0" fmla="*/ 0 h 722284"/>
                <a:gd name="connsiteX1" fmla="*/ 2591914 w 2808595"/>
                <a:gd name="connsiteY1" fmla="*/ 0 h 722284"/>
                <a:gd name="connsiteX2" fmla="*/ 2702626 w 2808595"/>
                <a:gd name="connsiteY2" fmla="*/ 45858 h 722284"/>
                <a:gd name="connsiteX3" fmla="*/ 2726889 w 2808595"/>
                <a:gd name="connsiteY3" fmla="*/ 81846 h 722284"/>
                <a:gd name="connsiteX4" fmla="*/ 2732335 w 2808595"/>
                <a:gd name="connsiteY4" fmla="*/ 82945 h 722284"/>
                <a:gd name="connsiteX5" fmla="*/ 2808595 w 2808595"/>
                <a:gd name="connsiteY5" fmla="*/ 197996 h 722284"/>
                <a:gd name="connsiteX6" fmla="*/ 2808595 w 2808595"/>
                <a:gd name="connsiteY6" fmla="*/ 524288 h 722284"/>
                <a:gd name="connsiteX7" fmla="*/ 2732335 w 2808595"/>
                <a:gd name="connsiteY7" fmla="*/ 639339 h 722284"/>
                <a:gd name="connsiteX8" fmla="*/ 2726889 w 2808595"/>
                <a:gd name="connsiteY8" fmla="*/ 640438 h 722284"/>
                <a:gd name="connsiteX9" fmla="*/ 2702626 w 2808595"/>
                <a:gd name="connsiteY9" fmla="*/ 676426 h 722284"/>
                <a:gd name="connsiteX10" fmla="*/ 2591914 w 2808595"/>
                <a:gd name="connsiteY10" fmla="*/ 722284 h 722284"/>
                <a:gd name="connsiteX11" fmla="*/ 216680 w 2808595"/>
                <a:gd name="connsiteY11" fmla="*/ 722284 h 722284"/>
                <a:gd name="connsiteX12" fmla="*/ 105969 w 2808595"/>
                <a:gd name="connsiteY12" fmla="*/ 676426 h 722284"/>
                <a:gd name="connsiteX13" fmla="*/ 81705 w 2808595"/>
                <a:gd name="connsiteY13" fmla="*/ 640438 h 722284"/>
                <a:gd name="connsiteX14" fmla="*/ 76261 w 2808595"/>
                <a:gd name="connsiteY14" fmla="*/ 639339 h 722284"/>
                <a:gd name="connsiteX15" fmla="*/ 0 w 2808595"/>
                <a:gd name="connsiteY15" fmla="*/ 524288 h 722284"/>
                <a:gd name="connsiteX16" fmla="*/ 0 w 2808595"/>
                <a:gd name="connsiteY16" fmla="*/ 197996 h 722284"/>
                <a:gd name="connsiteX17" fmla="*/ 76261 w 2808595"/>
                <a:gd name="connsiteY17" fmla="*/ 82945 h 722284"/>
                <a:gd name="connsiteX18" fmla="*/ 81705 w 2808595"/>
                <a:gd name="connsiteY18" fmla="*/ 81846 h 722284"/>
                <a:gd name="connsiteX19" fmla="*/ 105969 w 2808595"/>
                <a:gd name="connsiteY19" fmla="*/ 45858 h 722284"/>
                <a:gd name="connsiteX20" fmla="*/ 216680 w 2808595"/>
                <a:gd name="connsiteY20" fmla="*/ 0 h 722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08595" h="722284">
                  <a:moveTo>
                    <a:pt x="216680" y="0"/>
                  </a:moveTo>
                  <a:lnTo>
                    <a:pt x="2591914" y="0"/>
                  </a:lnTo>
                  <a:cubicBezTo>
                    <a:pt x="2635150" y="0"/>
                    <a:pt x="2674292" y="17525"/>
                    <a:pt x="2702626" y="45858"/>
                  </a:cubicBezTo>
                  <a:lnTo>
                    <a:pt x="2726889" y="81846"/>
                  </a:lnTo>
                  <a:lnTo>
                    <a:pt x="2732335" y="82945"/>
                  </a:lnTo>
                  <a:cubicBezTo>
                    <a:pt x="2777150" y="101901"/>
                    <a:pt x="2808595" y="146276"/>
                    <a:pt x="2808595" y="197996"/>
                  </a:cubicBezTo>
                  <a:lnTo>
                    <a:pt x="2808595" y="524288"/>
                  </a:lnTo>
                  <a:cubicBezTo>
                    <a:pt x="2808595" y="576008"/>
                    <a:pt x="2777150" y="620383"/>
                    <a:pt x="2732335" y="639339"/>
                  </a:cubicBezTo>
                  <a:lnTo>
                    <a:pt x="2726889" y="640438"/>
                  </a:lnTo>
                  <a:lnTo>
                    <a:pt x="2702626" y="676426"/>
                  </a:lnTo>
                  <a:cubicBezTo>
                    <a:pt x="2674292" y="704759"/>
                    <a:pt x="2635150" y="722284"/>
                    <a:pt x="2591914" y="722284"/>
                  </a:cubicBezTo>
                  <a:lnTo>
                    <a:pt x="216680" y="722284"/>
                  </a:lnTo>
                  <a:cubicBezTo>
                    <a:pt x="173445" y="722284"/>
                    <a:pt x="134302" y="704759"/>
                    <a:pt x="105969" y="676426"/>
                  </a:cubicBezTo>
                  <a:lnTo>
                    <a:pt x="81705" y="640438"/>
                  </a:lnTo>
                  <a:lnTo>
                    <a:pt x="76261" y="639339"/>
                  </a:lnTo>
                  <a:cubicBezTo>
                    <a:pt x="31446" y="620383"/>
                    <a:pt x="0" y="576008"/>
                    <a:pt x="0" y="524288"/>
                  </a:cubicBezTo>
                  <a:lnTo>
                    <a:pt x="0" y="197996"/>
                  </a:lnTo>
                  <a:cubicBezTo>
                    <a:pt x="0" y="146276"/>
                    <a:pt x="31446" y="101901"/>
                    <a:pt x="76261" y="82945"/>
                  </a:cubicBezTo>
                  <a:lnTo>
                    <a:pt x="81705" y="81846"/>
                  </a:lnTo>
                  <a:lnTo>
                    <a:pt x="105969" y="45858"/>
                  </a:lnTo>
                  <a:cubicBezTo>
                    <a:pt x="134302" y="17525"/>
                    <a:pt x="173445" y="0"/>
                    <a:pt x="216680" y="0"/>
                  </a:cubicBezTo>
                  <a:close/>
                </a:path>
              </a:pathLst>
            </a:custGeom>
            <a:solidFill>
              <a:srgbClr val="FEFEF6"/>
            </a:solidFill>
            <a:ln w="19050">
              <a:gradFill flip="none" rotWithShape="1">
                <a:gsLst>
                  <a:gs pos="67220">
                    <a:srgbClr val="DCCAAB"/>
                  </a:gs>
                  <a:gs pos="35600">
                    <a:srgbClr val="466B66"/>
                  </a:gs>
                  <a:gs pos="0">
                    <a:srgbClr val="DCCAAB"/>
                  </a:gs>
                  <a:gs pos="100000">
                    <a:srgbClr val="466B66"/>
                  </a:gs>
                </a:gsLst>
                <a:lin ang="81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等线"/>
                <a:cs typeface="+mn-cs"/>
              </a:endParaRPr>
            </a:p>
          </p:txBody>
        </p:sp>
        <p:sp>
          <p:nvSpPr>
            <p:cNvPr id="6" name="任意多边形: 形状 5"/>
            <p:cNvSpPr/>
            <p:nvPr/>
          </p:nvSpPr>
          <p:spPr>
            <a:xfrm>
              <a:off x="9972491" y="-2788059"/>
              <a:ext cx="2679700" cy="597188"/>
            </a:xfrm>
            <a:custGeom>
              <a:avLst/>
              <a:gdLst>
                <a:gd name="connsiteX0" fmla="*/ 452876 w 8719075"/>
                <a:gd name="connsiteY0" fmla="*/ 0 h 2099382"/>
                <a:gd name="connsiteX1" fmla="*/ 8266200 w 8719075"/>
                <a:gd name="connsiteY1" fmla="*/ 0 h 2099382"/>
                <a:gd name="connsiteX2" fmla="*/ 8484245 w 8719075"/>
                <a:gd name="connsiteY2" fmla="*/ 144530 h 2099382"/>
                <a:gd name="connsiteX3" fmla="*/ 8495051 w 8719075"/>
                <a:gd name="connsiteY3" fmla="*/ 198050 h 2099382"/>
                <a:gd name="connsiteX4" fmla="*/ 8516161 w 8719075"/>
                <a:gd name="connsiteY4" fmla="*/ 200178 h 2099382"/>
                <a:gd name="connsiteX5" fmla="*/ 8719075 w 8719075"/>
                <a:gd name="connsiteY5" fmla="*/ 449145 h 2099382"/>
                <a:gd name="connsiteX6" fmla="*/ 8719075 w 8719075"/>
                <a:gd name="connsiteY6" fmla="*/ 1648521 h 2099382"/>
                <a:gd name="connsiteX7" fmla="*/ 8516161 w 8719075"/>
                <a:gd name="connsiteY7" fmla="*/ 1897488 h 2099382"/>
                <a:gd name="connsiteX8" fmla="*/ 8495404 w 8719075"/>
                <a:gd name="connsiteY8" fmla="*/ 1899581 h 2099382"/>
                <a:gd name="connsiteX9" fmla="*/ 8484245 w 8719075"/>
                <a:gd name="connsiteY9" fmla="*/ 1954852 h 2099382"/>
                <a:gd name="connsiteX10" fmla="*/ 8266200 w 8719075"/>
                <a:gd name="connsiteY10" fmla="*/ 2099382 h 2099382"/>
                <a:gd name="connsiteX11" fmla="*/ 452876 w 8719075"/>
                <a:gd name="connsiteY11" fmla="*/ 2099382 h 2099382"/>
                <a:gd name="connsiteX12" fmla="*/ 234831 w 8719075"/>
                <a:gd name="connsiteY12" fmla="*/ 1954852 h 2099382"/>
                <a:gd name="connsiteX13" fmla="*/ 223672 w 8719075"/>
                <a:gd name="connsiteY13" fmla="*/ 1899581 h 2099382"/>
                <a:gd name="connsiteX14" fmla="*/ 202914 w 8719075"/>
                <a:gd name="connsiteY14" fmla="*/ 1897488 h 2099382"/>
                <a:gd name="connsiteX15" fmla="*/ 0 w 8719075"/>
                <a:gd name="connsiteY15" fmla="*/ 1648521 h 2099382"/>
                <a:gd name="connsiteX16" fmla="*/ 0 w 8719075"/>
                <a:gd name="connsiteY16" fmla="*/ 449145 h 2099382"/>
                <a:gd name="connsiteX17" fmla="*/ 202914 w 8719075"/>
                <a:gd name="connsiteY17" fmla="*/ 200178 h 2099382"/>
                <a:gd name="connsiteX18" fmla="*/ 224026 w 8719075"/>
                <a:gd name="connsiteY18" fmla="*/ 198050 h 2099382"/>
                <a:gd name="connsiteX19" fmla="*/ 234831 w 8719075"/>
                <a:gd name="connsiteY19" fmla="*/ 144530 h 2099382"/>
                <a:gd name="connsiteX20" fmla="*/ 452876 w 8719075"/>
                <a:gd name="connsiteY20" fmla="*/ 0 h 2099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719075" h="2099382">
                  <a:moveTo>
                    <a:pt x="452876" y="0"/>
                  </a:moveTo>
                  <a:lnTo>
                    <a:pt x="8266200" y="0"/>
                  </a:lnTo>
                  <a:cubicBezTo>
                    <a:pt x="8364220" y="0"/>
                    <a:pt x="8448321" y="59596"/>
                    <a:pt x="8484245" y="144530"/>
                  </a:cubicBezTo>
                  <a:lnTo>
                    <a:pt x="8495051" y="198050"/>
                  </a:lnTo>
                  <a:lnTo>
                    <a:pt x="8516161" y="200178"/>
                  </a:lnTo>
                  <a:cubicBezTo>
                    <a:pt x="8631964" y="223875"/>
                    <a:pt x="8719075" y="326337"/>
                    <a:pt x="8719075" y="449145"/>
                  </a:cubicBezTo>
                  <a:lnTo>
                    <a:pt x="8719075" y="1648521"/>
                  </a:lnTo>
                  <a:cubicBezTo>
                    <a:pt x="8719075" y="1771329"/>
                    <a:pt x="8631964" y="1873791"/>
                    <a:pt x="8516161" y="1897488"/>
                  </a:cubicBezTo>
                  <a:lnTo>
                    <a:pt x="8495404" y="1899581"/>
                  </a:lnTo>
                  <a:lnTo>
                    <a:pt x="8484245" y="1954852"/>
                  </a:lnTo>
                  <a:cubicBezTo>
                    <a:pt x="8448321" y="2039786"/>
                    <a:pt x="8364220" y="2099382"/>
                    <a:pt x="8266200" y="2099382"/>
                  </a:cubicBezTo>
                  <a:lnTo>
                    <a:pt x="452876" y="2099382"/>
                  </a:lnTo>
                  <a:cubicBezTo>
                    <a:pt x="354856" y="2099382"/>
                    <a:pt x="270755" y="2039786"/>
                    <a:pt x="234831" y="1954852"/>
                  </a:cubicBezTo>
                  <a:lnTo>
                    <a:pt x="223672" y="1899581"/>
                  </a:lnTo>
                  <a:lnTo>
                    <a:pt x="202914" y="1897488"/>
                  </a:lnTo>
                  <a:cubicBezTo>
                    <a:pt x="87112" y="1873791"/>
                    <a:pt x="0" y="1771329"/>
                    <a:pt x="0" y="1648521"/>
                  </a:cubicBezTo>
                  <a:lnTo>
                    <a:pt x="0" y="449145"/>
                  </a:lnTo>
                  <a:cubicBezTo>
                    <a:pt x="0" y="326337"/>
                    <a:pt x="87112" y="223875"/>
                    <a:pt x="202914" y="200178"/>
                  </a:cubicBezTo>
                  <a:lnTo>
                    <a:pt x="224026" y="198050"/>
                  </a:lnTo>
                  <a:lnTo>
                    <a:pt x="234831" y="144530"/>
                  </a:lnTo>
                  <a:cubicBezTo>
                    <a:pt x="270755" y="59596"/>
                    <a:pt x="354856" y="0"/>
                    <a:pt x="452876" y="0"/>
                  </a:cubicBezTo>
                  <a:close/>
                </a:path>
              </a:pathLst>
            </a:custGeom>
            <a:solidFill>
              <a:srgbClr val="DADFC1">
                <a:alpha val="20000"/>
              </a:srgbClr>
            </a:solidFill>
            <a:ln w="12700">
              <a:gradFill flip="none" rotWithShape="1">
                <a:gsLst>
                  <a:gs pos="67220">
                    <a:srgbClr val="DCCAAB"/>
                  </a:gs>
                  <a:gs pos="35600">
                    <a:srgbClr val="2D673E"/>
                  </a:gs>
                  <a:gs pos="0">
                    <a:srgbClr val="DCCAAB"/>
                  </a:gs>
                  <a:gs pos="100000">
                    <a:srgbClr val="2D673E"/>
                  </a:gs>
                </a:gsLst>
                <a:lin ang="81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等线"/>
                <a:cs typeface="+mn-cs"/>
              </a:endParaRPr>
            </a:p>
          </p:txBody>
        </p:sp>
      </p:grpSp>
      <p:sp>
        <p:nvSpPr>
          <p:cNvPr id="8" name="文本框 4103"/>
          <p:cNvSpPr txBox="1"/>
          <p:nvPr/>
        </p:nvSpPr>
        <p:spPr>
          <a:xfrm>
            <a:off x="4907444" y="243473"/>
            <a:ext cx="2362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ctr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200" b="1" i="0" u="none" strike="noStrike" cap="none" spc="0" normalizeH="0" baseline="0">
                <a:ln>
                  <a:noFill/>
                </a:ln>
                <a:gradFill flip="none" rotWithShape="1">
                  <a:gsLst>
                    <a:gs pos="51000">
                      <a:srgbClr val="2D673E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51000">
                      <a:srgbClr val="2D673E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考情</a:t>
            </a:r>
            <a:r>
              <a:rPr lang="zh-CN" altLang="en-US" sz="3600" dirty="0">
                <a:sym typeface="微软雅黑" panose="020B0503020204020204" pitchFamily="34" charset="-122"/>
              </a:rPr>
              <a:t>分析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51000">
                    <a:srgbClr val="2D673E"/>
                  </a:gs>
                  <a:gs pos="5172">
                    <a:srgbClr val="ADD2CE"/>
                  </a:gs>
                  <a:gs pos="100000">
                    <a:srgbClr val="ADD2CE"/>
                  </a:gs>
                </a:gsLst>
                <a:lin ang="13500000" scaled="1"/>
                <a:tileRect/>
              </a:gra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523999" y="1606130"/>
            <a:ext cx="9144002" cy="1082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0000"/>
              </a:lnSpc>
              <a:defRPr sz="2800" b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R="0" lvl="0" indent="72390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高考对修辞手法的考查一般分为两个层面，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BC49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一是辨认修辞格，二是说明修辞格的表达效果。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BC494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371602" y="3395306"/>
            <a:ext cx="9448798" cy="15997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0000"/>
              </a:lnSpc>
              <a:defRPr sz="2800" b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R="0" lvl="0" indent="72390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此类题型所涉及的修辞手法中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BC49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比喻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、</a:t>
            </a:r>
            <a:r>
              <a:rPr lang="zh-CN" altLang="en-US" dirty="0">
                <a:solidFill>
                  <a:srgbClr val="BC4940"/>
                </a:solidFill>
                <a:sym typeface="微软雅黑" panose="020B0503020204020204" pitchFamily="34" charset="-122"/>
              </a:rPr>
              <a:t>比拟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、</a:t>
            </a:r>
            <a:r>
              <a:rPr lang="zh-CN" altLang="en-US" dirty="0">
                <a:solidFill>
                  <a:srgbClr val="BC4940"/>
                </a:solidFill>
                <a:sym typeface="微软雅黑" panose="020B0503020204020204" pitchFamily="34" charset="-122"/>
              </a:rPr>
              <a:t>夸张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、</a:t>
            </a:r>
            <a:r>
              <a:rPr lang="zh-CN" altLang="en-US" dirty="0">
                <a:solidFill>
                  <a:srgbClr val="BC4940"/>
                </a:solidFill>
                <a:sym typeface="微软雅黑" panose="020B0503020204020204" pitchFamily="34" charset="-122"/>
              </a:rPr>
              <a:t>借代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等是考查重点。高考对修辞手法的考查，一般要求结合具体内容作具体分析，不能泛泛而谈。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482600" y="1062854"/>
            <a:ext cx="11226800" cy="5376046"/>
          </a:xfrm>
          <a:prstGeom prst="roundRect">
            <a:avLst>
              <a:gd name="adj" fmla="val 1807"/>
            </a:avLst>
          </a:prstGeom>
          <a:solidFill>
            <a:srgbClr val="FEFEF6"/>
          </a:solidFill>
          <a:ln w="19050">
            <a:gradFill flip="none" rotWithShape="1">
              <a:gsLst>
                <a:gs pos="67220">
                  <a:srgbClr val="DCCAAB"/>
                </a:gs>
                <a:gs pos="35600">
                  <a:srgbClr val="466B66"/>
                </a:gs>
                <a:gs pos="0">
                  <a:srgbClr val="DCCAAB"/>
                </a:gs>
                <a:gs pos="100000">
                  <a:srgbClr val="466B66"/>
                </a:gs>
              </a:gsLst>
              <a:lin ang="81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479656" y="269695"/>
            <a:ext cx="646331" cy="646331"/>
          </a:xfrm>
          <a:prstGeom prst="ellipse">
            <a:avLst/>
          </a:prstGeom>
          <a:gradFill flip="none" rotWithShape="1">
            <a:gsLst>
              <a:gs pos="0">
                <a:srgbClr val="DC8665"/>
              </a:gs>
              <a:gs pos="100000">
                <a:srgbClr val="DC8665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13026" y="279557"/>
            <a:ext cx="28499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600" b="1" i="0" u="none" strike="noStrike" cap="none" spc="0" normalizeH="0" baseline="0">
                <a:ln>
                  <a:noFill/>
                </a:ln>
                <a:gradFill flip="none" rotWithShape="1">
                  <a:gsLst>
                    <a:gs pos="51000">
                      <a:srgbClr val="2D673E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51000">
                      <a:srgbClr val="466B66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（一）比喻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51000">
                    <a:srgbClr val="466B66"/>
                  </a:gs>
                  <a:gs pos="5172">
                    <a:srgbClr val="ADD2CE"/>
                  </a:gs>
                  <a:gs pos="100000">
                    <a:srgbClr val="ADD2CE"/>
                  </a:gs>
                </a:gsLst>
                <a:lin ang="13500000" scaled="1"/>
                <a:tileRect/>
              </a:gra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aphicFrame>
        <p:nvGraphicFramePr>
          <p:cNvPr id="6" name="表格 5"/>
          <p:cNvGraphicFramePr/>
          <p:nvPr>
            <p:custDataLst>
              <p:tags r:id="rId1"/>
            </p:custDataLst>
          </p:nvPr>
        </p:nvGraphicFramePr>
        <p:xfrm>
          <a:off x="816864" y="1371600"/>
          <a:ext cx="10558272" cy="4649786"/>
        </p:xfrm>
        <a:graphic>
          <a:graphicData uri="http://schemas.openxmlformats.org/drawingml/2006/table">
            <a:tbl>
              <a:tblPr/>
              <a:tblGrid>
                <a:gridCol w="1487424"/>
                <a:gridCol w="9070848"/>
              </a:tblGrid>
              <a:tr h="1257491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0" algn="ctr" defTabSz="914400">
                        <a:lnSpc>
                          <a:spcPct val="120000"/>
                        </a:lnSpc>
                        <a:spcBef>
                          <a:spcPct val="0"/>
                        </a:spcBef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en-US" sz="2800" b="1" i="0" u="none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内涵</a:t>
                      </a:r>
                      <a:endParaRPr lang="zh-CN" altLang="en-US" sz="2800" b="1" i="0" u="none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19050" cap="flat" cmpd="sng">
                      <a:noFill/>
                      <a:prstDash val="solid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466B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720090" algn="just" defTabSz="914400">
                        <a:lnSpc>
                          <a:spcPct val="120000"/>
                        </a:lnSpc>
                        <a:spcBef>
                          <a:spcPct val="0"/>
                        </a:spcBef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en-US" sz="2800" b="0" i="0" u="none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比喻是用另一本质不同而又有相似之处的事物做比方的修辞手法。一般分为</a:t>
                      </a:r>
                      <a:r>
                        <a:rPr lang="zh-CN" altLang="en-US" sz="2800" b="0" i="0" u="none" dirty="0">
                          <a:solidFill>
                            <a:srgbClr val="BC49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明喻、暗喻、借喻</a:t>
                      </a:r>
                      <a:r>
                        <a:rPr lang="zh-CN" altLang="en-US" sz="2800" b="0" i="0" u="none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。</a:t>
                      </a:r>
                      <a:endParaRPr lang="zh-CN" altLang="en-US" sz="2800" b="0" i="0" u="none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9050" cap="flat" cmpd="sng">
                      <a:noFill/>
                      <a:prstDash val="solid"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466B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147920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0" algn="ctr" defTabSz="914400">
                        <a:lnSpc>
                          <a:spcPct val="120000"/>
                        </a:lnSpc>
                        <a:spcBef>
                          <a:spcPct val="0"/>
                        </a:spcBef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en-US" sz="2800" b="1" i="0" u="none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作用</a:t>
                      </a:r>
                      <a:endParaRPr lang="zh-CN" altLang="en-US" sz="2800" b="1" i="0" u="none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19050" cap="flat" cmpd="sng">
                      <a:noFill/>
                      <a:prstDash val="solid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720090" algn="just" defTabSz="914400">
                        <a:lnSpc>
                          <a:spcPct val="120000"/>
                        </a:lnSpc>
                        <a:spcBef>
                          <a:spcPct val="0"/>
                        </a:spcBef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en-US" sz="2800" b="0" i="0" u="none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运用比喻可以使语言</a:t>
                      </a:r>
                      <a:r>
                        <a:rPr lang="zh-CN" altLang="en-US" sz="2800" b="0" i="0" u="none" kern="1200" baseline="0" dirty="0">
                          <a:solidFill>
                            <a:srgbClr val="BC49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化平淡为生动，化抽象为具体，化深奥为浅显</a:t>
                      </a:r>
                      <a:r>
                        <a:rPr lang="zh-CN" altLang="en-US" sz="2800" b="0" i="0" u="none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。</a:t>
                      </a:r>
                      <a:endParaRPr lang="zh-CN" altLang="en-US" sz="2800" b="0" i="0" u="none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9050" cap="flat" cmpd="sng">
                      <a:noFill/>
                      <a:prstDash val="solid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44375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0" algn="ctr" defTabSz="914400">
                        <a:lnSpc>
                          <a:spcPct val="120000"/>
                        </a:lnSpc>
                        <a:spcBef>
                          <a:spcPct val="0"/>
                        </a:spcBef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en-US" sz="2800" b="1" i="0" u="none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举例</a:t>
                      </a:r>
                      <a:endParaRPr lang="zh-CN" altLang="en-US" sz="2800" b="1" i="0" u="none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19050" cap="flat" cmpd="sng">
                      <a:noFill/>
                      <a:prstDash val="solid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466B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720090" algn="just" defTabSz="914400">
                        <a:lnSpc>
                          <a:spcPct val="120000"/>
                        </a:lnSpc>
                        <a:spcBef>
                          <a:spcPct val="0"/>
                        </a:spcBef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sz="2800" b="0" i="0" u="none" dirty="0" err="1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微软雅黑" panose="020B0503020204020204" pitchFamily="34" charset="-122"/>
                        </a:rPr>
                        <a:t>遥看洞庭山水色</a:t>
                      </a:r>
                      <a:r>
                        <a:rPr lang="zh-CN" altLang="en-US" sz="2800" b="0" i="0" u="none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微软雅黑" panose="020B0503020204020204" pitchFamily="34" charset="-122"/>
                        </a:rPr>
                        <a:t>，</a:t>
                      </a:r>
                      <a:r>
                        <a:rPr sz="2800" b="0" i="0" u="none" dirty="0" err="1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微软雅黑" panose="020B0503020204020204" pitchFamily="34" charset="-122"/>
                        </a:rPr>
                        <a:t>白玉盘中一青螺</a:t>
                      </a:r>
                      <a:r>
                        <a:rPr sz="2800" b="0" i="0" u="none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微软雅黑" panose="020B0503020204020204" pitchFamily="34" charset="-122"/>
                        </a:rPr>
                        <a:t>。</a:t>
                      </a:r>
                      <a:endParaRPr lang="en-US" sz="2800" b="0" i="0" u="none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微软雅黑" panose="020B0503020204020204" pitchFamily="34" charset="-122"/>
                      </a:endParaRPr>
                    </a:p>
                    <a:p>
                      <a:pPr marL="0" lvl="0" indent="720090" algn="just" defTabSz="914400">
                        <a:lnSpc>
                          <a:spcPct val="120000"/>
                        </a:lnSpc>
                        <a:spcBef>
                          <a:spcPct val="0"/>
                        </a:spcBef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sz="2800" b="0" i="0" u="none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微软雅黑" panose="020B0503020204020204" pitchFamily="34" charset="-122"/>
                        </a:rPr>
                        <a:t>（</a:t>
                      </a:r>
                      <a:r>
                        <a:rPr sz="2800" b="0" i="0" u="none" dirty="0" err="1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微软雅黑" panose="020B0503020204020204" pitchFamily="34" charset="-122"/>
                        </a:rPr>
                        <a:t>刘禹锡《望洞庭</a:t>
                      </a:r>
                      <a:r>
                        <a:rPr sz="2800" b="0" i="0" u="none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微软雅黑" panose="020B0503020204020204" pitchFamily="34" charset="-122"/>
                        </a:rPr>
                        <a:t>》）</a:t>
                      </a:r>
                      <a:endParaRPr sz="2800" b="0" i="0" u="none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微软雅黑" panose="020B0503020204020204" pitchFamily="34" charset="-122"/>
                      </a:endParaRPr>
                    </a:p>
                    <a:p>
                      <a:pPr marL="0" lvl="0" indent="720090" algn="just" defTabSz="914400">
                        <a:lnSpc>
                          <a:spcPct val="120000"/>
                        </a:lnSpc>
                        <a:spcBef>
                          <a:spcPct val="0"/>
                        </a:spcBef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sz="2800" b="0" i="0" u="none" dirty="0" err="1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微软雅黑" panose="020B0503020204020204" pitchFamily="34" charset="-122"/>
                        </a:rPr>
                        <a:t>诗歌巧妙地以螺作比</a:t>
                      </a:r>
                      <a:r>
                        <a:rPr lang="zh-CN" altLang="en-US" sz="2800" b="0" i="0" u="none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微软雅黑" panose="020B0503020204020204" pitchFamily="34" charset="-122"/>
                        </a:rPr>
                        <a:t>，</a:t>
                      </a:r>
                      <a:r>
                        <a:rPr sz="2800" b="0" i="0" u="none" dirty="0" err="1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微软雅黑" panose="020B0503020204020204" pitchFamily="34" charset="-122"/>
                        </a:rPr>
                        <a:t>将浩月银辉下的山比作白玉盘中的一只青螺</a:t>
                      </a:r>
                      <a:r>
                        <a:rPr lang="zh-CN" altLang="en-US" sz="2800" b="0" i="0" u="none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微软雅黑" panose="020B0503020204020204" pitchFamily="34" charset="-122"/>
                        </a:rPr>
                        <a:t>，</a:t>
                      </a:r>
                      <a:r>
                        <a:rPr sz="2800" b="0" i="0" u="none" dirty="0" err="1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微软雅黑" panose="020B0503020204020204" pitchFamily="34" charset="-122"/>
                        </a:rPr>
                        <a:t>色调淡雅</a:t>
                      </a:r>
                      <a:r>
                        <a:rPr lang="zh-CN" altLang="en-US" sz="2800" b="0" i="0" u="none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微软雅黑" panose="020B0503020204020204" pitchFamily="34" charset="-122"/>
                        </a:rPr>
                        <a:t>，</a:t>
                      </a:r>
                      <a:r>
                        <a:rPr sz="2800" b="0" i="0" u="none" dirty="0" err="1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微软雅黑" panose="020B0503020204020204" pitchFamily="34" charset="-122"/>
                        </a:rPr>
                        <a:t>山水浑然一体</a:t>
                      </a:r>
                      <a:r>
                        <a:rPr sz="2800" b="0" i="0" u="none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微软雅黑" panose="020B0503020204020204" pitchFamily="34" charset="-122"/>
                        </a:rPr>
                        <a:t>。</a:t>
                      </a:r>
                      <a:endParaRPr sz="2800" b="0" i="0" u="none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9050" cap="flat" cmpd="sng">
                      <a:noFill/>
                      <a:prstDash val="solid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466B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  <p:custDataLst>
      <p:tags r:id="rId2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482600" y="1062854"/>
            <a:ext cx="11226800" cy="5376046"/>
          </a:xfrm>
          <a:prstGeom prst="roundRect">
            <a:avLst>
              <a:gd name="adj" fmla="val 1807"/>
            </a:avLst>
          </a:prstGeom>
          <a:solidFill>
            <a:srgbClr val="FEFEF6"/>
          </a:solidFill>
          <a:ln w="19050">
            <a:gradFill flip="none" rotWithShape="1">
              <a:gsLst>
                <a:gs pos="67220">
                  <a:srgbClr val="DCCAAB"/>
                </a:gs>
                <a:gs pos="35600">
                  <a:srgbClr val="466B66"/>
                </a:gs>
                <a:gs pos="0">
                  <a:srgbClr val="DCCAAB"/>
                </a:gs>
                <a:gs pos="100000">
                  <a:srgbClr val="466B66"/>
                </a:gs>
              </a:gsLst>
              <a:lin ang="81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479656" y="269695"/>
            <a:ext cx="646331" cy="646331"/>
          </a:xfrm>
          <a:prstGeom prst="ellipse">
            <a:avLst/>
          </a:prstGeom>
          <a:gradFill flip="none" rotWithShape="1">
            <a:gsLst>
              <a:gs pos="0">
                <a:srgbClr val="DC8665"/>
              </a:gs>
              <a:gs pos="100000">
                <a:srgbClr val="DC8665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13026" y="279557"/>
            <a:ext cx="28499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600" b="1" i="0" u="none" strike="noStrike" cap="none" spc="0" normalizeH="0" baseline="0">
                <a:ln>
                  <a:noFill/>
                </a:ln>
                <a:gradFill flip="none" rotWithShape="1">
                  <a:gsLst>
                    <a:gs pos="51000">
                      <a:srgbClr val="2D673E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51000">
                      <a:srgbClr val="466B66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（二）比拟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51000">
                    <a:srgbClr val="466B66"/>
                  </a:gs>
                  <a:gs pos="5172">
                    <a:srgbClr val="ADD2CE"/>
                  </a:gs>
                  <a:gs pos="100000">
                    <a:srgbClr val="ADD2CE"/>
                  </a:gs>
                </a:gsLst>
                <a:lin ang="13500000" scaled="1"/>
                <a:tileRect/>
              </a:gra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aphicFrame>
        <p:nvGraphicFramePr>
          <p:cNvPr id="6" name="表格 5"/>
          <p:cNvGraphicFramePr/>
          <p:nvPr>
            <p:custDataLst>
              <p:tags r:id="rId1"/>
            </p:custDataLst>
          </p:nvPr>
        </p:nvGraphicFramePr>
        <p:xfrm>
          <a:off x="816864" y="1371600"/>
          <a:ext cx="10558272" cy="4718305"/>
        </p:xfrm>
        <a:graphic>
          <a:graphicData uri="http://schemas.openxmlformats.org/drawingml/2006/table">
            <a:tbl>
              <a:tblPr/>
              <a:tblGrid>
                <a:gridCol w="1487424"/>
                <a:gridCol w="9070848"/>
              </a:tblGrid>
              <a:tr h="1273504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0" algn="ctr" defTabSz="914400">
                        <a:lnSpc>
                          <a:spcPct val="120000"/>
                        </a:lnSpc>
                        <a:spcBef>
                          <a:spcPct val="0"/>
                        </a:spcBef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en-US" sz="2800" b="1" i="0" u="none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内涵</a:t>
                      </a:r>
                      <a:endParaRPr lang="zh-CN" altLang="en-US" sz="2800" b="1" i="0" u="none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19050" cap="flat" cmpd="sng">
                      <a:noFill/>
                      <a:prstDash val="solid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466B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720090" algn="just" defTabSz="914400">
                        <a:lnSpc>
                          <a:spcPct val="120000"/>
                        </a:lnSpc>
                        <a:spcBef>
                          <a:spcPct val="0"/>
                        </a:spcBef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en-US" sz="2800" b="0" i="0" u="none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比拟包含</a:t>
                      </a:r>
                      <a:r>
                        <a:rPr lang="zh-CN" altLang="en-US" sz="2800" b="0" i="0" u="none" dirty="0">
                          <a:solidFill>
                            <a:srgbClr val="BC49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拟人</a:t>
                      </a:r>
                      <a:r>
                        <a:rPr lang="zh-CN" altLang="en-US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和</a:t>
                      </a:r>
                      <a:r>
                        <a:rPr lang="zh-CN" altLang="en-US" sz="2800" b="0" i="0" u="none" kern="1200" baseline="0" dirty="0">
                          <a:solidFill>
                            <a:srgbClr val="BC49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拟物</a:t>
                      </a:r>
                      <a:r>
                        <a:rPr lang="zh-CN" altLang="en-US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两种。拟人是赋予事物以人的行为特点；拟物是把人当作物，或把此物当彼物来写。</a:t>
                      </a:r>
                      <a:endParaRPr lang="zh-CN" altLang="en-US" sz="2800" b="0" i="0" u="none" kern="1200" baseline="0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9050" cap="flat" cmpd="sng">
                      <a:noFill/>
                      <a:prstDash val="solid"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466B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303851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0" algn="ctr" defTabSz="914400">
                        <a:lnSpc>
                          <a:spcPct val="120000"/>
                        </a:lnSpc>
                        <a:spcBef>
                          <a:spcPct val="0"/>
                        </a:spcBef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en-US" sz="2800" b="1" i="0" u="none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作用</a:t>
                      </a:r>
                      <a:endParaRPr lang="zh-CN" altLang="en-US" sz="2800" b="1" i="0" u="none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19050" cap="flat" cmpd="sng">
                      <a:noFill/>
                      <a:prstDash val="solid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720090" algn="just" defTabSz="914400">
                        <a:lnSpc>
                          <a:spcPct val="120000"/>
                        </a:lnSpc>
                        <a:spcBef>
                          <a:spcPct val="0"/>
                        </a:spcBef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en-US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使用比拟可以让描绘的事物更</a:t>
                      </a:r>
                      <a:r>
                        <a:rPr lang="zh-CN" altLang="en-US" sz="2800" b="0" i="0" u="none" kern="1200" baseline="0" dirty="0">
                          <a:solidFill>
                            <a:srgbClr val="BC49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生动形象，富有情趣</a:t>
                      </a:r>
                      <a:r>
                        <a:rPr lang="zh-CN" altLang="en-US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，表意更丰富，表达的情感更感人。</a:t>
                      </a:r>
                      <a:endParaRPr lang="zh-CN" altLang="en-US" sz="2800" b="0" i="0" u="none" kern="1200" baseline="0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9050" cap="flat" cmpd="sng">
                      <a:noFill/>
                      <a:prstDash val="solid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40950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0" algn="ctr" defTabSz="914400">
                        <a:lnSpc>
                          <a:spcPct val="120000"/>
                        </a:lnSpc>
                        <a:spcBef>
                          <a:spcPct val="0"/>
                        </a:spcBef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en-US" sz="2800" b="1" i="0" u="none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举例</a:t>
                      </a:r>
                      <a:endParaRPr lang="zh-CN" altLang="en-US" sz="2800" b="1" i="0" u="none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19050" cap="flat" cmpd="sng">
                      <a:noFill/>
                      <a:prstDash val="solid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466B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720090" algn="just" defTabSz="914400">
                        <a:lnSpc>
                          <a:spcPct val="120000"/>
                        </a:lnSpc>
                        <a:spcBef>
                          <a:spcPct val="0"/>
                        </a:spcBef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en-US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新年都未有芳华，二月初惊见草芽。白雪却嫌春色晚，故穿庭树作飞花。（韩愈</a:t>
                      </a:r>
                      <a:r>
                        <a:rPr lang="en-US" altLang="zh-CN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《</a:t>
                      </a:r>
                      <a:r>
                        <a:rPr lang="zh-CN" altLang="en-US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春雪</a:t>
                      </a:r>
                      <a:r>
                        <a:rPr lang="en-US" altLang="zh-CN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》</a:t>
                      </a:r>
                      <a:r>
                        <a:rPr lang="zh-CN" altLang="en-US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）通过拟人，把春雪描写得美好而富有灵性，饶有情趣。</a:t>
                      </a:r>
                      <a:endParaRPr lang="zh-CN" altLang="en-US" sz="2800" b="0" i="0" u="none" kern="1200" baseline="0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9050" cap="flat" cmpd="sng">
                      <a:noFill/>
                      <a:prstDash val="solid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466B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  <p:custDataLst>
      <p:tags r:id="rId2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482600" y="1062854"/>
            <a:ext cx="11226800" cy="5376046"/>
          </a:xfrm>
          <a:prstGeom prst="roundRect">
            <a:avLst>
              <a:gd name="adj" fmla="val 1807"/>
            </a:avLst>
          </a:prstGeom>
          <a:solidFill>
            <a:srgbClr val="FEFEF6"/>
          </a:solidFill>
          <a:ln w="19050">
            <a:gradFill flip="none" rotWithShape="1">
              <a:gsLst>
                <a:gs pos="67220">
                  <a:srgbClr val="DCCAAB"/>
                </a:gs>
                <a:gs pos="35600">
                  <a:srgbClr val="466B66"/>
                </a:gs>
                <a:gs pos="0">
                  <a:srgbClr val="DCCAAB"/>
                </a:gs>
                <a:gs pos="100000">
                  <a:srgbClr val="466B66"/>
                </a:gs>
              </a:gsLst>
              <a:lin ang="81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479656" y="269695"/>
            <a:ext cx="646331" cy="646331"/>
          </a:xfrm>
          <a:prstGeom prst="ellipse">
            <a:avLst/>
          </a:prstGeom>
          <a:gradFill flip="none" rotWithShape="1">
            <a:gsLst>
              <a:gs pos="0">
                <a:srgbClr val="DC8665"/>
              </a:gs>
              <a:gs pos="100000">
                <a:srgbClr val="DC8665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13026" y="279557"/>
            <a:ext cx="28499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600" b="1" i="0" u="none" strike="noStrike" cap="none" spc="0" normalizeH="0" baseline="0">
                <a:ln>
                  <a:noFill/>
                </a:ln>
                <a:gradFill flip="none" rotWithShape="1">
                  <a:gsLst>
                    <a:gs pos="51000">
                      <a:srgbClr val="2D673E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51000">
                      <a:srgbClr val="466B66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（三）借代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51000">
                    <a:srgbClr val="466B66"/>
                  </a:gs>
                  <a:gs pos="5172">
                    <a:srgbClr val="ADD2CE"/>
                  </a:gs>
                  <a:gs pos="100000">
                    <a:srgbClr val="ADD2CE"/>
                  </a:gs>
                </a:gsLst>
                <a:lin ang="13500000" scaled="1"/>
                <a:tileRect/>
              </a:gra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aphicFrame>
        <p:nvGraphicFramePr>
          <p:cNvPr id="6" name="表格 5"/>
          <p:cNvGraphicFramePr/>
          <p:nvPr>
            <p:custDataLst>
              <p:tags r:id="rId1"/>
            </p:custDataLst>
          </p:nvPr>
        </p:nvGraphicFramePr>
        <p:xfrm>
          <a:off x="623887" y="1271016"/>
          <a:ext cx="10944226" cy="4946905"/>
        </p:xfrm>
        <a:graphic>
          <a:graphicData uri="http://schemas.openxmlformats.org/drawingml/2006/table">
            <a:tbl>
              <a:tblPr/>
              <a:tblGrid>
                <a:gridCol w="1541796"/>
                <a:gridCol w="9402430"/>
              </a:tblGrid>
              <a:tr h="1115990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0" algn="ctr" defTabSz="914400">
                        <a:lnSpc>
                          <a:spcPct val="120000"/>
                        </a:lnSpc>
                        <a:spcBef>
                          <a:spcPct val="0"/>
                        </a:spcBef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en-US" sz="2800" b="1" i="0" u="none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内涵</a:t>
                      </a:r>
                      <a:endParaRPr lang="zh-CN" altLang="en-US" sz="2800" b="1" i="0" u="none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19050" cap="flat" cmpd="sng">
                      <a:noFill/>
                      <a:prstDash val="solid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466B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0" algn="just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en-US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借代也叫“换名”，就是不直接说某人或某事物的名称，</a:t>
                      </a:r>
                      <a:r>
                        <a:rPr lang="zh-CN" altLang="en-US" sz="2800" b="0" i="0" u="none" kern="1200" baseline="0" dirty="0">
                          <a:solidFill>
                            <a:srgbClr val="BC49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借和它密切相关的名称去代替</a:t>
                      </a:r>
                      <a:r>
                        <a:rPr lang="zh-CN" altLang="en-US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。</a:t>
                      </a:r>
                      <a:endParaRPr lang="zh-CN" altLang="en-US" sz="2800" b="0" i="0" u="none" kern="1200" baseline="0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9050" cap="flat" cmpd="sng">
                      <a:noFill/>
                      <a:prstDash val="solid"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466B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115990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0" algn="ctr" defTabSz="914400">
                        <a:lnSpc>
                          <a:spcPct val="120000"/>
                        </a:lnSpc>
                        <a:spcBef>
                          <a:spcPct val="0"/>
                        </a:spcBef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en-US" sz="2800" b="1" i="0" u="none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作用</a:t>
                      </a:r>
                      <a:endParaRPr lang="zh-CN" altLang="en-US" sz="2800" b="1" i="0" u="none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19050" cap="flat" cmpd="sng">
                      <a:noFill/>
                      <a:prstDash val="solid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0" algn="just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en-US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引人联想，使表达收到形象突出、特点鲜明、具体生动的效果。</a:t>
                      </a:r>
                      <a:endParaRPr lang="zh-CN" altLang="en-US" sz="2800" b="0" i="0" u="none" kern="1200" baseline="0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9050" cap="flat" cmpd="sng">
                      <a:noFill/>
                      <a:prstDash val="solid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14925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0" algn="ctr" defTabSz="914400">
                        <a:lnSpc>
                          <a:spcPct val="120000"/>
                        </a:lnSpc>
                        <a:spcBef>
                          <a:spcPct val="0"/>
                        </a:spcBef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en-US" sz="2800" b="1" i="0" u="none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举例</a:t>
                      </a:r>
                      <a:endParaRPr lang="zh-CN" altLang="en-US" sz="2800" b="1" i="0" u="none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19050" cap="flat" cmpd="sng">
                      <a:noFill/>
                      <a:prstDash val="solid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466B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0" algn="just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en-US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①朱门酒肉臭，路有冻死骨。用“朱门”代替显贵之家。</a:t>
                      </a:r>
                      <a:endParaRPr lang="en-US" altLang="zh-CN" sz="2800" b="0" i="0" u="none" kern="1200" baseline="0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  <a:p>
                      <a:pPr marL="0" lvl="0" indent="0" algn="just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en-US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②想当年，金戈铁马，气吞万里如虎。以“金戈铁马”来代精锐的部队。</a:t>
                      </a:r>
                      <a:endParaRPr lang="en-US" altLang="zh-CN" sz="2800" b="0" i="0" u="none" kern="1200" baseline="0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  <a:p>
                      <a:pPr marL="0" lvl="0" indent="0" algn="just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en-US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③何以解忧，唯有杜康！以传说中发明酒的人“杜康”代表酒。</a:t>
                      </a:r>
                      <a:endParaRPr lang="zh-CN" altLang="en-US" sz="2800" b="0" i="0" u="none" kern="1200" baseline="0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9050" cap="flat" cmpd="sng">
                      <a:noFill/>
                      <a:prstDash val="solid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466B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  <p:custDataLst>
      <p:tags r:id="rId2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482600" y="1062854"/>
            <a:ext cx="11226800" cy="5376046"/>
          </a:xfrm>
          <a:prstGeom prst="roundRect">
            <a:avLst>
              <a:gd name="adj" fmla="val 1807"/>
            </a:avLst>
          </a:prstGeom>
          <a:solidFill>
            <a:srgbClr val="FEFEF6"/>
          </a:solidFill>
          <a:ln w="19050">
            <a:gradFill flip="none" rotWithShape="1">
              <a:gsLst>
                <a:gs pos="67220">
                  <a:srgbClr val="DCCAAB"/>
                </a:gs>
                <a:gs pos="35600">
                  <a:srgbClr val="466B66"/>
                </a:gs>
                <a:gs pos="0">
                  <a:srgbClr val="DCCAAB"/>
                </a:gs>
                <a:gs pos="100000">
                  <a:srgbClr val="466B66"/>
                </a:gs>
              </a:gsLst>
              <a:lin ang="81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479656" y="269695"/>
            <a:ext cx="646331" cy="646331"/>
          </a:xfrm>
          <a:prstGeom prst="ellipse">
            <a:avLst/>
          </a:prstGeom>
          <a:gradFill flip="none" rotWithShape="1">
            <a:gsLst>
              <a:gs pos="0">
                <a:srgbClr val="DC8665"/>
              </a:gs>
              <a:gs pos="100000">
                <a:srgbClr val="DC8665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13026" y="279557"/>
            <a:ext cx="28499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600" b="1" i="0" u="none" strike="noStrike" cap="none" spc="0" normalizeH="0" baseline="0">
                <a:ln>
                  <a:noFill/>
                </a:ln>
                <a:gradFill flip="none" rotWithShape="1">
                  <a:gsLst>
                    <a:gs pos="51000">
                      <a:srgbClr val="2D673E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51000">
                      <a:srgbClr val="466B66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（四）夸张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51000">
                    <a:srgbClr val="466B66"/>
                  </a:gs>
                  <a:gs pos="5172">
                    <a:srgbClr val="ADD2CE"/>
                  </a:gs>
                  <a:gs pos="100000">
                    <a:srgbClr val="ADD2CE"/>
                  </a:gs>
                </a:gsLst>
                <a:lin ang="13500000" scaled="1"/>
                <a:tileRect/>
              </a:gra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aphicFrame>
        <p:nvGraphicFramePr>
          <p:cNvPr id="6" name="表格 5"/>
          <p:cNvGraphicFramePr/>
          <p:nvPr>
            <p:custDataLst>
              <p:tags r:id="rId1"/>
            </p:custDataLst>
          </p:nvPr>
        </p:nvGraphicFramePr>
        <p:xfrm>
          <a:off x="623887" y="1271017"/>
          <a:ext cx="10944226" cy="4750371"/>
        </p:xfrm>
        <a:graphic>
          <a:graphicData uri="http://schemas.openxmlformats.org/drawingml/2006/table">
            <a:tbl>
              <a:tblPr/>
              <a:tblGrid>
                <a:gridCol w="1541796"/>
                <a:gridCol w="9402430"/>
              </a:tblGrid>
              <a:tr h="1919899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0" algn="ctr" defTabSz="914400">
                        <a:lnSpc>
                          <a:spcPct val="120000"/>
                        </a:lnSpc>
                        <a:spcBef>
                          <a:spcPct val="0"/>
                        </a:spcBef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en-US" sz="2800" b="1" i="0" u="none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内涵</a:t>
                      </a:r>
                      <a:endParaRPr lang="zh-CN" altLang="en-US" sz="2800" b="1" i="0" u="none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19050" cap="flat" cmpd="sng">
                      <a:noFill/>
                      <a:prstDash val="solid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466B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0" algn="just" defTabSz="914400">
                        <a:lnSpc>
                          <a:spcPct val="120000"/>
                        </a:lnSpc>
                        <a:spcBef>
                          <a:spcPct val="0"/>
                        </a:spcBef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en-US" sz="2800" b="0" i="0" u="none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夸张是为了表达强烈的思想感情，</a:t>
                      </a:r>
                      <a:r>
                        <a:rPr lang="zh-CN" altLang="en-US" sz="2800" b="0" i="0" u="none" dirty="0">
                          <a:solidFill>
                            <a:srgbClr val="BC49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突出某种事物的本质特征</a:t>
                      </a:r>
                      <a:r>
                        <a:rPr lang="zh-CN" altLang="en-US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，运用丰富的想象力，对事物的形象、特征、作用、程度等着意夸大或缩小。</a:t>
                      </a:r>
                      <a:endParaRPr lang="zh-CN" altLang="en-US" sz="2800" b="0" i="0" u="none" kern="1200" baseline="0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9050" cap="flat" cmpd="sng">
                      <a:noFill/>
                      <a:prstDash val="solid"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466B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099344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0" algn="ctr" defTabSz="914400">
                        <a:lnSpc>
                          <a:spcPct val="120000"/>
                        </a:lnSpc>
                        <a:spcBef>
                          <a:spcPct val="0"/>
                        </a:spcBef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en-US" sz="2800" b="1" i="0" u="none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作用</a:t>
                      </a:r>
                      <a:endParaRPr lang="zh-CN" altLang="en-US" sz="2800" b="1" i="0" u="none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19050" cap="flat" cmpd="sng">
                      <a:noFill/>
                      <a:prstDash val="solid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0" algn="just" defTabSz="914400">
                        <a:lnSpc>
                          <a:spcPct val="120000"/>
                        </a:lnSpc>
                        <a:spcBef>
                          <a:spcPct val="0"/>
                        </a:spcBef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en-US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能更突出、更鲜明地表现事物，增强语言的感染力。</a:t>
                      </a:r>
                      <a:endParaRPr lang="zh-CN" altLang="en-US" sz="2800" b="0" i="0" u="none" kern="1200" baseline="0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9050" cap="flat" cmpd="sng">
                      <a:noFill/>
                      <a:prstDash val="solid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731128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0" algn="ctr" defTabSz="914400">
                        <a:lnSpc>
                          <a:spcPct val="120000"/>
                        </a:lnSpc>
                        <a:spcBef>
                          <a:spcPct val="0"/>
                        </a:spcBef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en-US" sz="2800" b="1" i="0" u="none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举例</a:t>
                      </a:r>
                      <a:endParaRPr lang="zh-CN" altLang="en-US" sz="2800" b="1" i="0" u="none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19050" cap="flat" cmpd="sng">
                      <a:noFill/>
                      <a:prstDash val="solid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466B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0" algn="just" defTabSz="914400">
                        <a:lnSpc>
                          <a:spcPct val="120000"/>
                        </a:lnSpc>
                        <a:spcBef>
                          <a:spcPct val="0"/>
                        </a:spcBef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en-US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白发三千丈，缘愁似个长。</a:t>
                      </a:r>
                      <a:r>
                        <a:rPr lang="en-US" altLang="zh-CN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(</a:t>
                      </a:r>
                      <a:r>
                        <a:rPr lang="zh-CN" altLang="en-US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李白</a:t>
                      </a:r>
                      <a:r>
                        <a:rPr lang="en-US" altLang="zh-CN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《</a:t>
                      </a:r>
                      <a:r>
                        <a:rPr lang="zh-CN" altLang="en-US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秋浦歌</a:t>
                      </a:r>
                      <a:r>
                        <a:rPr lang="en-US" altLang="zh-CN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》) </a:t>
                      </a:r>
                      <a:r>
                        <a:rPr lang="zh-CN" altLang="en-US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本句运用夸张手法，形象地表明了诗人愁思之深重悠长。</a:t>
                      </a:r>
                      <a:endParaRPr lang="zh-CN" altLang="en-US" sz="2800" b="0" i="0" u="none" kern="1200" baseline="0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9050" cap="flat" cmpd="sng">
                      <a:noFill/>
                      <a:prstDash val="solid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466B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  <p:custDataLst>
      <p:tags r:id="rId2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482600" y="1062854"/>
            <a:ext cx="11226800" cy="5376046"/>
          </a:xfrm>
          <a:prstGeom prst="roundRect">
            <a:avLst>
              <a:gd name="adj" fmla="val 1807"/>
            </a:avLst>
          </a:prstGeom>
          <a:solidFill>
            <a:srgbClr val="FEFEF6"/>
          </a:solidFill>
          <a:ln w="19050">
            <a:gradFill flip="none" rotWithShape="1">
              <a:gsLst>
                <a:gs pos="67220">
                  <a:srgbClr val="DCCAAB"/>
                </a:gs>
                <a:gs pos="35600">
                  <a:srgbClr val="466B66"/>
                </a:gs>
                <a:gs pos="0">
                  <a:srgbClr val="DCCAAB"/>
                </a:gs>
                <a:gs pos="100000">
                  <a:srgbClr val="466B66"/>
                </a:gs>
              </a:gsLst>
              <a:lin ang="81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479656" y="269695"/>
            <a:ext cx="646331" cy="646331"/>
          </a:xfrm>
          <a:prstGeom prst="ellipse">
            <a:avLst/>
          </a:prstGeom>
          <a:gradFill flip="none" rotWithShape="1">
            <a:gsLst>
              <a:gs pos="0">
                <a:srgbClr val="DC8665"/>
              </a:gs>
              <a:gs pos="100000">
                <a:srgbClr val="DC8665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13026" y="279557"/>
            <a:ext cx="28499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600" b="1" i="0" u="none" strike="noStrike" cap="none" spc="0" normalizeH="0" baseline="0">
                <a:ln>
                  <a:noFill/>
                </a:ln>
                <a:gradFill flip="none" rotWithShape="1">
                  <a:gsLst>
                    <a:gs pos="51000">
                      <a:srgbClr val="2D673E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51000">
                      <a:srgbClr val="466B66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（五）双关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51000">
                    <a:srgbClr val="466B66"/>
                  </a:gs>
                  <a:gs pos="5172">
                    <a:srgbClr val="ADD2CE"/>
                  </a:gs>
                  <a:gs pos="100000">
                    <a:srgbClr val="ADD2CE"/>
                  </a:gs>
                </a:gsLst>
                <a:lin ang="13500000" scaled="1"/>
                <a:tileRect/>
              </a:gra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aphicFrame>
        <p:nvGraphicFramePr>
          <p:cNvPr id="6" name="表格 5"/>
          <p:cNvGraphicFramePr/>
          <p:nvPr>
            <p:custDataLst>
              <p:tags r:id="rId1"/>
            </p:custDataLst>
          </p:nvPr>
        </p:nvGraphicFramePr>
        <p:xfrm>
          <a:off x="623887" y="1271017"/>
          <a:ext cx="10944226" cy="4941762"/>
        </p:xfrm>
        <a:graphic>
          <a:graphicData uri="http://schemas.openxmlformats.org/drawingml/2006/table">
            <a:tbl>
              <a:tblPr/>
              <a:tblGrid>
                <a:gridCol w="1314641"/>
                <a:gridCol w="9629585"/>
              </a:tblGrid>
              <a:tr h="712879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0" algn="ctr" defTabSz="914400">
                        <a:lnSpc>
                          <a:spcPct val="120000"/>
                        </a:lnSpc>
                        <a:spcBef>
                          <a:spcPct val="0"/>
                        </a:spcBef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en-US" sz="2800" b="1" i="0" u="none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内涵</a:t>
                      </a:r>
                      <a:endParaRPr lang="zh-CN" altLang="en-US" sz="2800" b="1" i="0" u="none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19050" cap="flat" cmpd="sng">
                      <a:noFill/>
                      <a:prstDash val="solid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466B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0" algn="just" defTabSz="914400">
                        <a:lnSpc>
                          <a:spcPct val="120000"/>
                        </a:lnSpc>
                        <a:spcBef>
                          <a:spcPct val="0"/>
                        </a:spcBef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en-US" sz="2600" b="0" i="0" u="none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双关指在一定的语言环境中，利用词的多义性和同音等条件，有意使语句具有</a:t>
                      </a:r>
                      <a:r>
                        <a:rPr lang="zh-CN" altLang="en-US" sz="2600" b="0" i="0" u="none" kern="1200" baseline="0" dirty="0">
                          <a:solidFill>
                            <a:srgbClr val="BC49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双重含意，言在此而意在彼。</a:t>
                      </a:r>
                      <a:endParaRPr lang="zh-CN" altLang="en-US" sz="2600" b="0" i="0" u="none" kern="1200" baseline="0" dirty="0">
                        <a:solidFill>
                          <a:srgbClr val="BC49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9050" cap="flat" cmpd="sng">
                      <a:noFill/>
                      <a:prstDash val="solid"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466B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08199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0" algn="ctr" defTabSz="914400">
                        <a:lnSpc>
                          <a:spcPct val="120000"/>
                        </a:lnSpc>
                        <a:spcBef>
                          <a:spcPct val="0"/>
                        </a:spcBef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en-US" sz="2800" b="1" i="0" u="none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作用</a:t>
                      </a:r>
                      <a:endParaRPr lang="zh-CN" altLang="en-US" sz="2800" b="1" i="0" u="none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19050" cap="flat" cmpd="sng">
                      <a:noFill/>
                      <a:prstDash val="solid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0" algn="just" defTabSz="914400">
                        <a:lnSpc>
                          <a:spcPct val="120000"/>
                        </a:lnSpc>
                        <a:spcBef>
                          <a:spcPct val="0"/>
                        </a:spcBef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en-US" sz="26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双关可使诗歌的内蕴丰厚，余味深长。</a:t>
                      </a:r>
                      <a:endParaRPr lang="zh-CN" altLang="en-US" sz="2600" b="0" i="0" u="none" kern="1200" baseline="0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9050" cap="flat" cmpd="sng">
                      <a:noFill/>
                      <a:prstDash val="solid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44497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0" algn="ctr" defTabSz="914400">
                        <a:lnSpc>
                          <a:spcPct val="120000"/>
                        </a:lnSpc>
                        <a:spcBef>
                          <a:spcPct val="0"/>
                        </a:spcBef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en-US" sz="2800" b="1" i="0" u="none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举例</a:t>
                      </a:r>
                      <a:endParaRPr lang="zh-CN" altLang="en-US" sz="2800" b="1" i="0" u="none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19050" cap="flat" cmpd="sng">
                      <a:noFill/>
                      <a:prstDash val="solid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466B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0" algn="just" defTabSz="914400">
                        <a:lnSpc>
                          <a:spcPct val="120000"/>
                        </a:lnSpc>
                        <a:spcBef>
                          <a:spcPct val="0"/>
                        </a:spcBef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en-US" sz="26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（</a:t>
                      </a:r>
                      <a:r>
                        <a:rPr lang="en-US" altLang="zh-CN" sz="26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1</a:t>
                      </a:r>
                      <a:r>
                        <a:rPr lang="zh-CN" altLang="en-US" sz="26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）</a:t>
                      </a:r>
                      <a:r>
                        <a:rPr lang="zh-CN" altLang="en-US" sz="2600" b="0" i="0" u="none" kern="1200" baseline="0" dirty="0">
                          <a:solidFill>
                            <a:srgbClr val="BC49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谐音双关</a:t>
                      </a:r>
                      <a:r>
                        <a:rPr lang="zh-CN" altLang="en-US" sz="26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即利用词语的同音或近音条件构成的双关。例如：“东边日出西边雨，道是无晴却有晴。”（刘禹锡《竹枝词》）分析：利用“晴”“情”同音构成双关。</a:t>
                      </a:r>
                      <a:endParaRPr lang="zh-CN" altLang="en-US" sz="2600" b="0" i="0" u="none" kern="1200" baseline="0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  <a:sym typeface="微软雅黑" panose="020B0503020204020204" pitchFamily="34" charset="-122"/>
                      </a:endParaRPr>
                    </a:p>
                    <a:p>
                      <a:pPr marL="0" lvl="0" indent="0" algn="just" defTabSz="914400">
                        <a:lnSpc>
                          <a:spcPct val="120000"/>
                        </a:lnSpc>
                        <a:spcBef>
                          <a:spcPct val="0"/>
                        </a:spcBef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en-US" sz="26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（</a:t>
                      </a:r>
                      <a:r>
                        <a:rPr lang="en-US" altLang="zh-CN" sz="26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26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）</a:t>
                      </a:r>
                      <a:r>
                        <a:rPr lang="zh-CN" altLang="en-US" sz="2600" b="0" i="0" u="none" kern="1200" baseline="0" dirty="0">
                          <a:solidFill>
                            <a:srgbClr val="BC49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语义双关</a:t>
                      </a:r>
                      <a:r>
                        <a:rPr lang="zh-CN" altLang="en-US" sz="26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即利用词语或句子的多义性构成的双关。</a:t>
                      </a:r>
                      <a:r>
                        <a:rPr lang="zh-CN" altLang="en-US" sz="26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“黄檗向春生，苦心随日长。”</a:t>
                      </a:r>
                      <a:r>
                        <a:rPr lang="zh-CN" altLang="en-US" sz="26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（</a:t>
                      </a:r>
                      <a:r>
                        <a:rPr lang="zh-CN" altLang="en-US" sz="26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晋代乐府民歌</a:t>
                      </a:r>
                      <a:r>
                        <a:rPr lang="en-US" altLang="zh-CN" sz="26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《</a:t>
                      </a:r>
                      <a:r>
                        <a:rPr lang="zh-CN" altLang="en-US" sz="26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春歌</a:t>
                      </a:r>
                      <a:r>
                        <a:rPr lang="en-US" altLang="zh-CN" sz="26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》</a:t>
                      </a:r>
                      <a:r>
                        <a:rPr lang="zh-CN" altLang="en-US" sz="26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）</a:t>
                      </a:r>
                      <a:r>
                        <a:rPr lang="zh-CN" altLang="en-US" sz="26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 分析：这里的“苦心” 表面上说树的苦心在天天生长，其实表达的是人的苦心在天天增长。将女孩子幽怨、思念、痛苦的心情表露无遗。</a:t>
                      </a:r>
                      <a:endParaRPr lang="zh-CN" altLang="en-US" sz="2600" b="0" i="0" u="none" kern="1200" baseline="0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9050" cap="flat" cmpd="sng">
                      <a:noFill/>
                      <a:prstDash val="solid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466B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  <p:custDataLst>
      <p:tags r:id="rId2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482600" y="1062854"/>
            <a:ext cx="11226800" cy="5376046"/>
          </a:xfrm>
          <a:prstGeom prst="roundRect">
            <a:avLst>
              <a:gd name="adj" fmla="val 1807"/>
            </a:avLst>
          </a:prstGeom>
          <a:solidFill>
            <a:srgbClr val="FEFEF6"/>
          </a:solidFill>
          <a:ln w="19050">
            <a:gradFill flip="none" rotWithShape="1">
              <a:gsLst>
                <a:gs pos="67220">
                  <a:srgbClr val="DCCAAB"/>
                </a:gs>
                <a:gs pos="35600">
                  <a:srgbClr val="466B66"/>
                </a:gs>
                <a:gs pos="0">
                  <a:srgbClr val="DCCAAB"/>
                </a:gs>
                <a:gs pos="100000">
                  <a:srgbClr val="466B66"/>
                </a:gs>
              </a:gsLst>
              <a:lin ang="81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479656" y="269695"/>
            <a:ext cx="646331" cy="646331"/>
          </a:xfrm>
          <a:prstGeom prst="ellipse">
            <a:avLst/>
          </a:prstGeom>
          <a:gradFill flip="none" rotWithShape="1">
            <a:gsLst>
              <a:gs pos="0">
                <a:srgbClr val="DC8665"/>
              </a:gs>
              <a:gs pos="100000">
                <a:srgbClr val="DC8665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13026" y="279557"/>
            <a:ext cx="28499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600" b="1" i="0" u="none" strike="noStrike" cap="none" spc="0" normalizeH="0" baseline="0">
                <a:ln>
                  <a:noFill/>
                </a:ln>
                <a:gradFill flip="none" rotWithShape="1">
                  <a:gsLst>
                    <a:gs pos="51000">
                      <a:srgbClr val="2D673E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51000">
                      <a:srgbClr val="466B66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（六）对偶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51000">
                    <a:srgbClr val="466B66"/>
                  </a:gs>
                  <a:gs pos="5172">
                    <a:srgbClr val="ADD2CE"/>
                  </a:gs>
                  <a:gs pos="100000">
                    <a:srgbClr val="ADD2CE"/>
                  </a:gs>
                </a:gsLst>
                <a:lin ang="13500000" scaled="1"/>
                <a:tileRect/>
              </a:gra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aphicFrame>
        <p:nvGraphicFramePr>
          <p:cNvPr id="6" name="表格 5"/>
          <p:cNvGraphicFramePr/>
          <p:nvPr>
            <p:custDataLst>
              <p:tags r:id="rId1"/>
            </p:custDataLst>
          </p:nvPr>
        </p:nvGraphicFramePr>
        <p:xfrm>
          <a:off x="623887" y="1271017"/>
          <a:ext cx="10944226" cy="4750371"/>
        </p:xfrm>
        <a:graphic>
          <a:graphicData uri="http://schemas.openxmlformats.org/drawingml/2006/table">
            <a:tbl>
              <a:tblPr/>
              <a:tblGrid>
                <a:gridCol w="1314641"/>
                <a:gridCol w="9629585"/>
              </a:tblGrid>
              <a:tr h="1217954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0" algn="ctr" defTabSz="914400">
                        <a:lnSpc>
                          <a:spcPct val="120000"/>
                        </a:lnSpc>
                        <a:spcBef>
                          <a:spcPct val="0"/>
                        </a:spcBef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en-US" sz="2800" b="1" i="0" u="none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内涵</a:t>
                      </a:r>
                      <a:endParaRPr lang="zh-CN" altLang="en-US" sz="2800" b="1" i="0" u="none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19050" cap="flat" cmpd="sng">
                      <a:noFill/>
                      <a:prstDash val="solid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466B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0" algn="just" defTabSz="914400">
                        <a:lnSpc>
                          <a:spcPct val="120000"/>
                        </a:lnSpc>
                        <a:spcBef>
                          <a:spcPct val="0"/>
                        </a:spcBef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zh-CN" sz="2800" b="0" i="0" u="none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微软雅黑" panose="020B0503020204020204" pitchFamily="34" charset="-122"/>
                        </a:rPr>
                        <a:t>也叫对仗</a:t>
                      </a:r>
                      <a:r>
                        <a:rPr lang="zh-CN" altLang="en-US" sz="2800" b="0" i="0" u="none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微软雅黑" panose="020B0503020204020204" pitchFamily="34" charset="-122"/>
                        </a:rPr>
                        <a:t>，</a:t>
                      </a:r>
                      <a:r>
                        <a:rPr lang="zh-CN" altLang="zh-CN" sz="2800" b="0" i="0" u="none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微软雅黑" panose="020B0503020204020204" pitchFamily="34" charset="-122"/>
                        </a:rPr>
                        <a:t>用</a:t>
                      </a:r>
                      <a:r>
                        <a:rPr lang="zh-CN" altLang="zh-CN" sz="2800" b="0" i="0" u="none" dirty="0">
                          <a:solidFill>
                            <a:srgbClr val="BC49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微软雅黑" panose="020B0503020204020204" pitchFamily="34" charset="-122"/>
                        </a:rPr>
                        <a:t>结构相同、字数相同</a:t>
                      </a:r>
                      <a:r>
                        <a:rPr lang="zh-CN" altLang="zh-CN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的一对句子或短语来表达两个相对或相近的意思。</a:t>
                      </a:r>
                      <a:endParaRPr lang="zh-CN" altLang="zh-CN" sz="2800" b="0" i="0" u="none" kern="1200" baseline="0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9050" cap="flat" cmpd="sng">
                      <a:noFill/>
                      <a:prstDash val="solid"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466B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440830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0" algn="ctr" defTabSz="914400">
                        <a:lnSpc>
                          <a:spcPct val="120000"/>
                        </a:lnSpc>
                        <a:spcBef>
                          <a:spcPct val="0"/>
                        </a:spcBef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en-US" sz="2800" b="1" i="0" u="none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作用</a:t>
                      </a:r>
                      <a:endParaRPr lang="zh-CN" altLang="en-US" sz="2800" b="1" i="0" u="none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19050" cap="flat" cmpd="sng">
                      <a:noFill/>
                      <a:prstDash val="solid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0" algn="just" defTabSz="914400">
                        <a:lnSpc>
                          <a:spcPct val="120000"/>
                        </a:lnSpc>
                        <a:spcBef>
                          <a:spcPct val="0"/>
                        </a:spcBef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en-US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对偶可以使表达的意思更加充分，更加明确；使音律显得抑扬顿挫，节奏鲜明，和谐悦耳。</a:t>
                      </a:r>
                      <a:endParaRPr lang="zh-CN" altLang="en-US" sz="2800" b="0" i="0" u="none" kern="1200" baseline="0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9050" cap="flat" cmpd="sng">
                      <a:noFill/>
                      <a:prstDash val="solid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091587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0" algn="ctr" defTabSz="914400">
                        <a:lnSpc>
                          <a:spcPct val="120000"/>
                        </a:lnSpc>
                        <a:spcBef>
                          <a:spcPct val="0"/>
                        </a:spcBef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en-US" sz="2800" b="1" i="0" u="none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举例</a:t>
                      </a:r>
                      <a:endParaRPr lang="zh-CN" altLang="en-US" sz="2800" b="1" i="0" u="none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19050" cap="flat" cmpd="sng">
                      <a:noFill/>
                      <a:prstDash val="solid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466B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0" algn="just" defTabSz="914400">
                        <a:lnSpc>
                          <a:spcPct val="120000"/>
                        </a:lnSpc>
                        <a:spcBef>
                          <a:spcPct val="0"/>
                        </a:spcBef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en-US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“两个黄鹂鸣翠柳，一行白鹭上青天。窗含西岭千秋雪，门泊东吴万里船。”</a:t>
                      </a:r>
                      <a:r>
                        <a:rPr lang="zh-CN" altLang="en-US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（杜甫</a:t>
                      </a:r>
                      <a:r>
                        <a:rPr lang="en-US" altLang="zh-CN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《</a:t>
                      </a:r>
                      <a:r>
                        <a:rPr lang="zh-CN" altLang="en-US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绝句</a:t>
                      </a:r>
                      <a:r>
                        <a:rPr lang="en-US" altLang="zh-CN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》</a:t>
                      </a:r>
                      <a:r>
                        <a:rPr lang="zh-CN" altLang="en-US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）</a:t>
                      </a:r>
                      <a:r>
                        <a:rPr lang="zh-CN" altLang="en-US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两组对偶，意思互相补充，描绘了从室内向户外观察到的景色。</a:t>
                      </a:r>
                      <a:endParaRPr lang="zh-CN" altLang="en-US" sz="2800" b="0" i="0" u="none" kern="1200" baseline="0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9050" cap="flat" cmpd="sng">
                      <a:noFill/>
                      <a:prstDash val="solid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466B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  <p:custDataLst>
      <p:tags r:id="rId2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482600" y="1143000"/>
            <a:ext cx="11226800" cy="4875567"/>
          </a:xfrm>
          <a:prstGeom prst="roundRect">
            <a:avLst>
              <a:gd name="adj" fmla="val 1807"/>
            </a:avLst>
          </a:prstGeom>
          <a:solidFill>
            <a:srgbClr val="FEFEF6"/>
          </a:solidFill>
          <a:ln w="19050">
            <a:gradFill flip="none" rotWithShape="1">
              <a:gsLst>
                <a:gs pos="67220">
                  <a:srgbClr val="DCCAAB"/>
                </a:gs>
                <a:gs pos="35600">
                  <a:srgbClr val="466B66"/>
                </a:gs>
                <a:gs pos="0">
                  <a:srgbClr val="DCCAAB"/>
                </a:gs>
                <a:gs pos="100000">
                  <a:srgbClr val="466B66"/>
                </a:gs>
              </a:gsLst>
              <a:lin ang="81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pic>
        <p:nvPicPr>
          <p:cNvPr id="21" name="Picture 2" descr="查看图片"/>
          <p:cNvPicPr>
            <a:picLocks noChangeAspect="1" noChangeArrowheads="1"/>
          </p:cNvPicPr>
          <p:nvPr/>
        </p:nvPicPr>
        <p:blipFill>
          <a:blip r:embed="rId1">
            <a:alphaModFix amt="70000"/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53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599" y="3150794"/>
            <a:ext cx="11214101" cy="2867773"/>
          </a:xfrm>
          <a:prstGeom prst="roundRect">
            <a:avLst>
              <a:gd name="adj" fmla="val 3761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4"/>
          <p:cNvSpPr txBox="1"/>
          <p:nvPr/>
        </p:nvSpPr>
        <p:spPr>
          <a:xfrm>
            <a:off x="1013701" y="1480591"/>
            <a:ext cx="10149685" cy="2278381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algn="just">
              <a:lnSpc>
                <a:spcPct val="120000"/>
              </a:lnSpc>
              <a:defRPr sz="2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R="0" lvl="0" indent="711200" algn="just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表达技巧又是一个很广泛的概念，有着宏大的范畴。对于它的分类，也是众说纷纭。依据多数资料和多数老师的分类方法，我们将它分为四类，即“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BC49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表达方式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” “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BC49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修辞手法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”“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BC49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表现手法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”“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BC49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结构技巧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”，目的是使之不庞杂，成体系，便于学生掌握。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4691702" y="205260"/>
            <a:ext cx="2808595" cy="722284"/>
            <a:chOff x="4691702" y="205260"/>
            <a:chExt cx="2808595" cy="722284"/>
          </a:xfrm>
        </p:grpSpPr>
        <p:grpSp>
          <p:nvGrpSpPr>
            <p:cNvPr id="9" name="组合 8"/>
            <p:cNvGrpSpPr/>
            <p:nvPr/>
          </p:nvGrpSpPr>
          <p:grpSpPr>
            <a:xfrm>
              <a:off x="4691702" y="205260"/>
              <a:ext cx="2808595" cy="722284"/>
              <a:chOff x="9908044" y="-2850607"/>
              <a:chExt cx="2808595" cy="722284"/>
            </a:xfrm>
          </p:grpSpPr>
          <p:sp>
            <p:nvSpPr>
              <p:cNvPr id="11" name="任意多边形: 形状 10"/>
              <p:cNvSpPr/>
              <p:nvPr/>
            </p:nvSpPr>
            <p:spPr>
              <a:xfrm>
                <a:off x="9908044" y="-2850607"/>
                <a:ext cx="2808595" cy="722284"/>
              </a:xfrm>
              <a:custGeom>
                <a:avLst/>
                <a:gdLst>
                  <a:gd name="connsiteX0" fmla="*/ 216680 w 2808595"/>
                  <a:gd name="connsiteY0" fmla="*/ 0 h 722284"/>
                  <a:gd name="connsiteX1" fmla="*/ 2591914 w 2808595"/>
                  <a:gd name="connsiteY1" fmla="*/ 0 h 722284"/>
                  <a:gd name="connsiteX2" fmla="*/ 2702626 w 2808595"/>
                  <a:gd name="connsiteY2" fmla="*/ 45858 h 722284"/>
                  <a:gd name="connsiteX3" fmla="*/ 2726889 w 2808595"/>
                  <a:gd name="connsiteY3" fmla="*/ 81846 h 722284"/>
                  <a:gd name="connsiteX4" fmla="*/ 2732335 w 2808595"/>
                  <a:gd name="connsiteY4" fmla="*/ 82945 h 722284"/>
                  <a:gd name="connsiteX5" fmla="*/ 2808595 w 2808595"/>
                  <a:gd name="connsiteY5" fmla="*/ 197996 h 722284"/>
                  <a:gd name="connsiteX6" fmla="*/ 2808595 w 2808595"/>
                  <a:gd name="connsiteY6" fmla="*/ 524288 h 722284"/>
                  <a:gd name="connsiteX7" fmla="*/ 2732335 w 2808595"/>
                  <a:gd name="connsiteY7" fmla="*/ 639339 h 722284"/>
                  <a:gd name="connsiteX8" fmla="*/ 2726889 w 2808595"/>
                  <a:gd name="connsiteY8" fmla="*/ 640438 h 722284"/>
                  <a:gd name="connsiteX9" fmla="*/ 2702626 w 2808595"/>
                  <a:gd name="connsiteY9" fmla="*/ 676426 h 722284"/>
                  <a:gd name="connsiteX10" fmla="*/ 2591914 w 2808595"/>
                  <a:gd name="connsiteY10" fmla="*/ 722284 h 722284"/>
                  <a:gd name="connsiteX11" fmla="*/ 216680 w 2808595"/>
                  <a:gd name="connsiteY11" fmla="*/ 722284 h 722284"/>
                  <a:gd name="connsiteX12" fmla="*/ 105969 w 2808595"/>
                  <a:gd name="connsiteY12" fmla="*/ 676426 h 722284"/>
                  <a:gd name="connsiteX13" fmla="*/ 81705 w 2808595"/>
                  <a:gd name="connsiteY13" fmla="*/ 640438 h 722284"/>
                  <a:gd name="connsiteX14" fmla="*/ 76261 w 2808595"/>
                  <a:gd name="connsiteY14" fmla="*/ 639339 h 722284"/>
                  <a:gd name="connsiteX15" fmla="*/ 0 w 2808595"/>
                  <a:gd name="connsiteY15" fmla="*/ 524288 h 722284"/>
                  <a:gd name="connsiteX16" fmla="*/ 0 w 2808595"/>
                  <a:gd name="connsiteY16" fmla="*/ 197996 h 722284"/>
                  <a:gd name="connsiteX17" fmla="*/ 76261 w 2808595"/>
                  <a:gd name="connsiteY17" fmla="*/ 82945 h 722284"/>
                  <a:gd name="connsiteX18" fmla="*/ 81705 w 2808595"/>
                  <a:gd name="connsiteY18" fmla="*/ 81846 h 722284"/>
                  <a:gd name="connsiteX19" fmla="*/ 105969 w 2808595"/>
                  <a:gd name="connsiteY19" fmla="*/ 45858 h 722284"/>
                  <a:gd name="connsiteX20" fmla="*/ 216680 w 2808595"/>
                  <a:gd name="connsiteY20" fmla="*/ 0 h 7222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2808595" h="722284">
                    <a:moveTo>
                      <a:pt x="216680" y="0"/>
                    </a:moveTo>
                    <a:lnTo>
                      <a:pt x="2591914" y="0"/>
                    </a:lnTo>
                    <a:cubicBezTo>
                      <a:pt x="2635150" y="0"/>
                      <a:pt x="2674292" y="17525"/>
                      <a:pt x="2702626" y="45858"/>
                    </a:cubicBezTo>
                    <a:lnTo>
                      <a:pt x="2726889" y="81846"/>
                    </a:lnTo>
                    <a:lnTo>
                      <a:pt x="2732335" y="82945"/>
                    </a:lnTo>
                    <a:cubicBezTo>
                      <a:pt x="2777150" y="101901"/>
                      <a:pt x="2808595" y="146276"/>
                      <a:pt x="2808595" y="197996"/>
                    </a:cubicBezTo>
                    <a:lnTo>
                      <a:pt x="2808595" y="524288"/>
                    </a:lnTo>
                    <a:cubicBezTo>
                      <a:pt x="2808595" y="576008"/>
                      <a:pt x="2777150" y="620383"/>
                      <a:pt x="2732335" y="639339"/>
                    </a:cubicBezTo>
                    <a:lnTo>
                      <a:pt x="2726889" y="640438"/>
                    </a:lnTo>
                    <a:lnTo>
                      <a:pt x="2702626" y="676426"/>
                    </a:lnTo>
                    <a:cubicBezTo>
                      <a:pt x="2674292" y="704759"/>
                      <a:pt x="2635150" y="722284"/>
                      <a:pt x="2591914" y="722284"/>
                    </a:cubicBezTo>
                    <a:lnTo>
                      <a:pt x="216680" y="722284"/>
                    </a:lnTo>
                    <a:cubicBezTo>
                      <a:pt x="173445" y="722284"/>
                      <a:pt x="134302" y="704759"/>
                      <a:pt x="105969" y="676426"/>
                    </a:cubicBezTo>
                    <a:lnTo>
                      <a:pt x="81705" y="640438"/>
                    </a:lnTo>
                    <a:lnTo>
                      <a:pt x="76261" y="639339"/>
                    </a:lnTo>
                    <a:cubicBezTo>
                      <a:pt x="31446" y="620383"/>
                      <a:pt x="0" y="576008"/>
                      <a:pt x="0" y="524288"/>
                    </a:cubicBezTo>
                    <a:lnTo>
                      <a:pt x="0" y="197996"/>
                    </a:lnTo>
                    <a:cubicBezTo>
                      <a:pt x="0" y="146276"/>
                      <a:pt x="31446" y="101901"/>
                      <a:pt x="76261" y="82945"/>
                    </a:cubicBezTo>
                    <a:lnTo>
                      <a:pt x="81705" y="81846"/>
                    </a:lnTo>
                    <a:lnTo>
                      <a:pt x="105969" y="45858"/>
                    </a:lnTo>
                    <a:cubicBezTo>
                      <a:pt x="134302" y="17525"/>
                      <a:pt x="173445" y="0"/>
                      <a:pt x="216680" y="0"/>
                    </a:cubicBezTo>
                    <a:close/>
                  </a:path>
                </a:pathLst>
              </a:custGeom>
              <a:solidFill>
                <a:srgbClr val="FEFEF6"/>
              </a:solidFill>
              <a:ln w="19050">
                <a:gradFill flip="none" rotWithShape="1">
                  <a:gsLst>
                    <a:gs pos="67220">
                      <a:srgbClr val="DCCAAB"/>
                    </a:gs>
                    <a:gs pos="35600">
                      <a:srgbClr val="466B66"/>
                    </a:gs>
                    <a:gs pos="0">
                      <a:srgbClr val="DCCAAB"/>
                    </a:gs>
                    <a:gs pos="100000">
                      <a:srgbClr val="466B66"/>
                    </a:gs>
                  </a:gsLst>
                  <a:lin ang="8100000" scaled="1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90204"/>
                  <a:ea typeface="等线"/>
                  <a:cs typeface="+mn-cs"/>
                </a:endParaRPr>
              </a:p>
            </p:txBody>
          </p:sp>
          <p:sp>
            <p:nvSpPr>
              <p:cNvPr id="12" name="任意多边形: 形状 11"/>
              <p:cNvSpPr/>
              <p:nvPr/>
            </p:nvSpPr>
            <p:spPr>
              <a:xfrm>
                <a:off x="9972491" y="-2788059"/>
                <a:ext cx="2679700" cy="597188"/>
              </a:xfrm>
              <a:custGeom>
                <a:avLst/>
                <a:gdLst>
                  <a:gd name="connsiteX0" fmla="*/ 452876 w 8719075"/>
                  <a:gd name="connsiteY0" fmla="*/ 0 h 2099382"/>
                  <a:gd name="connsiteX1" fmla="*/ 8266200 w 8719075"/>
                  <a:gd name="connsiteY1" fmla="*/ 0 h 2099382"/>
                  <a:gd name="connsiteX2" fmla="*/ 8484245 w 8719075"/>
                  <a:gd name="connsiteY2" fmla="*/ 144530 h 2099382"/>
                  <a:gd name="connsiteX3" fmla="*/ 8495051 w 8719075"/>
                  <a:gd name="connsiteY3" fmla="*/ 198050 h 2099382"/>
                  <a:gd name="connsiteX4" fmla="*/ 8516161 w 8719075"/>
                  <a:gd name="connsiteY4" fmla="*/ 200178 h 2099382"/>
                  <a:gd name="connsiteX5" fmla="*/ 8719075 w 8719075"/>
                  <a:gd name="connsiteY5" fmla="*/ 449145 h 2099382"/>
                  <a:gd name="connsiteX6" fmla="*/ 8719075 w 8719075"/>
                  <a:gd name="connsiteY6" fmla="*/ 1648521 h 2099382"/>
                  <a:gd name="connsiteX7" fmla="*/ 8516161 w 8719075"/>
                  <a:gd name="connsiteY7" fmla="*/ 1897488 h 2099382"/>
                  <a:gd name="connsiteX8" fmla="*/ 8495404 w 8719075"/>
                  <a:gd name="connsiteY8" fmla="*/ 1899581 h 2099382"/>
                  <a:gd name="connsiteX9" fmla="*/ 8484245 w 8719075"/>
                  <a:gd name="connsiteY9" fmla="*/ 1954852 h 2099382"/>
                  <a:gd name="connsiteX10" fmla="*/ 8266200 w 8719075"/>
                  <a:gd name="connsiteY10" fmla="*/ 2099382 h 2099382"/>
                  <a:gd name="connsiteX11" fmla="*/ 452876 w 8719075"/>
                  <a:gd name="connsiteY11" fmla="*/ 2099382 h 2099382"/>
                  <a:gd name="connsiteX12" fmla="*/ 234831 w 8719075"/>
                  <a:gd name="connsiteY12" fmla="*/ 1954852 h 2099382"/>
                  <a:gd name="connsiteX13" fmla="*/ 223672 w 8719075"/>
                  <a:gd name="connsiteY13" fmla="*/ 1899581 h 2099382"/>
                  <a:gd name="connsiteX14" fmla="*/ 202914 w 8719075"/>
                  <a:gd name="connsiteY14" fmla="*/ 1897488 h 2099382"/>
                  <a:gd name="connsiteX15" fmla="*/ 0 w 8719075"/>
                  <a:gd name="connsiteY15" fmla="*/ 1648521 h 2099382"/>
                  <a:gd name="connsiteX16" fmla="*/ 0 w 8719075"/>
                  <a:gd name="connsiteY16" fmla="*/ 449145 h 2099382"/>
                  <a:gd name="connsiteX17" fmla="*/ 202914 w 8719075"/>
                  <a:gd name="connsiteY17" fmla="*/ 200178 h 2099382"/>
                  <a:gd name="connsiteX18" fmla="*/ 224026 w 8719075"/>
                  <a:gd name="connsiteY18" fmla="*/ 198050 h 2099382"/>
                  <a:gd name="connsiteX19" fmla="*/ 234831 w 8719075"/>
                  <a:gd name="connsiteY19" fmla="*/ 144530 h 2099382"/>
                  <a:gd name="connsiteX20" fmla="*/ 452876 w 8719075"/>
                  <a:gd name="connsiteY20" fmla="*/ 0 h 2099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8719075" h="2099382">
                    <a:moveTo>
                      <a:pt x="452876" y="0"/>
                    </a:moveTo>
                    <a:lnTo>
                      <a:pt x="8266200" y="0"/>
                    </a:lnTo>
                    <a:cubicBezTo>
                      <a:pt x="8364220" y="0"/>
                      <a:pt x="8448321" y="59596"/>
                      <a:pt x="8484245" y="144530"/>
                    </a:cubicBezTo>
                    <a:lnTo>
                      <a:pt x="8495051" y="198050"/>
                    </a:lnTo>
                    <a:lnTo>
                      <a:pt x="8516161" y="200178"/>
                    </a:lnTo>
                    <a:cubicBezTo>
                      <a:pt x="8631964" y="223875"/>
                      <a:pt x="8719075" y="326337"/>
                      <a:pt x="8719075" y="449145"/>
                    </a:cubicBezTo>
                    <a:lnTo>
                      <a:pt x="8719075" y="1648521"/>
                    </a:lnTo>
                    <a:cubicBezTo>
                      <a:pt x="8719075" y="1771329"/>
                      <a:pt x="8631964" y="1873791"/>
                      <a:pt x="8516161" y="1897488"/>
                    </a:cubicBezTo>
                    <a:lnTo>
                      <a:pt x="8495404" y="1899581"/>
                    </a:lnTo>
                    <a:lnTo>
                      <a:pt x="8484245" y="1954852"/>
                    </a:lnTo>
                    <a:cubicBezTo>
                      <a:pt x="8448321" y="2039786"/>
                      <a:pt x="8364220" y="2099382"/>
                      <a:pt x="8266200" y="2099382"/>
                    </a:cubicBezTo>
                    <a:lnTo>
                      <a:pt x="452876" y="2099382"/>
                    </a:lnTo>
                    <a:cubicBezTo>
                      <a:pt x="354856" y="2099382"/>
                      <a:pt x="270755" y="2039786"/>
                      <a:pt x="234831" y="1954852"/>
                    </a:cubicBezTo>
                    <a:lnTo>
                      <a:pt x="223672" y="1899581"/>
                    </a:lnTo>
                    <a:lnTo>
                      <a:pt x="202914" y="1897488"/>
                    </a:lnTo>
                    <a:cubicBezTo>
                      <a:pt x="87112" y="1873791"/>
                      <a:pt x="0" y="1771329"/>
                      <a:pt x="0" y="1648521"/>
                    </a:cubicBezTo>
                    <a:lnTo>
                      <a:pt x="0" y="449145"/>
                    </a:lnTo>
                    <a:cubicBezTo>
                      <a:pt x="0" y="326337"/>
                      <a:pt x="87112" y="223875"/>
                      <a:pt x="202914" y="200178"/>
                    </a:cubicBezTo>
                    <a:lnTo>
                      <a:pt x="224026" y="198050"/>
                    </a:lnTo>
                    <a:lnTo>
                      <a:pt x="234831" y="144530"/>
                    </a:lnTo>
                    <a:cubicBezTo>
                      <a:pt x="270755" y="59596"/>
                      <a:pt x="354856" y="0"/>
                      <a:pt x="452876" y="0"/>
                    </a:cubicBezTo>
                    <a:close/>
                  </a:path>
                </a:pathLst>
              </a:custGeom>
              <a:solidFill>
                <a:srgbClr val="DADFC1">
                  <a:alpha val="20000"/>
                </a:srgbClr>
              </a:solidFill>
              <a:ln w="12700">
                <a:gradFill flip="none" rotWithShape="1">
                  <a:gsLst>
                    <a:gs pos="67220">
                      <a:srgbClr val="DCCAAB"/>
                    </a:gs>
                    <a:gs pos="35600">
                      <a:srgbClr val="2D673E"/>
                    </a:gs>
                    <a:gs pos="0">
                      <a:srgbClr val="DCCAAB"/>
                    </a:gs>
                    <a:gs pos="100000">
                      <a:srgbClr val="2D673E"/>
                    </a:gs>
                  </a:gsLst>
                  <a:lin ang="8100000" scaled="1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90204"/>
                  <a:ea typeface="等线"/>
                  <a:cs typeface="+mn-cs"/>
                </a:endParaRPr>
              </a:p>
            </p:txBody>
          </p:sp>
        </p:grpSp>
        <p:sp>
          <p:nvSpPr>
            <p:cNvPr id="10" name="文本框 4103"/>
            <p:cNvSpPr txBox="1"/>
            <p:nvPr/>
          </p:nvSpPr>
          <p:spPr>
            <a:xfrm>
              <a:off x="4907444" y="243473"/>
              <a:ext cx="23622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R="0" lvl="0" indent="0" algn="ctr" fontAlgn="auto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200" b="1" i="0" u="none" strike="noStrike" cap="none" spc="0" normalizeH="0" baseline="0">
                  <a:ln>
                    <a:noFill/>
                  </a:ln>
                  <a:gradFill flip="none" rotWithShape="1">
                    <a:gsLst>
                      <a:gs pos="51000">
                        <a:srgbClr val="2D673E"/>
                      </a:gs>
                      <a:gs pos="5172">
                        <a:srgbClr val="ADD2CE"/>
                      </a:gs>
                      <a:gs pos="100000">
                        <a:srgbClr val="ADD2CE"/>
                      </a:gs>
                    </a:gsLst>
                    <a:lin ang="13500000" scaled="1"/>
                    <a:tileRect/>
                  </a:gra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defRPr>
              </a:lvl1pPr>
              <a:lvl2pPr marL="6858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400"/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000"/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5pPr>
              <a:lvl6pPr marL="25146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6pPr>
              <a:lvl7pPr marL="29718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7pPr>
              <a:lvl8pPr marL="34290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8pPr>
              <a:lvl9pPr marL="38862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600" b="1" i="0" u="none" strike="noStrike" kern="1200" cap="none" spc="0" normalizeH="0" baseline="0" noProof="0" dirty="0">
                  <a:ln>
                    <a:noFill/>
                  </a:ln>
                  <a:gradFill flip="none" rotWithShape="1">
                    <a:gsLst>
                      <a:gs pos="51000">
                        <a:srgbClr val="2D673E"/>
                      </a:gs>
                      <a:gs pos="5172">
                        <a:srgbClr val="ADD2CE"/>
                      </a:gs>
                      <a:gs pos="100000">
                        <a:srgbClr val="ADD2CE"/>
                      </a:gs>
                    </a:gsLst>
                    <a:lin ang="13500000" scaled="1"/>
                    <a:tileRect/>
                  </a:gra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表达技巧</a:t>
              </a:r>
              <a:endParaRPr kumimoji="0" lang="zh-CN" altLang="en-US" sz="36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51000">
                      <a:srgbClr val="2D673E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902695" y="4497392"/>
            <a:ext cx="2445332" cy="818791"/>
            <a:chOff x="1417347" y="4197383"/>
            <a:chExt cx="2445332" cy="722284"/>
          </a:xfrm>
        </p:grpSpPr>
        <p:sp>
          <p:nvSpPr>
            <p:cNvPr id="14" name="缺角矩形 13"/>
            <p:cNvSpPr/>
            <p:nvPr/>
          </p:nvSpPr>
          <p:spPr>
            <a:xfrm>
              <a:off x="1417347" y="4197383"/>
              <a:ext cx="2445332" cy="722284"/>
            </a:xfrm>
            <a:prstGeom prst="plaque">
              <a:avLst/>
            </a:prstGeom>
            <a:gradFill flip="none" rotWithShape="1">
              <a:gsLst>
                <a:gs pos="0">
                  <a:srgbClr val="466B66"/>
                </a:gs>
                <a:gs pos="99000">
                  <a:srgbClr val="53857A">
                    <a:alpha val="80000"/>
                  </a:srgbClr>
                </a:gs>
              </a:gsLst>
              <a:lin ang="13500000" scaled="1"/>
              <a:tileRect/>
            </a:gradFill>
            <a:ln w="15875">
              <a:gradFill>
                <a:gsLst>
                  <a:gs pos="0">
                    <a:srgbClr val="EAE4B6"/>
                  </a:gs>
                  <a:gs pos="100000">
                    <a:srgbClr val="CD9B58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1614109" y="4275723"/>
              <a:ext cx="2051808" cy="56560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just">
                <a:lnSpc>
                  <a:spcPct val="120000"/>
                </a:lnSpc>
                <a:defRPr sz="2800"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marR="0" lvl="0" algn="ctr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FAF4E4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表达方式</a:t>
              </a:r>
              <a:endPara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AF4E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3538771" y="4497392"/>
            <a:ext cx="2445332" cy="818791"/>
            <a:chOff x="1417347" y="4197383"/>
            <a:chExt cx="2445332" cy="722284"/>
          </a:xfrm>
        </p:grpSpPr>
        <p:sp>
          <p:nvSpPr>
            <p:cNvPr id="7" name="缺角矩形 6"/>
            <p:cNvSpPr/>
            <p:nvPr/>
          </p:nvSpPr>
          <p:spPr>
            <a:xfrm>
              <a:off x="1417347" y="4197383"/>
              <a:ext cx="2445332" cy="722284"/>
            </a:xfrm>
            <a:prstGeom prst="plaque">
              <a:avLst/>
            </a:prstGeom>
            <a:gradFill flip="none" rotWithShape="1">
              <a:gsLst>
                <a:gs pos="0">
                  <a:srgbClr val="466B66"/>
                </a:gs>
                <a:gs pos="99000">
                  <a:srgbClr val="53857A">
                    <a:alpha val="80000"/>
                  </a:srgbClr>
                </a:gs>
              </a:gsLst>
              <a:lin ang="13500000" scaled="1"/>
              <a:tileRect/>
            </a:gradFill>
            <a:ln w="15875">
              <a:gradFill>
                <a:gsLst>
                  <a:gs pos="0">
                    <a:srgbClr val="EAE4B6"/>
                  </a:gs>
                  <a:gs pos="100000">
                    <a:srgbClr val="CD9B58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662312" y="4275723"/>
              <a:ext cx="1955402" cy="56560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just">
                <a:lnSpc>
                  <a:spcPct val="120000"/>
                </a:lnSpc>
                <a:defRPr sz="2800"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marR="0" lvl="0" algn="ctr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FAF4E4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修辞手法</a:t>
              </a:r>
              <a:endPara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AF4E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6229068" y="4497392"/>
            <a:ext cx="2336890" cy="818791"/>
            <a:chOff x="1417347" y="4197383"/>
            <a:chExt cx="2445332" cy="722284"/>
          </a:xfrm>
        </p:grpSpPr>
        <p:sp>
          <p:nvSpPr>
            <p:cNvPr id="16" name="缺角矩形 15"/>
            <p:cNvSpPr/>
            <p:nvPr/>
          </p:nvSpPr>
          <p:spPr>
            <a:xfrm>
              <a:off x="1417347" y="4197383"/>
              <a:ext cx="2445332" cy="722284"/>
            </a:xfrm>
            <a:prstGeom prst="plaque">
              <a:avLst/>
            </a:prstGeom>
            <a:gradFill flip="none" rotWithShape="1">
              <a:gsLst>
                <a:gs pos="0">
                  <a:srgbClr val="466B66"/>
                </a:gs>
                <a:gs pos="99000">
                  <a:srgbClr val="53857A">
                    <a:alpha val="80000"/>
                  </a:srgbClr>
                </a:gs>
              </a:gsLst>
              <a:lin ang="13500000" scaled="1"/>
              <a:tileRect/>
            </a:gradFill>
            <a:ln w="15875">
              <a:gradFill>
                <a:gsLst>
                  <a:gs pos="0">
                    <a:srgbClr val="EAE4B6"/>
                  </a:gs>
                  <a:gs pos="100000">
                    <a:srgbClr val="CD9B58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1676784" y="4275723"/>
              <a:ext cx="1926458" cy="56560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just">
                <a:lnSpc>
                  <a:spcPct val="120000"/>
                </a:lnSpc>
                <a:defRPr sz="2800"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marR="0" lvl="0" algn="ctr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FAF4E4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表现手法</a:t>
              </a:r>
              <a:endPara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AF4E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8810922" y="4497392"/>
            <a:ext cx="2445332" cy="818791"/>
            <a:chOff x="1417347" y="4197383"/>
            <a:chExt cx="2445332" cy="722284"/>
          </a:xfrm>
        </p:grpSpPr>
        <p:sp>
          <p:nvSpPr>
            <p:cNvPr id="19" name="缺角矩形 18"/>
            <p:cNvSpPr/>
            <p:nvPr/>
          </p:nvSpPr>
          <p:spPr>
            <a:xfrm>
              <a:off x="1417347" y="4197383"/>
              <a:ext cx="2445332" cy="722284"/>
            </a:xfrm>
            <a:prstGeom prst="plaque">
              <a:avLst/>
            </a:prstGeom>
            <a:gradFill flip="none" rotWithShape="1">
              <a:gsLst>
                <a:gs pos="0">
                  <a:srgbClr val="466B66"/>
                </a:gs>
                <a:gs pos="99000">
                  <a:srgbClr val="53857A">
                    <a:alpha val="80000"/>
                  </a:srgbClr>
                </a:gs>
              </a:gsLst>
              <a:lin ang="13500000" scaled="1"/>
              <a:tileRect/>
            </a:gradFill>
            <a:ln w="15875">
              <a:gradFill>
                <a:gsLst>
                  <a:gs pos="0">
                    <a:srgbClr val="EAE4B6"/>
                  </a:gs>
                  <a:gs pos="100000">
                    <a:srgbClr val="CD9B58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1663339" y="4275723"/>
              <a:ext cx="1953348" cy="56560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just">
                <a:lnSpc>
                  <a:spcPct val="120000"/>
                </a:lnSpc>
                <a:defRPr sz="2800"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marR="0" lvl="0" algn="ctr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FAF4E4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结构技巧</a:t>
              </a:r>
              <a:endPara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AF4E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1743144" y="3903308"/>
            <a:ext cx="764433" cy="753493"/>
            <a:chOff x="1743144" y="3903320"/>
            <a:chExt cx="764433" cy="753493"/>
          </a:xfrm>
        </p:grpSpPr>
        <p:pic>
          <p:nvPicPr>
            <p:cNvPr id="32" name="图片 31"/>
            <p:cNvPicPr>
              <a:picLocks noChangeAspect="1"/>
            </p:cNvPicPr>
            <p:nvPr/>
          </p:nvPicPr>
          <p:blipFill rotWithShape="1">
            <a:blip r:embed="rId3"/>
            <a:srcRect l="8061" t="3616" r="-1" b="6294"/>
            <a:stretch>
              <a:fillRect/>
            </a:stretch>
          </p:blipFill>
          <p:spPr>
            <a:xfrm>
              <a:off x="1743144" y="3903320"/>
              <a:ext cx="764433" cy="753493"/>
            </a:xfrm>
            <a:prstGeom prst="rect">
              <a:avLst/>
            </a:prstGeom>
            <a:noFill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33" name="文本框 32"/>
            <p:cNvSpPr txBox="1"/>
            <p:nvPr/>
          </p:nvSpPr>
          <p:spPr>
            <a:xfrm>
              <a:off x="1933801" y="4026587"/>
              <a:ext cx="38311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2400" b="1">
                  <a:solidFill>
                    <a:srgbClr val="4F7973"/>
                  </a:solidFill>
                  <a:latin typeface="+mj-ea"/>
                  <a:ea typeface="+mj-ea"/>
                </a:defRPr>
              </a:lvl1pPr>
            </a:lstStyle>
            <a:p>
              <a:r>
                <a:rPr lang="zh-CN" altLang="en-US" dirty="0"/>
                <a:t>一</a:t>
              </a:r>
              <a:endParaRPr lang="zh-CN" altLang="en-US" dirty="0"/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4352712" y="3903308"/>
            <a:ext cx="764433" cy="753493"/>
            <a:chOff x="1743144" y="3903320"/>
            <a:chExt cx="764433" cy="753493"/>
          </a:xfrm>
        </p:grpSpPr>
        <p:pic>
          <p:nvPicPr>
            <p:cNvPr id="36" name="图片 35"/>
            <p:cNvPicPr>
              <a:picLocks noChangeAspect="1"/>
            </p:cNvPicPr>
            <p:nvPr/>
          </p:nvPicPr>
          <p:blipFill rotWithShape="1">
            <a:blip r:embed="rId3"/>
            <a:srcRect l="8061" t="3616" r="-1" b="6294"/>
            <a:stretch>
              <a:fillRect/>
            </a:stretch>
          </p:blipFill>
          <p:spPr>
            <a:xfrm>
              <a:off x="1743144" y="3903320"/>
              <a:ext cx="764433" cy="753493"/>
            </a:xfrm>
            <a:prstGeom prst="rect">
              <a:avLst/>
            </a:prstGeom>
            <a:noFill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37" name="文本框 36"/>
            <p:cNvSpPr txBox="1"/>
            <p:nvPr/>
          </p:nvSpPr>
          <p:spPr>
            <a:xfrm>
              <a:off x="1860933" y="4038886"/>
              <a:ext cx="52885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rgbClr val="4F7973"/>
                  </a:solidFill>
                  <a:latin typeface="+mj-ea"/>
                  <a:ea typeface="+mj-ea"/>
                </a:rPr>
                <a:t>二</a:t>
              </a:r>
              <a:endParaRPr lang="zh-CN" altLang="en-US" sz="2400" b="1" dirty="0">
                <a:solidFill>
                  <a:srgbClr val="4F7973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6962280" y="3903308"/>
            <a:ext cx="764433" cy="753493"/>
            <a:chOff x="1743144" y="3903320"/>
            <a:chExt cx="764433" cy="753493"/>
          </a:xfrm>
        </p:grpSpPr>
        <p:pic>
          <p:nvPicPr>
            <p:cNvPr id="39" name="图片 38"/>
            <p:cNvPicPr>
              <a:picLocks noChangeAspect="1"/>
            </p:cNvPicPr>
            <p:nvPr/>
          </p:nvPicPr>
          <p:blipFill rotWithShape="1">
            <a:blip r:embed="rId3"/>
            <a:srcRect l="8061" t="3616" r="-1" b="6294"/>
            <a:stretch>
              <a:fillRect/>
            </a:stretch>
          </p:blipFill>
          <p:spPr>
            <a:xfrm>
              <a:off x="1743144" y="3903320"/>
              <a:ext cx="764433" cy="753493"/>
            </a:xfrm>
            <a:prstGeom prst="rect">
              <a:avLst/>
            </a:prstGeom>
            <a:noFill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40" name="文本框 39"/>
            <p:cNvSpPr txBox="1"/>
            <p:nvPr/>
          </p:nvSpPr>
          <p:spPr>
            <a:xfrm>
              <a:off x="1798351" y="4008720"/>
              <a:ext cx="65401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2400" b="1">
                  <a:solidFill>
                    <a:srgbClr val="4F7973"/>
                  </a:solidFill>
                  <a:latin typeface="+mj-ea"/>
                  <a:ea typeface="+mj-ea"/>
                </a:defRPr>
              </a:lvl1pPr>
            </a:lstStyle>
            <a:p>
              <a:r>
                <a:rPr lang="zh-CN" altLang="en-US" dirty="0"/>
                <a:t>三</a:t>
              </a:r>
              <a:endParaRPr lang="zh-CN" altLang="en-US" dirty="0"/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9571847" y="3903308"/>
            <a:ext cx="764433" cy="753493"/>
            <a:chOff x="1743144" y="3903320"/>
            <a:chExt cx="764433" cy="753493"/>
          </a:xfrm>
        </p:grpSpPr>
        <p:pic>
          <p:nvPicPr>
            <p:cNvPr id="42" name="图片 41"/>
            <p:cNvPicPr>
              <a:picLocks noChangeAspect="1"/>
            </p:cNvPicPr>
            <p:nvPr/>
          </p:nvPicPr>
          <p:blipFill rotWithShape="1">
            <a:blip r:embed="rId3"/>
            <a:srcRect l="8061" t="3616" r="-1" b="6294"/>
            <a:stretch>
              <a:fillRect/>
            </a:stretch>
          </p:blipFill>
          <p:spPr>
            <a:xfrm>
              <a:off x="1743144" y="3903320"/>
              <a:ext cx="764433" cy="753493"/>
            </a:xfrm>
            <a:prstGeom prst="rect">
              <a:avLst/>
            </a:prstGeom>
            <a:noFill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43" name="文本框 42"/>
            <p:cNvSpPr txBox="1"/>
            <p:nvPr/>
          </p:nvSpPr>
          <p:spPr>
            <a:xfrm>
              <a:off x="1932901" y="4038886"/>
              <a:ext cx="38311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2400" b="1">
                  <a:solidFill>
                    <a:srgbClr val="4F7973"/>
                  </a:solidFill>
                  <a:latin typeface="+mj-ea"/>
                  <a:ea typeface="+mj-ea"/>
                </a:defRPr>
              </a:lvl1pPr>
            </a:lstStyle>
            <a:p>
              <a:r>
                <a:rPr lang="zh-CN" altLang="en-US" dirty="0"/>
                <a:t>四</a:t>
              </a:r>
              <a:endParaRPr lang="zh-CN" altLang="en-US" dirty="0"/>
            </a:p>
          </p:txBody>
        </p:sp>
      </p:grpSp>
    </p:spTree>
    <p:custDataLst>
      <p:tags r:id="rId4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482600" y="1062854"/>
            <a:ext cx="11226800" cy="5376046"/>
          </a:xfrm>
          <a:prstGeom prst="roundRect">
            <a:avLst>
              <a:gd name="adj" fmla="val 1807"/>
            </a:avLst>
          </a:prstGeom>
          <a:solidFill>
            <a:srgbClr val="FEFEF6"/>
          </a:solidFill>
          <a:ln w="19050">
            <a:gradFill flip="none" rotWithShape="1">
              <a:gsLst>
                <a:gs pos="67220">
                  <a:srgbClr val="DCCAAB"/>
                </a:gs>
                <a:gs pos="35600">
                  <a:srgbClr val="466B66"/>
                </a:gs>
                <a:gs pos="0">
                  <a:srgbClr val="DCCAAB"/>
                </a:gs>
                <a:gs pos="100000">
                  <a:srgbClr val="466B66"/>
                </a:gs>
              </a:gsLst>
              <a:lin ang="81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479656" y="269695"/>
            <a:ext cx="646331" cy="646331"/>
          </a:xfrm>
          <a:prstGeom prst="ellipse">
            <a:avLst/>
          </a:prstGeom>
          <a:gradFill flip="none" rotWithShape="1">
            <a:gsLst>
              <a:gs pos="0">
                <a:srgbClr val="DC8665"/>
              </a:gs>
              <a:gs pos="100000">
                <a:srgbClr val="DC8665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13026" y="279557"/>
            <a:ext cx="28499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600" b="1" i="0" u="none" strike="noStrike" cap="none" spc="0" normalizeH="0" baseline="0">
                <a:ln>
                  <a:noFill/>
                </a:ln>
                <a:gradFill flip="none" rotWithShape="1">
                  <a:gsLst>
                    <a:gs pos="51000">
                      <a:srgbClr val="2D673E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51000">
                      <a:srgbClr val="466B66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（七）排比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51000">
                    <a:srgbClr val="466B66"/>
                  </a:gs>
                  <a:gs pos="5172">
                    <a:srgbClr val="ADD2CE"/>
                  </a:gs>
                  <a:gs pos="100000">
                    <a:srgbClr val="ADD2CE"/>
                  </a:gs>
                </a:gsLst>
                <a:lin ang="13500000" scaled="1"/>
                <a:tileRect/>
              </a:gra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aphicFrame>
        <p:nvGraphicFramePr>
          <p:cNvPr id="6" name="表格 5"/>
          <p:cNvGraphicFramePr/>
          <p:nvPr>
            <p:custDataLst>
              <p:tags r:id="rId1"/>
            </p:custDataLst>
          </p:nvPr>
        </p:nvGraphicFramePr>
        <p:xfrm>
          <a:off x="623887" y="1271017"/>
          <a:ext cx="10944226" cy="4828030"/>
        </p:xfrm>
        <a:graphic>
          <a:graphicData uri="http://schemas.openxmlformats.org/drawingml/2006/table">
            <a:tbl>
              <a:tblPr/>
              <a:tblGrid>
                <a:gridCol w="1314641"/>
                <a:gridCol w="9629585"/>
              </a:tblGrid>
              <a:tr h="1314264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0" algn="ctr" defTabSz="914400">
                        <a:lnSpc>
                          <a:spcPct val="120000"/>
                        </a:lnSpc>
                        <a:spcBef>
                          <a:spcPct val="0"/>
                        </a:spcBef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en-US" sz="2800" b="1" i="0" u="none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内涵</a:t>
                      </a:r>
                      <a:endParaRPr lang="zh-CN" altLang="en-US" sz="2800" b="1" i="0" u="none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19050" cap="flat" cmpd="sng">
                      <a:noFill/>
                      <a:prstDash val="solid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466B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0" algn="just" defTabSz="914400">
                        <a:lnSpc>
                          <a:spcPct val="120000"/>
                        </a:lnSpc>
                        <a:spcBef>
                          <a:spcPct val="0"/>
                        </a:spcBef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en-US" sz="2800" b="0" i="0" u="none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微软雅黑" panose="020B0503020204020204" pitchFamily="34" charset="-122"/>
                        </a:rPr>
                        <a:t>将</a:t>
                      </a:r>
                      <a:r>
                        <a:rPr lang="zh-CN" altLang="zh-CN" sz="2800" b="0" i="0" u="none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微软雅黑" panose="020B0503020204020204" pitchFamily="34" charset="-122"/>
                        </a:rPr>
                        <a:t>三个或三个以上结构相同或相似、内容相关、语气一致的短语或句子排列在一起。</a:t>
                      </a:r>
                      <a:endParaRPr lang="zh-CN" altLang="zh-CN" sz="2800" b="0" i="0" u="none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9050" cap="flat" cmpd="sng">
                      <a:noFill/>
                      <a:prstDash val="solid"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466B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715980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0" algn="ctr" defTabSz="914400">
                        <a:lnSpc>
                          <a:spcPct val="120000"/>
                        </a:lnSpc>
                        <a:spcBef>
                          <a:spcPct val="0"/>
                        </a:spcBef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en-US" sz="2800" b="1" i="0" u="none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作用</a:t>
                      </a:r>
                      <a:endParaRPr lang="zh-CN" altLang="en-US" sz="2800" b="1" i="0" u="none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19050" cap="flat" cmpd="sng">
                      <a:noFill/>
                      <a:prstDash val="solid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algn="just" defTabSz="914400">
                        <a:lnSpc>
                          <a:spcPct val="120000"/>
                        </a:lnSpc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zh-CN" sz="2800" b="0" i="0" u="none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微软雅黑" panose="020B0503020204020204" pitchFamily="34" charset="-122"/>
                        </a:rPr>
                        <a:t>用来</a:t>
                      </a:r>
                      <a:r>
                        <a:rPr lang="zh-CN" altLang="zh-CN" sz="2800" b="0" i="0" u="none" kern="1200" baseline="0" dirty="0">
                          <a:solidFill>
                            <a:srgbClr val="BC49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加强语势、强调内容、增强感情</a:t>
                      </a:r>
                      <a:r>
                        <a:rPr lang="zh-CN" altLang="zh-CN" sz="2800" b="0" i="0" u="none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微软雅黑" panose="020B0503020204020204" pitchFamily="34" charset="-122"/>
                        </a:rPr>
                        <a:t>的修辞方式。</a:t>
                      </a:r>
                      <a:endParaRPr lang="zh-CN" altLang="zh-CN" sz="2800" b="0" i="0" u="none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9050" cap="flat" cmpd="sng">
                      <a:noFill/>
                      <a:prstDash val="solid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97786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0" algn="ctr" defTabSz="914400">
                        <a:lnSpc>
                          <a:spcPct val="120000"/>
                        </a:lnSpc>
                        <a:spcBef>
                          <a:spcPct val="0"/>
                        </a:spcBef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en-US" sz="2800" b="1" i="0" u="none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举例</a:t>
                      </a:r>
                      <a:endParaRPr lang="zh-CN" altLang="en-US" sz="2800" b="1" i="0" u="none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19050" cap="flat" cmpd="sng">
                      <a:noFill/>
                      <a:prstDash val="solid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466B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0" algn="just" defTabSz="914400">
                        <a:lnSpc>
                          <a:spcPct val="120000"/>
                        </a:lnSpc>
                        <a:spcBef>
                          <a:spcPct val="0"/>
                        </a:spcBef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en-US" sz="2800" b="0" i="0" u="none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微软雅黑" panose="020B0503020204020204" pitchFamily="34" charset="-122"/>
                        </a:rPr>
                        <a:t>长江万里白如练，淮山数点青如淀。江帆几片疾如箭，山泉千尺飞如电。（元曲《塞鸿雁</a:t>
                      </a:r>
                      <a:r>
                        <a:rPr lang="en-US" altLang="zh-CN" sz="2800" b="0" i="0" u="none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微软雅黑" panose="020B0503020204020204" pitchFamily="34" charset="-122"/>
                        </a:rPr>
                        <a:t>·</a:t>
                      </a:r>
                      <a:r>
                        <a:rPr lang="zh-CN" altLang="en-US" sz="2800" b="0" i="0" u="none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微软雅黑" panose="020B0503020204020204" pitchFamily="34" charset="-122"/>
                        </a:rPr>
                        <a:t>浔阳即景》周德清）此曲写浔阳江边清秋晚景。分则一句一景，宛如多幅山水屏画，千姿百态；合则构成浔阳江山的立体壮观，好似一部名胜风景影片。其间远近高低，动静明暗，声光色态，无不咸备。</a:t>
                      </a:r>
                      <a:endParaRPr lang="zh-CN" altLang="en-US" sz="2800" b="0" i="0" u="none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9050" cap="flat" cmpd="sng">
                      <a:noFill/>
                      <a:prstDash val="solid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466B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  <p:custDataLst>
      <p:tags r:id="rId2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482600" y="1062854"/>
            <a:ext cx="11226800" cy="5376046"/>
          </a:xfrm>
          <a:prstGeom prst="roundRect">
            <a:avLst>
              <a:gd name="adj" fmla="val 1807"/>
            </a:avLst>
          </a:prstGeom>
          <a:solidFill>
            <a:srgbClr val="FEFEF6"/>
          </a:solidFill>
          <a:ln w="19050">
            <a:gradFill flip="none" rotWithShape="1">
              <a:gsLst>
                <a:gs pos="67220">
                  <a:srgbClr val="DCCAAB"/>
                </a:gs>
                <a:gs pos="35600">
                  <a:srgbClr val="466B66"/>
                </a:gs>
                <a:gs pos="0">
                  <a:srgbClr val="DCCAAB"/>
                </a:gs>
                <a:gs pos="100000">
                  <a:srgbClr val="466B66"/>
                </a:gs>
              </a:gsLst>
              <a:lin ang="81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479656" y="269695"/>
            <a:ext cx="646331" cy="646331"/>
          </a:xfrm>
          <a:prstGeom prst="ellipse">
            <a:avLst/>
          </a:prstGeom>
          <a:gradFill flip="none" rotWithShape="1">
            <a:gsLst>
              <a:gs pos="0">
                <a:srgbClr val="DC8665"/>
              </a:gs>
              <a:gs pos="100000">
                <a:srgbClr val="DC8665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13026" y="279557"/>
            <a:ext cx="28499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600" b="1" i="0" u="none" strike="noStrike" cap="none" spc="0" normalizeH="0" baseline="0">
                <a:ln>
                  <a:noFill/>
                </a:ln>
                <a:gradFill flip="none" rotWithShape="1">
                  <a:gsLst>
                    <a:gs pos="51000">
                      <a:srgbClr val="2D673E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51000">
                      <a:srgbClr val="466B66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（八）反复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51000">
                    <a:srgbClr val="466B66"/>
                  </a:gs>
                  <a:gs pos="5172">
                    <a:srgbClr val="ADD2CE"/>
                  </a:gs>
                  <a:gs pos="100000">
                    <a:srgbClr val="ADD2CE"/>
                  </a:gs>
                </a:gsLst>
                <a:lin ang="13500000" scaled="1"/>
                <a:tileRect/>
              </a:gra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aphicFrame>
        <p:nvGraphicFramePr>
          <p:cNvPr id="6" name="表格 5"/>
          <p:cNvGraphicFramePr/>
          <p:nvPr>
            <p:custDataLst>
              <p:tags r:id="rId1"/>
            </p:custDataLst>
          </p:nvPr>
        </p:nvGraphicFramePr>
        <p:xfrm>
          <a:off x="871728" y="1271017"/>
          <a:ext cx="10448544" cy="4828030"/>
        </p:xfrm>
        <a:graphic>
          <a:graphicData uri="http://schemas.openxmlformats.org/drawingml/2006/table">
            <a:tbl>
              <a:tblPr/>
              <a:tblGrid>
                <a:gridCol w="1255099"/>
                <a:gridCol w="9193445"/>
              </a:tblGrid>
              <a:tr h="1314264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0" algn="ctr" defTabSz="914400">
                        <a:lnSpc>
                          <a:spcPct val="120000"/>
                        </a:lnSpc>
                        <a:spcBef>
                          <a:spcPct val="0"/>
                        </a:spcBef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en-US" sz="2800" b="1" i="0" u="none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内涵</a:t>
                      </a:r>
                      <a:endParaRPr lang="zh-CN" altLang="en-US" sz="2800" b="1" i="0" u="none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19050" cap="flat" cmpd="sng">
                      <a:noFill/>
                      <a:prstDash val="solid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466B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0" algn="just" defTabSz="914400">
                        <a:lnSpc>
                          <a:spcPct val="120000"/>
                        </a:lnSpc>
                        <a:spcBef>
                          <a:spcPct val="0"/>
                        </a:spcBef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zh-CN" sz="2800" b="0" i="0" u="none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微软雅黑" panose="020B0503020204020204" pitchFamily="34" charset="-122"/>
                        </a:rPr>
                        <a:t>有意重复使用某个词语、句子或句群</a:t>
                      </a:r>
                      <a:r>
                        <a:rPr lang="zh-CN" altLang="en-US" sz="2800" b="0" i="0" u="none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微软雅黑" panose="020B0503020204020204" pitchFamily="34" charset="-122"/>
                        </a:rPr>
                        <a:t>，</a:t>
                      </a:r>
                      <a:r>
                        <a:rPr lang="zh-CN" altLang="zh-CN" sz="2800" b="0" i="0" u="none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微软雅黑" panose="020B0503020204020204" pitchFamily="34" charset="-122"/>
                        </a:rPr>
                        <a:t>这种修辞手法叫反复。有接连反复和间隔反复之分。</a:t>
                      </a:r>
                      <a:endParaRPr lang="zh-CN" altLang="zh-CN" sz="2800" b="0" i="0" u="none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9050" cap="flat" cmpd="sng">
                      <a:noFill/>
                      <a:prstDash val="solid"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466B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715980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0" algn="ctr" defTabSz="914400">
                        <a:lnSpc>
                          <a:spcPct val="120000"/>
                        </a:lnSpc>
                        <a:spcBef>
                          <a:spcPct val="0"/>
                        </a:spcBef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en-US" sz="2800" b="1" i="0" u="none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作用</a:t>
                      </a:r>
                      <a:endParaRPr lang="zh-CN" altLang="en-US" sz="2800" b="1" i="0" u="none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19050" cap="flat" cmpd="sng">
                      <a:noFill/>
                      <a:prstDash val="solid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0" algn="just" defTabSz="914400">
                        <a:lnSpc>
                          <a:spcPct val="120000"/>
                        </a:lnSpc>
                        <a:spcBef>
                          <a:spcPct val="0"/>
                        </a:spcBef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zh-CN" sz="2800" b="0" i="0" u="none" kern="1200" baseline="0" dirty="0">
                          <a:solidFill>
                            <a:srgbClr val="BC49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增强情感</a:t>
                      </a:r>
                      <a:r>
                        <a:rPr lang="zh-CN" altLang="en-US" sz="2800" b="0" i="0" u="none" kern="1200" baseline="0" dirty="0">
                          <a:solidFill>
                            <a:srgbClr val="BC49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，突出强调</a:t>
                      </a:r>
                      <a:r>
                        <a:rPr lang="zh-CN" altLang="zh-CN" sz="2800" b="0" i="0" u="none" kern="1200" baseline="0" dirty="0">
                          <a:solidFill>
                            <a:srgbClr val="BC49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。</a:t>
                      </a:r>
                      <a:endParaRPr lang="zh-CN" altLang="zh-CN" sz="2800" b="0" i="0" u="none" kern="1200" baseline="0" dirty="0">
                        <a:solidFill>
                          <a:srgbClr val="BC494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9050" cap="flat" cmpd="sng">
                      <a:noFill/>
                      <a:prstDash val="solid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97786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0" algn="ctr" defTabSz="914400">
                        <a:lnSpc>
                          <a:spcPct val="120000"/>
                        </a:lnSpc>
                        <a:spcBef>
                          <a:spcPct val="0"/>
                        </a:spcBef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en-US" sz="2800" b="1" i="0" u="none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举例</a:t>
                      </a:r>
                      <a:endParaRPr lang="zh-CN" altLang="en-US" sz="2800" b="1" i="0" u="none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19050" cap="flat" cmpd="sng">
                      <a:noFill/>
                      <a:prstDash val="solid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466B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0" algn="just" defTabSz="914400">
                        <a:lnSpc>
                          <a:spcPct val="120000"/>
                        </a:lnSpc>
                        <a:spcBef>
                          <a:spcPct val="0"/>
                        </a:spcBef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en-US" sz="2800" b="1" i="0" u="none" dirty="0">
                          <a:solidFill>
                            <a:srgbClr val="BC49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微软雅黑" panose="020B0503020204020204" pitchFamily="34" charset="-122"/>
                        </a:rPr>
                        <a:t>接连反复：</a:t>
                      </a:r>
                      <a:r>
                        <a:rPr lang="zh-CN" altLang="en-US" sz="2800" b="0" i="0" u="none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方正楷体_GB2312" panose="02000000000000000000" charset="-122"/>
                          <a:sym typeface="微软雅黑" panose="020B0503020204020204" pitchFamily="34" charset="-122"/>
                        </a:rPr>
                        <a:t>如：李白《行路难》中的“行路难，行路难；多歧路，今安在？”</a:t>
                      </a:r>
                      <a:endParaRPr lang="zh-CN" altLang="en-US" sz="2800" b="0" i="0" u="none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方正楷体_GB2312" panose="02000000000000000000" charset="-122"/>
                        <a:sym typeface="微软雅黑" panose="020B0503020204020204" pitchFamily="34" charset="-122"/>
                      </a:endParaRPr>
                    </a:p>
                    <a:p>
                      <a:pPr marL="0" lvl="0" indent="0" algn="just" defTabSz="914400">
                        <a:lnSpc>
                          <a:spcPct val="120000"/>
                        </a:lnSpc>
                        <a:spcBef>
                          <a:spcPct val="0"/>
                        </a:spcBef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en-US" sz="2800" b="1" i="0" u="none" kern="1200" baseline="0" dirty="0">
                          <a:solidFill>
                            <a:srgbClr val="BC49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间隔反复：</a:t>
                      </a:r>
                      <a:r>
                        <a:rPr lang="zh-CN" altLang="en-US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方正楷体_GB2312" panose="02000000000000000000" charset="-122"/>
                          <a:sym typeface="微软雅黑" panose="020B0503020204020204" pitchFamily="34" charset="-122"/>
                        </a:rPr>
                        <a:t>如：《蜀道难》中的“蜀道之难，难于上青天”在文中出现了三次。</a:t>
                      </a:r>
                      <a:endParaRPr lang="zh-CN" altLang="en-US" sz="2800" b="0" i="0" u="none" kern="1200" baseline="0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方正楷体_GB2312" panose="02000000000000000000" charset="-122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9050" cap="flat" cmpd="sng">
                      <a:noFill/>
                      <a:prstDash val="solid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466B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  <p:custDataLst>
      <p:tags r:id="rId2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482600" y="1062854"/>
            <a:ext cx="11226800" cy="5376046"/>
          </a:xfrm>
          <a:prstGeom prst="roundRect">
            <a:avLst>
              <a:gd name="adj" fmla="val 1807"/>
            </a:avLst>
          </a:prstGeom>
          <a:solidFill>
            <a:srgbClr val="FEFEF6"/>
          </a:solidFill>
          <a:ln w="19050">
            <a:gradFill flip="none" rotWithShape="1">
              <a:gsLst>
                <a:gs pos="67220">
                  <a:srgbClr val="DCCAAB"/>
                </a:gs>
                <a:gs pos="35600">
                  <a:srgbClr val="466B66"/>
                </a:gs>
                <a:gs pos="0">
                  <a:srgbClr val="DCCAAB"/>
                </a:gs>
                <a:gs pos="100000">
                  <a:srgbClr val="466B66"/>
                </a:gs>
              </a:gsLst>
              <a:lin ang="81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479656" y="269695"/>
            <a:ext cx="646331" cy="646331"/>
          </a:xfrm>
          <a:prstGeom prst="ellipse">
            <a:avLst/>
          </a:prstGeom>
          <a:gradFill flip="none" rotWithShape="1">
            <a:gsLst>
              <a:gs pos="0">
                <a:srgbClr val="DC8665"/>
              </a:gs>
              <a:gs pos="100000">
                <a:srgbClr val="DC8665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13026" y="279557"/>
            <a:ext cx="28499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600" b="1" i="0" u="none" strike="noStrike" cap="none" spc="0" normalizeH="0" baseline="0">
                <a:ln>
                  <a:noFill/>
                </a:ln>
                <a:gradFill flip="none" rotWithShape="1">
                  <a:gsLst>
                    <a:gs pos="51000">
                      <a:srgbClr val="2D673E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51000">
                      <a:srgbClr val="466B66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（九）设问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51000">
                    <a:srgbClr val="466B66"/>
                  </a:gs>
                  <a:gs pos="5172">
                    <a:srgbClr val="ADD2CE"/>
                  </a:gs>
                  <a:gs pos="100000">
                    <a:srgbClr val="ADD2CE"/>
                  </a:gs>
                </a:gsLst>
                <a:lin ang="13500000" scaled="1"/>
                <a:tileRect/>
              </a:gra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aphicFrame>
        <p:nvGraphicFramePr>
          <p:cNvPr id="6" name="表格 5"/>
          <p:cNvGraphicFramePr/>
          <p:nvPr>
            <p:custDataLst>
              <p:tags r:id="rId1"/>
            </p:custDataLst>
          </p:nvPr>
        </p:nvGraphicFramePr>
        <p:xfrm>
          <a:off x="871728" y="1271017"/>
          <a:ext cx="10448544" cy="4750371"/>
        </p:xfrm>
        <a:graphic>
          <a:graphicData uri="http://schemas.openxmlformats.org/drawingml/2006/table">
            <a:tbl>
              <a:tblPr/>
              <a:tblGrid>
                <a:gridCol w="1255099"/>
                <a:gridCol w="9193445"/>
              </a:tblGrid>
              <a:tr h="1267739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0" algn="ctr" defTabSz="914400">
                        <a:lnSpc>
                          <a:spcPct val="120000"/>
                        </a:lnSpc>
                        <a:spcBef>
                          <a:spcPct val="0"/>
                        </a:spcBef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en-US" sz="2800" b="1" i="0" u="none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内涵</a:t>
                      </a:r>
                      <a:endParaRPr lang="zh-CN" altLang="en-US" sz="2800" b="1" i="0" u="none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19050" cap="flat" cmpd="sng">
                      <a:noFill/>
                      <a:prstDash val="solid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466B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0" algn="just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zh-CN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先提出问题</a:t>
                      </a:r>
                      <a:r>
                        <a:rPr lang="zh-CN" altLang="en-US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，</a:t>
                      </a:r>
                      <a:r>
                        <a:rPr lang="zh-CN" altLang="zh-CN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接着</a:t>
                      </a:r>
                      <a:r>
                        <a:rPr lang="zh-CN" altLang="en-US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给出</a:t>
                      </a:r>
                      <a:r>
                        <a:rPr lang="zh-CN" altLang="zh-CN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自己</a:t>
                      </a:r>
                      <a:r>
                        <a:rPr lang="zh-CN" altLang="en-US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的</a:t>
                      </a:r>
                      <a:r>
                        <a:rPr lang="zh-CN" altLang="zh-CN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答案。</a:t>
                      </a:r>
                      <a:endParaRPr lang="zh-CN" altLang="zh-CN" sz="2800" b="0" i="0" u="none" kern="1200" baseline="0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9050" cap="flat" cmpd="sng">
                      <a:noFill/>
                      <a:prstDash val="solid"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466B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267740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0" algn="ctr" defTabSz="914400">
                        <a:lnSpc>
                          <a:spcPct val="120000"/>
                        </a:lnSpc>
                        <a:spcBef>
                          <a:spcPct val="0"/>
                        </a:spcBef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en-US" sz="2800" b="1" i="0" u="none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作用</a:t>
                      </a:r>
                      <a:endParaRPr lang="zh-CN" altLang="en-US" sz="2800" b="1" i="0" u="none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19050" cap="flat" cmpd="sng">
                      <a:noFill/>
                      <a:prstDash val="solid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0" algn="just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zh-CN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提问的目的是</a:t>
                      </a:r>
                      <a:r>
                        <a:rPr lang="zh-CN" altLang="zh-CN" sz="2800" b="0" i="0" u="none" kern="1200" baseline="0" dirty="0">
                          <a:solidFill>
                            <a:srgbClr val="BC49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引起读者的思考</a:t>
                      </a:r>
                      <a:r>
                        <a:rPr lang="zh-CN" altLang="zh-CN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。</a:t>
                      </a:r>
                      <a:endParaRPr lang="zh-CN" altLang="zh-CN" sz="2800" b="0" i="0" u="none" kern="1200" baseline="0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9050" cap="flat" cmpd="sng">
                      <a:noFill/>
                      <a:prstDash val="solid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14892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0" algn="ctr" defTabSz="914400">
                        <a:lnSpc>
                          <a:spcPct val="120000"/>
                        </a:lnSpc>
                        <a:spcBef>
                          <a:spcPct val="0"/>
                        </a:spcBef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en-US" sz="2800" b="1" i="0" u="none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举例</a:t>
                      </a:r>
                      <a:endParaRPr lang="zh-CN" altLang="en-US" sz="2800" b="1" i="0" u="none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19050" cap="flat" cmpd="sng">
                      <a:noFill/>
                      <a:prstDash val="solid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466B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0" algn="just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zh-CN" sz="2800" b="1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如：</a:t>
                      </a:r>
                      <a:endParaRPr lang="en-US" altLang="zh-CN" sz="2800" b="1" i="0" u="none" kern="1200" baseline="0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  <a:sym typeface="微软雅黑" panose="020B0503020204020204" pitchFamily="34" charset="-122"/>
                      </a:endParaRPr>
                    </a:p>
                    <a:p>
                      <a:pPr marL="0" lvl="0" indent="0" algn="just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zh-CN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丞相祠堂何外寻？锦官城外柏森森。（杜甫《蜀相》）</a:t>
                      </a:r>
                      <a:endParaRPr lang="en-US" altLang="zh-CN" sz="2800" b="0" i="0" u="none" kern="1200" baseline="0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  <a:sym typeface="微软雅黑" panose="020B0503020204020204" pitchFamily="34" charset="-122"/>
                      </a:endParaRPr>
                    </a:p>
                    <a:p>
                      <a:pPr marL="0" lvl="0" indent="0" algn="just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zh-CN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今宵酒醒何处？杨柳岸晓风残月。（柳永《雨铃霖》）</a:t>
                      </a:r>
                      <a:endParaRPr lang="zh-CN" altLang="zh-CN" sz="2800" b="0" i="0" u="none" kern="1200" baseline="0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9050" cap="flat" cmpd="sng">
                      <a:noFill/>
                      <a:prstDash val="solid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466B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  <p:custDataLst>
      <p:tags r:id="rId2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482600" y="1062854"/>
            <a:ext cx="11226800" cy="5376046"/>
          </a:xfrm>
          <a:prstGeom prst="roundRect">
            <a:avLst>
              <a:gd name="adj" fmla="val 1807"/>
            </a:avLst>
          </a:prstGeom>
          <a:solidFill>
            <a:srgbClr val="FEFEF6"/>
          </a:solidFill>
          <a:ln w="19050">
            <a:gradFill flip="none" rotWithShape="1">
              <a:gsLst>
                <a:gs pos="67220">
                  <a:srgbClr val="DCCAAB"/>
                </a:gs>
                <a:gs pos="35600">
                  <a:srgbClr val="466B66"/>
                </a:gs>
                <a:gs pos="0">
                  <a:srgbClr val="DCCAAB"/>
                </a:gs>
                <a:gs pos="100000">
                  <a:srgbClr val="466B66"/>
                </a:gs>
              </a:gsLst>
              <a:lin ang="81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479656" y="269695"/>
            <a:ext cx="646331" cy="646331"/>
          </a:xfrm>
          <a:prstGeom prst="ellipse">
            <a:avLst/>
          </a:prstGeom>
          <a:gradFill flip="none" rotWithShape="1">
            <a:gsLst>
              <a:gs pos="0">
                <a:srgbClr val="DC8665"/>
              </a:gs>
              <a:gs pos="100000">
                <a:srgbClr val="DC8665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13026" y="279557"/>
            <a:ext cx="28499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600" b="1" i="0" u="none" strike="noStrike" cap="none" spc="0" normalizeH="0" baseline="0">
                <a:ln>
                  <a:noFill/>
                </a:ln>
                <a:gradFill flip="none" rotWithShape="1">
                  <a:gsLst>
                    <a:gs pos="51000">
                      <a:srgbClr val="2D673E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51000">
                      <a:srgbClr val="466B66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（十）反问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51000">
                    <a:srgbClr val="466B66"/>
                  </a:gs>
                  <a:gs pos="5172">
                    <a:srgbClr val="ADD2CE"/>
                  </a:gs>
                  <a:gs pos="100000">
                    <a:srgbClr val="ADD2CE"/>
                  </a:gs>
                </a:gsLst>
                <a:lin ang="13500000" scaled="1"/>
                <a:tileRect/>
              </a:gra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aphicFrame>
        <p:nvGraphicFramePr>
          <p:cNvPr id="6" name="表格 5"/>
          <p:cNvGraphicFramePr/>
          <p:nvPr>
            <p:custDataLst>
              <p:tags r:id="rId1"/>
            </p:custDataLst>
          </p:nvPr>
        </p:nvGraphicFramePr>
        <p:xfrm>
          <a:off x="871728" y="1417320"/>
          <a:ext cx="10448544" cy="4604068"/>
        </p:xfrm>
        <a:graphic>
          <a:graphicData uri="http://schemas.openxmlformats.org/drawingml/2006/table">
            <a:tbl>
              <a:tblPr/>
              <a:tblGrid>
                <a:gridCol w="1770888"/>
                <a:gridCol w="8677656"/>
              </a:tblGrid>
              <a:tr h="1121436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0" algn="ctr" defTabSz="914400">
                        <a:lnSpc>
                          <a:spcPct val="120000"/>
                        </a:lnSpc>
                        <a:spcBef>
                          <a:spcPct val="0"/>
                        </a:spcBef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en-US" sz="2800" b="1" i="0" u="none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内涵</a:t>
                      </a:r>
                      <a:endParaRPr lang="zh-CN" altLang="en-US" sz="2800" b="1" i="0" u="none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19050" cap="flat" cmpd="sng">
                      <a:noFill/>
                      <a:prstDash val="solid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466B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0" algn="just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zh-CN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用疑问的形式表达确定的意思</a:t>
                      </a:r>
                      <a:r>
                        <a:rPr lang="zh-CN" altLang="en-US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。</a:t>
                      </a:r>
                      <a:endParaRPr lang="zh-CN" altLang="zh-CN" sz="2800" b="0" i="0" u="none" kern="1200" baseline="0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9050" cap="flat" cmpd="sng">
                      <a:noFill/>
                      <a:prstDash val="solid"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466B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267740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0" algn="ctr" defTabSz="914400">
                        <a:lnSpc>
                          <a:spcPct val="120000"/>
                        </a:lnSpc>
                        <a:spcBef>
                          <a:spcPct val="0"/>
                        </a:spcBef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en-US" sz="2800" b="1" i="0" u="none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作用</a:t>
                      </a:r>
                      <a:endParaRPr lang="zh-CN" altLang="en-US" sz="2800" b="1" i="0" u="none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19050" cap="flat" cmpd="sng">
                      <a:noFill/>
                      <a:prstDash val="solid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0" algn="just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zh-CN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用来</a:t>
                      </a:r>
                      <a:r>
                        <a:rPr lang="zh-CN" altLang="zh-CN" sz="2800" b="0" i="0" u="none" kern="1200" baseline="0" dirty="0">
                          <a:solidFill>
                            <a:srgbClr val="BC49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加强语气</a:t>
                      </a:r>
                      <a:r>
                        <a:rPr lang="zh-CN" altLang="en-US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，</a:t>
                      </a:r>
                      <a:r>
                        <a:rPr lang="zh-CN" altLang="zh-CN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表达强烈的情感。</a:t>
                      </a:r>
                      <a:endParaRPr lang="zh-CN" altLang="zh-CN" sz="2800" b="0" i="0" u="none" kern="1200" baseline="0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9050" cap="flat" cmpd="sng">
                      <a:noFill/>
                      <a:prstDash val="solid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14892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0" algn="ctr" defTabSz="914400">
                        <a:lnSpc>
                          <a:spcPct val="120000"/>
                        </a:lnSpc>
                        <a:spcBef>
                          <a:spcPct val="0"/>
                        </a:spcBef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en-US" sz="2800" b="1" i="0" u="none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举例</a:t>
                      </a:r>
                      <a:endParaRPr lang="zh-CN" altLang="en-US" sz="2800" b="1" i="0" u="none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19050" cap="flat" cmpd="sng">
                      <a:noFill/>
                      <a:prstDash val="solid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466B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0" algn="just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zh-CN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江东弟子今虽在</a:t>
                      </a:r>
                      <a:r>
                        <a:rPr lang="zh-CN" altLang="en-US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，</a:t>
                      </a:r>
                      <a:r>
                        <a:rPr lang="zh-CN" altLang="zh-CN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肯为君王卷土来？</a:t>
                      </a:r>
                      <a:endParaRPr lang="en-US" altLang="zh-CN" sz="2800" b="0" i="0" u="none" kern="1200" baseline="0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  <a:sym typeface="微软雅黑" panose="020B0503020204020204" pitchFamily="34" charset="-122"/>
                      </a:endParaRPr>
                    </a:p>
                    <a:p>
                      <a:pPr marL="0" lvl="0" indent="0" algn="just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en-US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（</a:t>
                      </a:r>
                      <a:r>
                        <a:rPr lang="zh-CN" altLang="zh-CN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王安石《叠题乌江亭》</a:t>
                      </a:r>
                      <a:r>
                        <a:rPr lang="zh-CN" altLang="en-US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）</a:t>
                      </a:r>
                      <a:endParaRPr lang="en-US" altLang="zh-CN" sz="2800" b="0" i="0" u="none" kern="1200" baseline="0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  <a:sym typeface="微软雅黑" panose="020B0503020204020204" pitchFamily="34" charset="-122"/>
                      </a:endParaRPr>
                    </a:p>
                    <a:p>
                      <a:pPr marL="0" lvl="0" indent="0" algn="just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zh-CN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语气冷峻</a:t>
                      </a:r>
                      <a:r>
                        <a:rPr lang="zh-CN" altLang="en-US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，</a:t>
                      </a:r>
                      <a:r>
                        <a:rPr lang="zh-CN" altLang="zh-CN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强调了历史的必然。</a:t>
                      </a:r>
                      <a:endParaRPr lang="zh-CN" altLang="en-US" sz="2800" b="0" i="0" u="none" kern="1200" baseline="0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9050" cap="flat" cmpd="sng">
                      <a:noFill/>
                      <a:prstDash val="solid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466B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  <p:custDataLst>
      <p:tags r:id="rId2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482600" y="1062854"/>
            <a:ext cx="11226800" cy="5376046"/>
          </a:xfrm>
          <a:prstGeom prst="roundRect">
            <a:avLst>
              <a:gd name="adj" fmla="val 1807"/>
            </a:avLst>
          </a:prstGeom>
          <a:solidFill>
            <a:srgbClr val="FEFEF6"/>
          </a:solidFill>
          <a:ln w="19050">
            <a:gradFill flip="none" rotWithShape="1">
              <a:gsLst>
                <a:gs pos="67220">
                  <a:srgbClr val="DCCAAB"/>
                </a:gs>
                <a:gs pos="35600">
                  <a:srgbClr val="466B66"/>
                </a:gs>
                <a:gs pos="0">
                  <a:srgbClr val="DCCAAB"/>
                </a:gs>
                <a:gs pos="100000">
                  <a:srgbClr val="466B66"/>
                </a:gs>
              </a:gsLst>
              <a:lin ang="81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479656" y="269695"/>
            <a:ext cx="646331" cy="646331"/>
          </a:xfrm>
          <a:prstGeom prst="ellipse">
            <a:avLst/>
          </a:prstGeom>
          <a:gradFill flip="none" rotWithShape="1">
            <a:gsLst>
              <a:gs pos="0">
                <a:srgbClr val="DC8665"/>
              </a:gs>
              <a:gs pos="100000">
                <a:srgbClr val="DC8665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13026" y="279557"/>
            <a:ext cx="42869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600" b="1" i="0" u="none" strike="noStrike" cap="none" spc="0" normalizeH="0" baseline="0">
                <a:ln>
                  <a:noFill/>
                </a:ln>
                <a:gradFill flip="none" rotWithShape="1">
                  <a:gsLst>
                    <a:gs pos="51000">
                      <a:srgbClr val="2D673E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51000">
                      <a:srgbClr val="466B66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（十一）通感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51000">
                    <a:srgbClr val="466B66"/>
                  </a:gs>
                  <a:gs pos="5172">
                    <a:srgbClr val="ADD2CE"/>
                  </a:gs>
                  <a:gs pos="100000">
                    <a:srgbClr val="ADD2CE"/>
                  </a:gs>
                </a:gsLst>
                <a:lin ang="13500000" scaled="1"/>
                <a:tileRect/>
              </a:gra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aphicFrame>
        <p:nvGraphicFramePr>
          <p:cNvPr id="6" name="表格 5"/>
          <p:cNvGraphicFramePr/>
          <p:nvPr>
            <p:custDataLst>
              <p:tags r:id="rId1"/>
            </p:custDataLst>
          </p:nvPr>
        </p:nvGraphicFramePr>
        <p:xfrm>
          <a:off x="871728" y="1417320"/>
          <a:ext cx="10448544" cy="4604068"/>
        </p:xfrm>
        <a:graphic>
          <a:graphicData uri="http://schemas.openxmlformats.org/drawingml/2006/table">
            <a:tbl>
              <a:tblPr/>
              <a:tblGrid>
                <a:gridCol w="1770888"/>
                <a:gridCol w="8677656"/>
              </a:tblGrid>
              <a:tr h="1121436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0" algn="ctr" defTabSz="914400">
                        <a:lnSpc>
                          <a:spcPct val="120000"/>
                        </a:lnSpc>
                        <a:spcBef>
                          <a:spcPct val="0"/>
                        </a:spcBef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en-US" sz="2800" b="1" i="0" u="none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内涵</a:t>
                      </a:r>
                      <a:endParaRPr lang="zh-CN" altLang="en-US" sz="2800" b="1" i="0" u="none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19050" cap="flat" cmpd="sng">
                      <a:noFill/>
                      <a:prstDash val="solid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466B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0" algn="just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zh-CN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通感是把视觉、听觉、嗅觉、味觉、触觉等沟通起来的一种修辞方法。</a:t>
                      </a:r>
                      <a:endParaRPr lang="zh-CN" altLang="zh-CN" sz="2800" b="0" i="0" u="none" kern="1200" baseline="0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9050" cap="flat" cmpd="sng">
                      <a:noFill/>
                      <a:prstDash val="solid"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466B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267740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0" algn="ctr" defTabSz="914400">
                        <a:lnSpc>
                          <a:spcPct val="120000"/>
                        </a:lnSpc>
                        <a:spcBef>
                          <a:spcPct val="0"/>
                        </a:spcBef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en-US" sz="2800" b="1" i="0" u="none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作用</a:t>
                      </a:r>
                      <a:endParaRPr lang="zh-CN" altLang="en-US" sz="2800" b="1" i="0" u="none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19050" cap="flat" cmpd="sng">
                      <a:noFill/>
                      <a:prstDash val="solid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0" algn="just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en-US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彼此挪移转换，将本来表示甲感觉的词语移用来表示乙感觉，</a:t>
                      </a:r>
                      <a:r>
                        <a:rPr lang="zh-CN" altLang="en-US" sz="2800" b="0" i="0" u="none" kern="1200" baseline="0" dirty="0">
                          <a:solidFill>
                            <a:srgbClr val="BC49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使意象更为活泼、新奇</a:t>
                      </a:r>
                      <a:r>
                        <a:rPr lang="zh-CN" altLang="en-US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。</a:t>
                      </a:r>
                      <a:endParaRPr lang="zh-CN" altLang="en-US" sz="2800" b="0" i="0" u="none" kern="1200" baseline="0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9050" cap="flat" cmpd="sng">
                      <a:noFill/>
                      <a:prstDash val="solid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14892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0" algn="ctr" defTabSz="914400">
                        <a:lnSpc>
                          <a:spcPct val="120000"/>
                        </a:lnSpc>
                        <a:spcBef>
                          <a:spcPct val="0"/>
                        </a:spcBef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en-US" sz="2800" b="1" i="0" u="none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举例</a:t>
                      </a:r>
                      <a:endParaRPr lang="zh-CN" altLang="en-US" sz="2800" b="1" i="0" u="none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19050" cap="flat" cmpd="sng">
                      <a:noFill/>
                      <a:prstDash val="solid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466B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0" algn="just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en-US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绿杨烟外晓寒轻，</a:t>
                      </a:r>
                      <a:r>
                        <a:rPr lang="zh-CN" altLang="zh-CN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红杏枝头春意闹</a:t>
                      </a:r>
                      <a:r>
                        <a:rPr lang="zh-CN" altLang="en-US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。</a:t>
                      </a:r>
                      <a:endParaRPr lang="en-US" altLang="zh-CN" sz="2800" b="0" i="0" u="none" kern="1200" baseline="0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  <a:sym typeface="微软雅黑" panose="020B0503020204020204" pitchFamily="34" charset="-122"/>
                      </a:endParaRPr>
                    </a:p>
                    <a:p>
                      <a:pPr marL="0" lvl="0" indent="0" algn="just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en-US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（</a:t>
                      </a:r>
                      <a:r>
                        <a:rPr lang="zh-CN" altLang="zh-CN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宋祁《玉楼春》</a:t>
                      </a:r>
                      <a:r>
                        <a:rPr lang="zh-CN" altLang="en-US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）</a:t>
                      </a:r>
                      <a:endParaRPr lang="en-US" altLang="zh-CN" sz="2800" b="0" i="0" u="none" kern="1200" baseline="0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  <a:sym typeface="微软雅黑" panose="020B0503020204020204" pitchFamily="34" charset="-122"/>
                      </a:endParaRPr>
                    </a:p>
                    <a:p>
                      <a:pPr marL="0" lvl="0" indent="0" algn="just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en-US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若</a:t>
                      </a:r>
                      <a:r>
                        <a:rPr lang="zh-CN" altLang="zh-CN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单从视觉感受来写红杏</a:t>
                      </a:r>
                      <a:r>
                        <a:rPr lang="zh-CN" altLang="en-US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，并</a:t>
                      </a:r>
                      <a:r>
                        <a:rPr lang="zh-CN" altLang="zh-CN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不能写出春意盎然的可感性</a:t>
                      </a:r>
                      <a:r>
                        <a:rPr lang="zh-CN" altLang="en-US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，</a:t>
                      </a:r>
                      <a:r>
                        <a:rPr lang="zh-CN" altLang="zh-CN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于是</a:t>
                      </a:r>
                      <a:r>
                        <a:rPr lang="zh-CN" altLang="en-US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便</a:t>
                      </a:r>
                      <a:r>
                        <a:rPr lang="zh-CN" altLang="zh-CN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凭借属于听觉感受的</a:t>
                      </a:r>
                      <a:r>
                        <a:rPr lang="en-US" altLang="zh-CN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“</a:t>
                      </a:r>
                      <a:r>
                        <a:rPr lang="zh-CN" altLang="zh-CN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闹</a:t>
                      </a:r>
                      <a:r>
                        <a:rPr lang="en-US" altLang="zh-CN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”</a:t>
                      </a:r>
                      <a:r>
                        <a:rPr lang="zh-CN" altLang="zh-CN" sz="28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字来表现。</a:t>
                      </a:r>
                      <a:endParaRPr lang="zh-CN" altLang="en-US" sz="2800" b="0" i="0" u="none" kern="1200" baseline="0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9050" cap="flat" cmpd="sng">
                      <a:noFill/>
                      <a:prstDash val="solid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466B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  <p:custDataLst>
      <p:tags r:id="rId2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482600" y="1062854"/>
            <a:ext cx="11226800" cy="5376046"/>
          </a:xfrm>
          <a:prstGeom prst="roundRect">
            <a:avLst>
              <a:gd name="adj" fmla="val 1807"/>
            </a:avLst>
          </a:prstGeom>
          <a:solidFill>
            <a:srgbClr val="FEFEF6"/>
          </a:solidFill>
          <a:ln w="19050">
            <a:gradFill flip="none" rotWithShape="1">
              <a:gsLst>
                <a:gs pos="67220">
                  <a:srgbClr val="DCCAAB"/>
                </a:gs>
                <a:gs pos="35600">
                  <a:srgbClr val="466B66"/>
                </a:gs>
                <a:gs pos="0">
                  <a:srgbClr val="DCCAAB"/>
                </a:gs>
                <a:gs pos="100000">
                  <a:srgbClr val="466B66"/>
                </a:gs>
              </a:gsLst>
              <a:lin ang="81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479656" y="269695"/>
            <a:ext cx="646331" cy="646331"/>
          </a:xfrm>
          <a:prstGeom prst="ellipse">
            <a:avLst/>
          </a:prstGeom>
          <a:gradFill flip="none" rotWithShape="1">
            <a:gsLst>
              <a:gs pos="0">
                <a:srgbClr val="DC8665"/>
              </a:gs>
              <a:gs pos="100000">
                <a:srgbClr val="DC8665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13026" y="279557"/>
            <a:ext cx="42869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600" b="1" i="0" u="none" strike="noStrike" cap="none" spc="0" normalizeH="0" baseline="0">
                <a:ln>
                  <a:noFill/>
                </a:ln>
                <a:gradFill flip="none" rotWithShape="1">
                  <a:gsLst>
                    <a:gs pos="51000">
                      <a:srgbClr val="2D673E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51000">
                      <a:srgbClr val="466B66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（十二）反语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51000">
                    <a:srgbClr val="466B66"/>
                  </a:gs>
                  <a:gs pos="5172">
                    <a:srgbClr val="ADD2CE"/>
                  </a:gs>
                  <a:gs pos="100000">
                    <a:srgbClr val="ADD2CE"/>
                  </a:gs>
                </a:gsLst>
                <a:lin ang="13500000" scaled="1"/>
                <a:tileRect/>
              </a:gra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aphicFrame>
        <p:nvGraphicFramePr>
          <p:cNvPr id="6" name="表格 5"/>
          <p:cNvGraphicFramePr/>
          <p:nvPr>
            <p:custDataLst>
              <p:tags r:id="rId1"/>
            </p:custDataLst>
          </p:nvPr>
        </p:nvGraphicFramePr>
        <p:xfrm>
          <a:off x="871728" y="1261873"/>
          <a:ext cx="10448544" cy="4908234"/>
        </p:xfrm>
        <a:graphic>
          <a:graphicData uri="http://schemas.openxmlformats.org/drawingml/2006/table">
            <a:tbl>
              <a:tblPr/>
              <a:tblGrid>
                <a:gridCol w="1295400"/>
                <a:gridCol w="9153144"/>
              </a:tblGrid>
              <a:tr h="991320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0" algn="ctr" defTabSz="914400">
                        <a:lnSpc>
                          <a:spcPct val="120000"/>
                        </a:lnSpc>
                        <a:spcBef>
                          <a:spcPct val="0"/>
                        </a:spcBef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en-US" sz="2800" b="1" i="0" u="none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内涵</a:t>
                      </a:r>
                      <a:endParaRPr lang="zh-CN" altLang="en-US" sz="2800" b="1" i="0" u="none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19050" cap="flat" cmpd="sng">
                      <a:noFill/>
                      <a:prstDash val="solid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466B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0" algn="just" defTabSz="914400">
                        <a:lnSpc>
                          <a:spcPct val="120000"/>
                        </a:lnSpc>
                        <a:spcBef>
                          <a:spcPct val="0"/>
                        </a:spcBef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zh-CN" sz="26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反语就是用说反话（正话反说</a:t>
                      </a:r>
                      <a:r>
                        <a:rPr lang="zh-CN" altLang="en-US" sz="26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，</a:t>
                      </a:r>
                      <a:r>
                        <a:rPr lang="zh-CN" altLang="zh-CN" sz="26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反话正说）的方式来加强表达效果的一种修辞手法。</a:t>
                      </a:r>
                      <a:endParaRPr lang="zh-CN" altLang="zh-CN" sz="2600" b="0" i="0" u="none" kern="1200" baseline="0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9050" cap="flat" cmpd="sng">
                      <a:noFill/>
                      <a:prstDash val="solid"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466B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991320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0" algn="ctr" defTabSz="914400">
                        <a:lnSpc>
                          <a:spcPct val="120000"/>
                        </a:lnSpc>
                        <a:spcBef>
                          <a:spcPct val="0"/>
                        </a:spcBef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en-US" sz="2800" b="1" i="0" u="none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作用</a:t>
                      </a:r>
                      <a:endParaRPr lang="zh-CN" altLang="en-US" sz="2800" b="1" i="0" u="none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19050" cap="flat" cmpd="sng">
                      <a:noFill/>
                      <a:prstDash val="solid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0" algn="just" defTabSz="914400">
                        <a:lnSpc>
                          <a:spcPct val="120000"/>
                        </a:lnSpc>
                        <a:spcBef>
                          <a:spcPct val="0"/>
                        </a:spcBef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zh-CN" sz="26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运用跟本意相反的词语来表达此意</a:t>
                      </a:r>
                      <a:r>
                        <a:rPr lang="zh-CN" altLang="en-US" sz="26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，</a:t>
                      </a:r>
                      <a:r>
                        <a:rPr lang="zh-CN" altLang="zh-CN" sz="2600" b="0" i="0" u="none" kern="1200" baseline="0" dirty="0">
                          <a:solidFill>
                            <a:srgbClr val="BC494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比直白的表达更为有力</a:t>
                      </a:r>
                      <a:r>
                        <a:rPr lang="zh-CN" altLang="en-US" sz="26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，</a:t>
                      </a:r>
                      <a:r>
                        <a:rPr lang="zh-CN" altLang="zh-CN" sz="26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语气更为强烈</a:t>
                      </a:r>
                      <a:r>
                        <a:rPr lang="zh-CN" altLang="en-US" sz="26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，</a:t>
                      </a:r>
                      <a:r>
                        <a:rPr lang="zh-CN" altLang="zh-CN" sz="26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情感更为充沛</a:t>
                      </a:r>
                      <a:r>
                        <a:rPr lang="zh-CN" altLang="en-US" sz="26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。</a:t>
                      </a:r>
                      <a:endParaRPr lang="zh-CN" altLang="zh-CN" sz="2600" b="0" i="0" u="none" kern="1200" baseline="0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9050" cap="flat" cmpd="sng">
                      <a:noFill/>
                      <a:prstDash val="solid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872824"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lvl="0" indent="0" algn="ctr" defTabSz="914400">
                        <a:lnSpc>
                          <a:spcPct val="120000"/>
                        </a:lnSpc>
                        <a:spcBef>
                          <a:spcPct val="0"/>
                        </a:spcBef>
                        <a:buClrTx/>
                        <a:buSzTx/>
                        <a:buFont typeface="Arial" panose="020B0604020202090204" pitchFamily="34" charset="0"/>
                        <a:buNone/>
                        <a:tabLst>
                          <a:tab pos="2400300" algn="l"/>
                        </a:tabLst>
                      </a:pPr>
                      <a:r>
                        <a:rPr lang="zh-CN" altLang="en-US" sz="2800" b="1" i="0" u="none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  <a:sym typeface="微软雅黑" panose="020B0503020204020204" pitchFamily="34" charset="-122"/>
                        </a:rPr>
                        <a:t>举例</a:t>
                      </a:r>
                      <a:endParaRPr lang="zh-CN" altLang="en-US" sz="2800" b="1" i="0" u="none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19050" cap="flat" cmpd="sng">
                      <a:noFill/>
                      <a:prstDash val="solid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466B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anose="05000000000000000000" pitchFamily="2" charset="2"/>
                        <a:buChar char="n"/>
                        <a:defRPr sz="2800" u="none" kern="1200" baseline="0">
                          <a:solidFill>
                            <a:schemeClr val="tx1"/>
                          </a:solidFill>
                          <a:latin typeface="Arial" panose="020B0604020202090204" pitchFamily="34" charset="0"/>
                          <a:ea typeface="宋体" pitchFamily="2" charset="-122"/>
                        </a:defRPr>
                      </a:lvl1pPr>
                      <a:lvl2pPr marL="742950" lvl="1" indent="-285750">
                        <a:buClr>
                          <a:schemeClr val="accent2"/>
                        </a:buClr>
                        <a:buSzPct val="80000"/>
                        <a:buFont typeface="Wingdings" panose="05000000000000000000" pitchFamily="2" charset="2"/>
                        <a:buChar char="¨"/>
                        <a:defRPr sz="2400" kern="1200"/>
                      </a:lvl2pPr>
                      <a:lvl3pPr marL="1143000" lvl="2" indent="-228600">
                        <a:buClr>
                          <a:schemeClr val="bg2"/>
                        </a:buClr>
                        <a:buSzPct val="65000"/>
                        <a:buFont typeface="Wingdings" panose="05000000000000000000" pitchFamily="2" charset="2"/>
                        <a:buChar char="n"/>
                        <a:defRPr sz="2000" kern="1200"/>
                      </a:lvl3pPr>
                      <a:lvl4pPr marL="1600200" lvl="3" indent="-228600"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buChar char="¨"/>
                        <a:defRPr sz="1800" kern="1200"/>
                      </a:lvl4pPr>
                      <a:lvl5pPr marL="2057400" lvl="4" indent="-228600">
                        <a:buClr>
                          <a:schemeClr val="bg2"/>
                        </a:buClr>
                        <a:buSzTx/>
                        <a:buFont typeface="Wingdings" panose="05000000000000000000" pitchFamily="2" charset="2"/>
                        <a:buChar char="§"/>
                        <a:defRPr sz="1800" kern="1200"/>
                      </a:lvl5pPr>
                    </a:lstStyle>
                    <a:p>
                      <a:pPr marL="0" indent="0" algn="just">
                        <a:lnSpc>
                          <a:spcPct val="12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zh-CN" altLang="zh-CN" sz="26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名岂文章著</a:t>
                      </a:r>
                      <a:r>
                        <a:rPr lang="zh-CN" altLang="en-US" sz="26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，</a:t>
                      </a:r>
                      <a:r>
                        <a:rPr lang="zh-CN" altLang="zh-CN" sz="26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微软雅黑" panose="020B0503020204020204" pitchFamily="34" charset="-122"/>
                        </a:rPr>
                        <a:t>官应老病休。（杜甫《旅夜抒怀》）</a:t>
                      </a:r>
                      <a:r>
                        <a:rPr lang="zh-CN" altLang="en-US" sz="2600" b="0" i="0" u="none" kern="1200" baseline="0" dirty="0">
                          <a:solidFill>
                            <a:srgbClr val="466B6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有点名声，哪里是因为我的文章好呢？做官，倒应该因为年老多病而退休。这是反话，立意至为含蓄。诗人素有远大的政治抱负，但长期被压抑而不能施展，他休官，不是因为老和病，而是由于被排挤。这里表现出诗人心中的不平同时揭示出政治上失意是他漂泊、孤寂的根本原因。</a:t>
                      </a:r>
                      <a:endParaRPr lang="zh-CN" altLang="zh-CN" sz="2600" b="0" i="0" u="none" kern="1200" baseline="0" dirty="0">
                        <a:solidFill>
                          <a:srgbClr val="466B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  <a:sym typeface="微软雅黑" panose="020B0503020204020204" pitchFamily="34" charset="-122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9050" cap="flat" cmpd="sng">
                      <a:noFill/>
                      <a:prstDash val="solid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66B66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466B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  <p:custDataLst>
      <p:tags r:id="rId2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: 圆角 18"/>
          <p:cNvSpPr/>
          <p:nvPr/>
        </p:nvSpPr>
        <p:spPr>
          <a:xfrm>
            <a:off x="482600" y="342900"/>
            <a:ext cx="11226800" cy="6000148"/>
          </a:xfrm>
          <a:prstGeom prst="roundRect">
            <a:avLst>
              <a:gd name="adj" fmla="val 1807"/>
            </a:avLst>
          </a:prstGeom>
          <a:solidFill>
            <a:srgbClr val="FEFEF6"/>
          </a:solidFill>
          <a:ln w="19050">
            <a:gradFill flip="none" rotWithShape="1">
              <a:gsLst>
                <a:gs pos="67220">
                  <a:srgbClr val="DCCAAB"/>
                </a:gs>
                <a:gs pos="35600">
                  <a:srgbClr val="466B66"/>
                </a:gs>
                <a:gs pos="0">
                  <a:srgbClr val="DCCAAB"/>
                </a:gs>
                <a:gs pos="100000">
                  <a:srgbClr val="466B66"/>
                </a:gs>
              </a:gsLst>
              <a:lin ang="81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21" name="矩形: 圆角 20"/>
          <p:cNvSpPr/>
          <p:nvPr/>
        </p:nvSpPr>
        <p:spPr>
          <a:xfrm>
            <a:off x="1716859" y="514952"/>
            <a:ext cx="1851570" cy="4359560"/>
          </a:xfrm>
          <a:prstGeom prst="roundRect">
            <a:avLst>
              <a:gd name="adj" fmla="val 5438"/>
            </a:avLst>
          </a:prstGeom>
          <a:gradFill flip="none" rotWithShape="1">
            <a:gsLst>
              <a:gs pos="0">
                <a:srgbClr val="466B66"/>
              </a:gs>
              <a:gs pos="99000">
                <a:srgbClr val="53857A">
                  <a:alpha val="80000"/>
                </a:srgbClr>
              </a:gs>
            </a:gsLst>
            <a:lin ang="13500000" scaled="1"/>
            <a:tileRect/>
          </a:gradFill>
          <a:ln w="15875">
            <a:gradFill>
              <a:gsLst>
                <a:gs pos="0">
                  <a:srgbClr val="EAE4B6"/>
                </a:gs>
                <a:gs pos="100000">
                  <a:srgbClr val="CD9B58"/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49" name="矩形: 圆角 48"/>
          <p:cNvSpPr/>
          <p:nvPr/>
        </p:nvSpPr>
        <p:spPr>
          <a:xfrm>
            <a:off x="1727698" y="547345"/>
            <a:ext cx="1840731" cy="4348845"/>
          </a:xfrm>
          <a:prstGeom prst="roundRect">
            <a:avLst>
              <a:gd name="adj" fmla="val 5229"/>
            </a:avLst>
          </a:prstGeom>
          <a:blipFill dpi="0" rotWithShape="1">
            <a:blip r:embed="rId1">
              <a:alphaModFix amt="60000"/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brightnessContrast bright="-20000" contrast="20000"/>
                      </a14:imgEffect>
                      <a14:imgEffect>
                        <a14:saturation sat="80000"/>
                      </a14:imgEffect>
                    </a14:imgLayer>
                  </a14:imgProps>
                </a:ext>
              </a:extLst>
            </a:blip>
            <a:srcRect/>
            <a:tile tx="0" ty="0" sx="100000" sy="100000" flip="none" algn="l"/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>
            <a:off x="1981038" y="1809073"/>
            <a:ext cx="1363432" cy="1363432"/>
          </a:xfrm>
          <a:prstGeom prst="ellipse">
            <a:avLst/>
          </a:prstGeom>
          <a:gradFill>
            <a:gsLst>
              <a:gs pos="0">
                <a:srgbClr val="364F50">
                  <a:alpha val="50000"/>
                </a:srgbClr>
              </a:gs>
              <a:gs pos="100000">
                <a:srgbClr val="51776F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: 圆角 19"/>
          <p:cNvSpPr/>
          <p:nvPr/>
        </p:nvSpPr>
        <p:spPr>
          <a:xfrm>
            <a:off x="696403" y="514951"/>
            <a:ext cx="853039" cy="5537035"/>
          </a:xfrm>
          <a:prstGeom prst="roundRect">
            <a:avLst>
              <a:gd name="adj" fmla="val 9945"/>
            </a:avLst>
          </a:prstGeom>
          <a:gradFill flip="none" rotWithShape="1">
            <a:gsLst>
              <a:gs pos="0">
                <a:srgbClr val="466B66"/>
              </a:gs>
              <a:gs pos="100000">
                <a:srgbClr val="344B4D"/>
              </a:gs>
            </a:gsLst>
            <a:lin ang="27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59746" y="880444"/>
            <a:ext cx="726353" cy="4925060"/>
          </a:xfrm>
          <a:prstGeom prst="rect">
            <a:avLst/>
          </a:prstGeom>
          <a:noFill/>
        </p:spPr>
        <p:txBody>
          <a:bodyPr vert="eaVert"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300" normalizeH="0" baseline="0" noProof="0" dirty="0">
                <a:ln>
                  <a:noFill/>
                </a:ln>
                <a:solidFill>
                  <a:srgbClr val="F7F8EC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古代诗歌的表达技巧</a:t>
            </a:r>
            <a:endParaRPr kumimoji="0" lang="zh-CN" altLang="en-US" sz="3200" b="0" i="0" u="none" strike="noStrike" kern="1200" cap="none" spc="300" normalizeH="0" baseline="0" noProof="0" dirty="0">
              <a:ln>
                <a:noFill/>
              </a:ln>
              <a:solidFill>
                <a:srgbClr val="F7F8EC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832986" y="2013736"/>
            <a:ext cx="1620957" cy="954107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7F8EC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一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rgbClr val="F7F8EC"/>
              </a:solidFill>
              <a:effectLst/>
              <a:uLnTx/>
              <a:uFillTx/>
              <a:latin typeface="Arial" panose="020B0604020202090204" pitchFamily="34" charset="0"/>
              <a:ea typeface="微软雅黑" panose="020B0503020204020204" pitchFamily="34" charset="-122"/>
              <a:cs typeface="+mn-cs"/>
              <a:sym typeface="Arial" panose="020B060402020209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7F8EC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表达方式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F7F8EC"/>
              </a:solidFill>
              <a:effectLst/>
              <a:uLnTx/>
              <a:uFillTx/>
              <a:latin typeface="Arial" panose="020B0604020202090204" pitchFamily="34" charset="0"/>
              <a:ea typeface="微软雅黑" panose="020B0503020204020204" pitchFamily="34" charset="-122"/>
              <a:cs typeface="+mn-cs"/>
              <a:sym typeface="Arial" panose="020B0604020202090204" pitchFamily="34" charset="0"/>
            </a:endParaRPr>
          </a:p>
        </p:txBody>
      </p:sp>
      <p:sp>
        <p:nvSpPr>
          <p:cNvPr id="22" name="矩形: 圆角 21"/>
          <p:cNvSpPr/>
          <p:nvPr/>
        </p:nvSpPr>
        <p:spPr>
          <a:xfrm>
            <a:off x="1711631" y="5002649"/>
            <a:ext cx="1868243" cy="1049338"/>
          </a:xfrm>
          <a:prstGeom prst="roundRect">
            <a:avLst>
              <a:gd name="adj" fmla="val 9077"/>
            </a:avLst>
          </a:prstGeom>
          <a:gradFill flip="none" rotWithShape="1">
            <a:gsLst>
              <a:gs pos="0">
                <a:srgbClr val="466B66"/>
              </a:gs>
              <a:gs pos="99000">
                <a:srgbClr val="53857A">
                  <a:alpha val="80000"/>
                </a:srgbClr>
              </a:gs>
            </a:gsLst>
            <a:lin ang="13500000" scaled="1"/>
            <a:tileRect/>
          </a:gradFill>
          <a:ln w="15875">
            <a:gradFill>
              <a:gsLst>
                <a:gs pos="0">
                  <a:srgbClr val="EAE4B6"/>
                </a:gs>
                <a:gs pos="100000">
                  <a:srgbClr val="CD9B58"/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35" name="矩形: 圆角 34"/>
          <p:cNvSpPr/>
          <p:nvPr/>
        </p:nvSpPr>
        <p:spPr>
          <a:xfrm>
            <a:off x="3647951" y="514952"/>
            <a:ext cx="7920162" cy="488213"/>
          </a:xfrm>
          <a:prstGeom prst="roundRect">
            <a:avLst>
              <a:gd name="adj" fmla="val 13656"/>
            </a:avLst>
          </a:prstGeom>
          <a:solidFill>
            <a:srgbClr val="E3ECE4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  <a:latin typeface="Arial" panose="020B0604020202090204"/>
              <a:ea typeface="等线"/>
            </a:endParaRPr>
          </a:p>
        </p:txBody>
      </p:sp>
      <p:sp>
        <p:nvSpPr>
          <p:cNvPr id="37" name="矩形: 圆角 36"/>
          <p:cNvSpPr/>
          <p:nvPr/>
        </p:nvSpPr>
        <p:spPr>
          <a:xfrm>
            <a:off x="3647951" y="1095665"/>
            <a:ext cx="7920162" cy="1563690"/>
          </a:xfrm>
          <a:prstGeom prst="roundRect">
            <a:avLst>
              <a:gd name="adj" fmla="val 5108"/>
            </a:avLst>
          </a:prstGeom>
          <a:solidFill>
            <a:srgbClr val="E3ECE4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  <a:latin typeface="Arial" panose="020B0604020202090204"/>
              <a:ea typeface="等线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883381" y="514952"/>
            <a:ext cx="5524889" cy="46166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(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一）记叙  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1.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赋  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2.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铺陈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Arial" panose="020B0604020202090204" pitchFamily="34" charset="0"/>
              <a:ea typeface="微软雅黑" panose="020B0503020204020204" pitchFamily="34" charset="-122"/>
              <a:cs typeface="+mn-cs"/>
              <a:sym typeface="Arial" panose="020B0604020202090204" pitchFamily="34" charset="0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3926623" y="1184494"/>
            <a:ext cx="7530591" cy="1332929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(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二）描写  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1.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粗笔勾勒（白描）与工笔细描（细节描写）    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Arial" panose="020B0604020202090204" pitchFamily="34" charset="0"/>
              <a:ea typeface="微软雅黑" panose="020B0503020204020204" pitchFamily="34" charset="-122"/>
              <a:cs typeface="+mn-cs"/>
              <a:sym typeface="Arial" panose="020B060402020209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2.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虚实结合   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3.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正侧结合（侧面描写）  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4.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点面结合  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5.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动静结合    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6.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意象组合   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7.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以乐景写哀情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Arial" panose="020B0604020202090204" pitchFamily="34" charset="0"/>
              <a:ea typeface="微软雅黑" panose="020B0503020204020204" pitchFamily="34" charset="-122"/>
              <a:cs typeface="+mn-cs"/>
              <a:sym typeface="Arial" panose="020B0604020202090204" pitchFamily="34" charset="0"/>
            </a:endParaRPr>
          </a:p>
        </p:txBody>
      </p:sp>
      <p:sp>
        <p:nvSpPr>
          <p:cNvPr id="39" name="矩形: 圆角 38"/>
          <p:cNvSpPr/>
          <p:nvPr/>
        </p:nvSpPr>
        <p:spPr>
          <a:xfrm>
            <a:off x="3647951" y="2751855"/>
            <a:ext cx="7920162" cy="1563690"/>
          </a:xfrm>
          <a:prstGeom prst="roundRect">
            <a:avLst>
              <a:gd name="adj" fmla="val 5108"/>
            </a:avLst>
          </a:prstGeom>
          <a:solidFill>
            <a:srgbClr val="E3ECE4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  <a:latin typeface="Arial" panose="020B0604020202090204"/>
              <a:ea typeface="等线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3953095" y="2815296"/>
            <a:ext cx="7349905" cy="1332929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(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三）抒情  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1.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直接抒情（直抒胸臆）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2.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间接抒情  ①借景或借物抒情  ②托物言志  ③融情于景、情景交融  ④借古讽今  ⑤用典抒情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Arial" panose="020B0604020202090204" pitchFamily="34" charset="0"/>
              <a:ea typeface="微软雅黑" panose="020B0503020204020204" pitchFamily="34" charset="-122"/>
              <a:cs typeface="+mn-cs"/>
              <a:sym typeface="Arial" panose="020B0604020202090204" pitchFamily="34" charset="0"/>
            </a:endParaRPr>
          </a:p>
        </p:txBody>
      </p:sp>
      <p:sp>
        <p:nvSpPr>
          <p:cNvPr id="41" name="矩形: 圆角 40"/>
          <p:cNvSpPr/>
          <p:nvPr/>
        </p:nvSpPr>
        <p:spPr>
          <a:xfrm>
            <a:off x="3647951" y="4408044"/>
            <a:ext cx="7920162" cy="488213"/>
          </a:xfrm>
          <a:prstGeom prst="roundRect">
            <a:avLst>
              <a:gd name="adj" fmla="val 18909"/>
            </a:avLst>
          </a:prstGeom>
          <a:solidFill>
            <a:srgbClr val="E3ECE4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  <a:latin typeface="Arial" panose="020B0604020202090204"/>
              <a:ea typeface="等线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3911216" y="4348855"/>
            <a:ext cx="7545998" cy="525657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algn="l">
              <a:lnSpc>
                <a:spcPct val="130000"/>
              </a:lnSpc>
              <a:buNone/>
            </a:pPr>
            <a:r>
              <a:rPr lang="en-US" altLang="zh-CN" sz="2400" b="1" dirty="0">
                <a:solidFill>
                  <a:srgbClr val="466B66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微软雅黑" panose="020B0503020204020204" pitchFamily="34" charset="-122"/>
              </a:rPr>
              <a:t>(</a:t>
            </a:r>
            <a:r>
              <a:rPr lang="en-US" altLang="zh-CN" sz="2400" b="1" dirty="0" err="1">
                <a:solidFill>
                  <a:srgbClr val="466B66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微软雅黑" panose="020B0503020204020204" pitchFamily="34" charset="-122"/>
              </a:rPr>
              <a:t>四）议论</a:t>
            </a:r>
            <a:endParaRPr lang="en-US" altLang="en-US" sz="2400" b="1" dirty="0">
              <a:solidFill>
                <a:srgbClr val="466B66"/>
              </a:solidFill>
              <a:latin typeface="Arial" panose="020B0604020202090204" pitchFamily="34" charset="0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3" name="矩形: 圆角 42"/>
          <p:cNvSpPr/>
          <p:nvPr/>
        </p:nvSpPr>
        <p:spPr>
          <a:xfrm>
            <a:off x="3647951" y="5039105"/>
            <a:ext cx="7920162" cy="1012882"/>
          </a:xfrm>
          <a:prstGeom prst="roundRect">
            <a:avLst>
              <a:gd name="adj" fmla="val 8162"/>
            </a:avLst>
          </a:prstGeom>
          <a:solidFill>
            <a:srgbClr val="E3ECE4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  <a:latin typeface="Arial" panose="020B0604020202090204"/>
              <a:ea typeface="等线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3953095" y="5032974"/>
            <a:ext cx="7349905" cy="908197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1.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比喻  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2.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比拟  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3.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借代  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4.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夸张  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5.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双关  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6.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对偶  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7.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排比  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8.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反复  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9.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设问  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10.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反问  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11. 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通感 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12. 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反语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Arial" panose="020B0604020202090204" pitchFamily="34" charset="0"/>
              <a:ea typeface="微软雅黑" panose="020B0503020204020204" pitchFamily="34" charset="-122"/>
              <a:cs typeface="+mn-cs"/>
              <a:sym typeface="Arial" panose="020B0604020202090204" pitchFamily="34" charset="0"/>
            </a:endParaRPr>
          </a:p>
        </p:txBody>
      </p:sp>
      <p:sp>
        <p:nvSpPr>
          <p:cNvPr id="52" name="矩形: 圆角 51"/>
          <p:cNvSpPr/>
          <p:nvPr/>
        </p:nvSpPr>
        <p:spPr>
          <a:xfrm>
            <a:off x="1725386" y="5024326"/>
            <a:ext cx="1843043" cy="1027659"/>
          </a:xfrm>
          <a:prstGeom prst="roundRect">
            <a:avLst>
              <a:gd name="adj" fmla="val 7701"/>
            </a:avLst>
          </a:prstGeom>
          <a:blipFill dpi="0" rotWithShape="1">
            <a:blip r:embed="rId1">
              <a:alphaModFix amt="50000"/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brightnessContrast bright="-20000" contrast="20000"/>
                      </a14:imgEffect>
                      <a14:imgEffect>
                        <a14:saturation sat="80000"/>
                      </a14:imgEffect>
                    </a14:imgLayer>
                  </a14:imgProps>
                </a:ext>
              </a:extLst>
            </a:blip>
            <a:srcRect/>
            <a:tile tx="0" ty="0" sx="100000" sy="100000" flip="none" algn="ctr"/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2247618" y="5091355"/>
            <a:ext cx="721514" cy="721514"/>
          </a:xfrm>
          <a:prstGeom prst="ellipse">
            <a:avLst/>
          </a:prstGeom>
          <a:gradFill>
            <a:gsLst>
              <a:gs pos="0">
                <a:srgbClr val="364F50">
                  <a:alpha val="50000"/>
                </a:srgbClr>
              </a:gs>
              <a:gs pos="100000">
                <a:srgbClr val="51776F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1777441" y="5059227"/>
            <a:ext cx="1732047" cy="954107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>
            <a:defPPr>
              <a:defRPr lang="zh-CN"/>
            </a:defPPr>
            <a:lvl1pPr algn="ctr">
              <a:defRPr sz="2800" b="1">
                <a:solidFill>
                  <a:srgbClr val="000000"/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7F8EC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二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rgbClr val="F7F8EC"/>
              </a:solidFill>
              <a:effectLst/>
              <a:uLnTx/>
              <a:uFillTx/>
              <a:latin typeface="Arial" panose="020B0604020202090204" pitchFamily="34" charset="0"/>
              <a:ea typeface="微软雅黑" panose="020B0503020204020204" pitchFamily="34" charset="-122"/>
              <a:cs typeface="+mn-cs"/>
              <a:sym typeface="Arial" panose="020B060402020209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7F8EC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修辞手法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F7F8EC"/>
              </a:solidFill>
              <a:effectLst/>
              <a:uLnTx/>
              <a:uFillTx/>
              <a:latin typeface="Arial" panose="020B0604020202090204" pitchFamily="34" charset="0"/>
              <a:ea typeface="微软雅黑" panose="020B0503020204020204" pitchFamily="34" charset="-122"/>
              <a:cs typeface="+mn-cs"/>
              <a:sym typeface="Arial" panose="020B0604020202090204" pitchFamily="34" charset="0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3953095" y="-1277749"/>
            <a:ext cx="641074" cy="641074"/>
          </a:xfrm>
          <a:prstGeom prst="ellipse">
            <a:avLst/>
          </a:prstGeom>
          <a:gradFill>
            <a:gsLst>
              <a:gs pos="0">
                <a:srgbClr val="EAE4B6"/>
              </a:gs>
              <a:gs pos="100000">
                <a:srgbClr val="CD9B58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: 圆角 18"/>
          <p:cNvSpPr/>
          <p:nvPr/>
        </p:nvSpPr>
        <p:spPr>
          <a:xfrm>
            <a:off x="482600" y="342900"/>
            <a:ext cx="11226800" cy="6000148"/>
          </a:xfrm>
          <a:prstGeom prst="roundRect">
            <a:avLst>
              <a:gd name="adj" fmla="val 1807"/>
            </a:avLst>
          </a:prstGeom>
          <a:solidFill>
            <a:srgbClr val="FEFEF6"/>
          </a:solidFill>
          <a:ln w="19050">
            <a:gradFill flip="none" rotWithShape="1">
              <a:gsLst>
                <a:gs pos="67220">
                  <a:srgbClr val="DCCAAB"/>
                </a:gs>
                <a:gs pos="35600">
                  <a:srgbClr val="466B66"/>
                </a:gs>
                <a:gs pos="0">
                  <a:srgbClr val="DCCAAB"/>
                </a:gs>
                <a:gs pos="100000">
                  <a:srgbClr val="466B66"/>
                </a:gs>
              </a:gsLst>
              <a:lin ang="81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20" name="矩形: 圆角 19"/>
          <p:cNvSpPr/>
          <p:nvPr/>
        </p:nvSpPr>
        <p:spPr>
          <a:xfrm>
            <a:off x="638300" y="514950"/>
            <a:ext cx="1387436" cy="3157518"/>
          </a:xfrm>
          <a:prstGeom prst="roundRect">
            <a:avLst>
              <a:gd name="adj" fmla="val 7266"/>
            </a:avLst>
          </a:prstGeom>
          <a:gradFill flip="none" rotWithShape="1">
            <a:gsLst>
              <a:gs pos="0">
                <a:srgbClr val="466B66"/>
              </a:gs>
              <a:gs pos="100000">
                <a:srgbClr val="344B4D"/>
              </a:gs>
            </a:gsLst>
            <a:lin ang="27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23617" y="652017"/>
            <a:ext cx="1268039" cy="2640155"/>
          </a:xfrm>
          <a:prstGeom prst="rect">
            <a:avLst/>
          </a:prstGeom>
          <a:noFill/>
        </p:spPr>
        <p:txBody>
          <a:bodyPr vert="eaVert"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300" normalizeH="0" baseline="0" noProof="0" dirty="0">
                <a:ln>
                  <a:noFill/>
                </a:ln>
                <a:solidFill>
                  <a:srgbClr val="F7F8EC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古代诗歌的表达技巧</a:t>
            </a:r>
            <a:endParaRPr kumimoji="0" lang="zh-CN" altLang="en-US" sz="3200" b="0" i="0" u="none" strike="noStrike" kern="1200" cap="none" spc="300" normalizeH="0" baseline="0" noProof="0" dirty="0">
              <a:ln>
                <a:noFill/>
              </a:ln>
              <a:solidFill>
                <a:srgbClr val="F7F8EC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2124339" y="514950"/>
            <a:ext cx="1671422" cy="1539780"/>
            <a:chOff x="2124339" y="514950"/>
            <a:chExt cx="1671422" cy="1539780"/>
          </a:xfrm>
        </p:grpSpPr>
        <p:sp>
          <p:nvSpPr>
            <p:cNvPr id="21" name="矩形: 圆角 20"/>
            <p:cNvSpPr/>
            <p:nvPr/>
          </p:nvSpPr>
          <p:spPr>
            <a:xfrm>
              <a:off x="2124339" y="514950"/>
              <a:ext cx="1666194" cy="1539780"/>
            </a:xfrm>
            <a:prstGeom prst="roundRect">
              <a:avLst>
                <a:gd name="adj" fmla="val 5438"/>
              </a:avLst>
            </a:prstGeom>
            <a:gradFill flip="none" rotWithShape="1">
              <a:gsLst>
                <a:gs pos="0">
                  <a:srgbClr val="466B66"/>
                </a:gs>
                <a:gs pos="99000">
                  <a:srgbClr val="53857A">
                    <a:alpha val="80000"/>
                  </a:srgbClr>
                </a:gs>
              </a:gsLst>
              <a:lin ang="13500000" scaled="1"/>
              <a:tileRect/>
            </a:gradFill>
            <a:ln w="15875">
              <a:gradFill>
                <a:gsLst>
                  <a:gs pos="0">
                    <a:srgbClr val="EAE4B6"/>
                  </a:gs>
                  <a:gs pos="100000">
                    <a:srgbClr val="CD9B58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等线"/>
                <a:cs typeface="+mn-cs"/>
              </a:endParaRPr>
            </a:p>
          </p:txBody>
        </p:sp>
        <p:sp>
          <p:nvSpPr>
            <p:cNvPr id="49" name="矩形: 圆角 48"/>
            <p:cNvSpPr/>
            <p:nvPr/>
          </p:nvSpPr>
          <p:spPr>
            <a:xfrm>
              <a:off x="2140406" y="547346"/>
              <a:ext cx="1655355" cy="1507384"/>
            </a:xfrm>
            <a:prstGeom prst="roundRect">
              <a:avLst>
                <a:gd name="adj" fmla="val 5229"/>
              </a:avLst>
            </a:prstGeom>
            <a:blipFill dpi="0" rotWithShape="1">
              <a:blip r:embed="rId1">
                <a:alphaModFix amt="60000"/>
                <a:extLst>
                  <a:ext uri="{BEBA8EAE-BF5A-486C-A8C5-ECC9F3942E4B}">
                    <a14:imgProps xmlns:a14="http://schemas.microsoft.com/office/drawing/2010/main">
                      <a14:imgLayer r:embed="rId2">
                        <a14:imgEffect>
                          <a14:brightnessContrast bright="-20000" contrast="20000"/>
                        </a14:imgEffect>
                        <a14:imgEffect>
                          <a14:saturation sat="80000"/>
                        </a14:imgEffect>
                      </a14:imgLayer>
                    </a14:imgProps>
                  </a:ext>
                </a:extLst>
              </a:blip>
              <a:srcRect/>
              <a:tile tx="0" ty="0" sx="100000" sy="100000" flip="none" algn="ctr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椭圆 29"/>
            <p:cNvSpPr/>
            <p:nvPr/>
          </p:nvSpPr>
          <p:spPr>
            <a:xfrm>
              <a:off x="2426858" y="759813"/>
              <a:ext cx="1082450" cy="1082450"/>
            </a:xfrm>
            <a:prstGeom prst="ellipse">
              <a:avLst/>
            </a:prstGeom>
            <a:gradFill>
              <a:gsLst>
                <a:gs pos="0">
                  <a:srgbClr val="364F50">
                    <a:alpha val="50000"/>
                  </a:srgbClr>
                </a:gs>
                <a:gs pos="100000">
                  <a:srgbClr val="51776F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2157605" y="823984"/>
              <a:ext cx="1620957" cy="954107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 anchorCtr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2800" b="1" dirty="0">
                  <a:solidFill>
                    <a:srgbClr val="F7F8EC"/>
                  </a:solidFill>
                  <a:latin typeface="Arial" panose="020B0604020202090204" pitchFamily="34" charset="0"/>
                  <a:ea typeface="微软雅黑" panose="020B0503020204020204" pitchFamily="34" charset="-122"/>
                  <a:sym typeface="Arial" panose="020B0604020202090204" pitchFamily="34" charset="0"/>
                </a:rPr>
                <a:t>三</a:t>
              </a:r>
              <a:endPara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F7F8EC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F7F8EC"/>
                  </a:solidFill>
                  <a:effectLst/>
                  <a:uLnTx/>
                  <a:uFillTx/>
                  <a:latin typeface="Arial" panose="020B0604020202090204" pitchFamily="34" charset="0"/>
                  <a:ea typeface="微软雅黑" panose="020B0503020204020204" pitchFamily="34" charset="-122"/>
                  <a:cs typeface="+mn-cs"/>
                  <a:sym typeface="Arial" panose="020B0604020202090204" pitchFamily="34" charset="0"/>
                </a:rPr>
                <a:t>表现手法</a:t>
              </a:r>
              <a:endPara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7F8EC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endParaRPr>
            </a:p>
          </p:txBody>
        </p:sp>
      </p:grpSp>
      <p:sp>
        <p:nvSpPr>
          <p:cNvPr id="31" name="椭圆 30"/>
          <p:cNvSpPr/>
          <p:nvPr/>
        </p:nvSpPr>
        <p:spPr>
          <a:xfrm>
            <a:off x="870613" y="3859484"/>
            <a:ext cx="641074" cy="641074"/>
          </a:xfrm>
          <a:prstGeom prst="ellipse">
            <a:avLst/>
          </a:prstGeom>
          <a:gradFill>
            <a:gsLst>
              <a:gs pos="0">
                <a:srgbClr val="EAE4B6"/>
              </a:gs>
              <a:gs pos="100000">
                <a:srgbClr val="CD9B58">
                  <a:alpha val="5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: 圆角 34"/>
          <p:cNvSpPr/>
          <p:nvPr/>
        </p:nvSpPr>
        <p:spPr>
          <a:xfrm>
            <a:off x="3893755" y="547345"/>
            <a:ext cx="7674358" cy="1507385"/>
          </a:xfrm>
          <a:prstGeom prst="roundRect">
            <a:avLst>
              <a:gd name="adj" fmla="val 4669"/>
            </a:avLst>
          </a:prstGeom>
          <a:solidFill>
            <a:srgbClr val="E3ECE4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  <a:latin typeface="Arial" panose="020B0604020202090204"/>
              <a:ea typeface="等线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003872" y="758073"/>
            <a:ext cx="7360036" cy="104426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1.</a:t>
            </a:r>
            <a:r>
              <a:rPr kumimoji="0" lang="zh-CN" altLang="en-US" sz="280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烘托  </a:t>
            </a:r>
            <a:r>
              <a:rPr lang="en-US" altLang="zh-CN" sz="2800" b="1" dirty="0">
                <a:solidFill>
                  <a:srgbClr val="466B66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2.</a:t>
            </a:r>
            <a:r>
              <a:rPr kumimoji="0" lang="zh-CN" altLang="en-US" sz="280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渲染  </a:t>
            </a:r>
            <a:r>
              <a:rPr lang="en-US" altLang="zh-CN" sz="2800" b="1" dirty="0">
                <a:solidFill>
                  <a:srgbClr val="466B66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3.</a:t>
            </a:r>
            <a:r>
              <a:rPr kumimoji="0" lang="zh-CN" altLang="en-US" sz="280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对比  </a:t>
            </a:r>
            <a:r>
              <a:rPr lang="en-US" altLang="zh-CN" sz="2800" b="1" dirty="0">
                <a:solidFill>
                  <a:srgbClr val="466B66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4.</a:t>
            </a:r>
            <a:r>
              <a:rPr kumimoji="0" lang="zh-CN" altLang="en-US" sz="280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象征  </a:t>
            </a:r>
            <a:r>
              <a:rPr lang="en-US" altLang="zh-CN" sz="2800" b="1" dirty="0">
                <a:solidFill>
                  <a:srgbClr val="466B66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5.</a:t>
            </a:r>
            <a:r>
              <a:rPr kumimoji="0" lang="zh-CN" altLang="en-US" sz="280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衬托  </a:t>
            </a:r>
            <a:r>
              <a:rPr lang="en-US" altLang="zh-CN" sz="2800" b="1" dirty="0">
                <a:solidFill>
                  <a:srgbClr val="466B66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6.</a:t>
            </a:r>
            <a:r>
              <a:rPr kumimoji="0" lang="zh-CN" altLang="en-US" sz="280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用典  </a:t>
            </a:r>
            <a:r>
              <a:rPr lang="en-US" altLang="zh-CN" sz="2800" b="1" dirty="0">
                <a:solidFill>
                  <a:srgbClr val="466B66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7.</a:t>
            </a:r>
            <a:r>
              <a:rPr kumimoji="0" lang="zh-CN" altLang="en-US" sz="280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比兴  </a:t>
            </a:r>
            <a:r>
              <a:rPr lang="en-US" altLang="zh-CN" sz="2800" b="1" dirty="0">
                <a:solidFill>
                  <a:srgbClr val="466B66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8.</a:t>
            </a:r>
            <a:r>
              <a:rPr kumimoji="0" lang="zh-CN" altLang="en-US" sz="280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联想  </a:t>
            </a:r>
            <a:r>
              <a:rPr lang="en-US" altLang="zh-CN" sz="2800" b="1" dirty="0">
                <a:solidFill>
                  <a:srgbClr val="466B66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9. </a:t>
            </a:r>
            <a:r>
              <a:rPr kumimoji="0" lang="zh-CN" altLang="en-US" sz="280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借古讽今  </a:t>
            </a:r>
            <a:r>
              <a:rPr lang="en-US" altLang="zh-CN" sz="2800" b="1" dirty="0">
                <a:solidFill>
                  <a:srgbClr val="466B66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10.</a:t>
            </a:r>
            <a:r>
              <a:rPr kumimoji="0" lang="zh-CN" altLang="en-US" sz="280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叠词  </a:t>
            </a:r>
            <a:r>
              <a:rPr lang="en-US" altLang="zh-CN" sz="2800" b="1" dirty="0">
                <a:solidFill>
                  <a:srgbClr val="466B66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11.</a:t>
            </a:r>
            <a:r>
              <a:rPr kumimoji="0" lang="zh-CN" altLang="en-US" sz="280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rPr>
              <a:t>抑扬</a:t>
            </a:r>
            <a:endParaRPr kumimoji="0" lang="zh-CN" altLang="en-US" sz="2800" i="0" u="none" strike="noStrike" kern="1200" cap="none" spc="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Arial" panose="020B0604020202090204" pitchFamily="34" charset="0"/>
              <a:ea typeface="微软雅黑" panose="020B0503020204020204" pitchFamily="34" charset="-122"/>
              <a:cs typeface="+mn-cs"/>
              <a:sym typeface="Arial" panose="020B0604020202090204" pitchFamily="34" charset="0"/>
            </a:endParaRPr>
          </a:p>
        </p:txBody>
      </p:sp>
      <p:sp>
        <p:nvSpPr>
          <p:cNvPr id="43" name="矩形: 圆角 42"/>
          <p:cNvSpPr/>
          <p:nvPr/>
        </p:nvSpPr>
        <p:spPr>
          <a:xfrm>
            <a:off x="3897951" y="2132688"/>
            <a:ext cx="7695816" cy="1539779"/>
          </a:xfrm>
          <a:prstGeom prst="roundRect">
            <a:avLst>
              <a:gd name="adj" fmla="val 8162"/>
            </a:avLst>
          </a:prstGeom>
          <a:solidFill>
            <a:srgbClr val="E3ECE4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  <a:latin typeface="Arial" panose="020B0604020202090204"/>
              <a:ea typeface="等线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3942940" y="2395532"/>
            <a:ext cx="7708644" cy="104426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>
            <a:defPPr>
              <a:defRPr lang="zh-CN"/>
            </a:defPPr>
            <a:lvl1pPr marR="0" lvl="0" indent="0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800" i="0" u="none" strike="noStrike" cap="none" spc="0" normalizeH="0" baseline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</a:defRPr>
            </a:lvl1pPr>
          </a:lstStyle>
          <a:p>
            <a:pPr>
              <a:lnSpc>
                <a:spcPct val="115000"/>
              </a:lnSpc>
            </a:pPr>
            <a:r>
              <a:rPr lang="en-US" altLang="zh-CN" b="1" dirty="0">
                <a:sym typeface="Arial" panose="020B0604020202090204" pitchFamily="34" charset="0"/>
              </a:rPr>
              <a:t>1.</a:t>
            </a:r>
            <a:r>
              <a:rPr lang="zh-CN" altLang="en-US" dirty="0">
                <a:sym typeface="Arial" panose="020B0604020202090204" pitchFamily="34" charset="0"/>
              </a:rPr>
              <a:t>开门见山 </a:t>
            </a:r>
            <a:r>
              <a:rPr lang="zh-CN" altLang="en-US" b="1" dirty="0">
                <a:sym typeface="Arial" panose="020B0604020202090204" pitchFamily="34" charset="0"/>
              </a:rPr>
              <a:t> </a:t>
            </a:r>
            <a:r>
              <a:rPr lang="en-US" altLang="zh-CN" b="1" dirty="0">
                <a:sym typeface="Arial" panose="020B0604020202090204" pitchFamily="34" charset="0"/>
              </a:rPr>
              <a:t>2.</a:t>
            </a:r>
            <a:r>
              <a:rPr lang="zh-CN" altLang="en-US" dirty="0">
                <a:sym typeface="Arial" panose="020B0604020202090204" pitchFamily="34" charset="0"/>
              </a:rPr>
              <a:t>卒章显志  </a:t>
            </a:r>
            <a:r>
              <a:rPr lang="en-US" altLang="zh-CN" b="1" dirty="0">
                <a:sym typeface="Arial" panose="020B0604020202090204" pitchFamily="34" charset="0"/>
              </a:rPr>
              <a:t>3.</a:t>
            </a:r>
            <a:r>
              <a:rPr lang="zh-CN" altLang="en-US" dirty="0">
                <a:sym typeface="Arial" panose="020B0604020202090204" pitchFamily="34" charset="0"/>
              </a:rPr>
              <a:t>先景后情，先情后景  </a:t>
            </a:r>
            <a:endParaRPr lang="en-US" altLang="zh-CN" dirty="0">
              <a:sym typeface="Arial" panose="020B0604020202090204" pitchFamily="34" charset="0"/>
            </a:endParaRPr>
          </a:p>
          <a:p>
            <a:pPr>
              <a:lnSpc>
                <a:spcPct val="115000"/>
              </a:lnSpc>
            </a:pPr>
            <a:r>
              <a:rPr lang="en-US" altLang="zh-CN" b="1" dirty="0">
                <a:sym typeface="Arial" panose="020B0604020202090204" pitchFamily="34" charset="0"/>
              </a:rPr>
              <a:t>4.</a:t>
            </a:r>
            <a:r>
              <a:rPr lang="zh-CN" altLang="en-US" dirty="0">
                <a:sym typeface="Arial" panose="020B0604020202090204" pitchFamily="34" charset="0"/>
              </a:rPr>
              <a:t>以小见大  </a:t>
            </a:r>
            <a:r>
              <a:rPr lang="en-US" altLang="zh-CN" b="1" dirty="0">
                <a:sym typeface="Arial" panose="020B0604020202090204" pitchFamily="34" charset="0"/>
              </a:rPr>
              <a:t>5.</a:t>
            </a:r>
            <a:r>
              <a:rPr lang="zh-CN" altLang="en-US" dirty="0">
                <a:sym typeface="Arial" panose="020B0604020202090204" pitchFamily="34" charset="0"/>
              </a:rPr>
              <a:t>铺垫  </a:t>
            </a:r>
            <a:r>
              <a:rPr lang="en-US" altLang="zh-CN" b="1" dirty="0">
                <a:sym typeface="Arial" panose="020B0604020202090204" pitchFamily="34" charset="0"/>
              </a:rPr>
              <a:t>6. </a:t>
            </a:r>
            <a:r>
              <a:rPr lang="zh-CN" altLang="en-US" dirty="0">
                <a:sym typeface="Arial" panose="020B0604020202090204" pitchFamily="34" charset="0"/>
              </a:rPr>
              <a:t>过渡  </a:t>
            </a:r>
            <a:r>
              <a:rPr lang="en-US" altLang="zh-CN" b="1" dirty="0">
                <a:sym typeface="Arial" panose="020B0604020202090204" pitchFamily="34" charset="0"/>
              </a:rPr>
              <a:t>7. </a:t>
            </a:r>
            <a:r>
              <a:rPr lang="zh-CN" altLang="en-US" dirty="0">
                <a:sym typeface="Arial" panose="020B0604020202090204" pitchFamily="34" charset="0"/>
              </a:rPr>
              <a:t>层层深入  </a:t>
            </a:r>
            <a:r>
              <a:rPr lang="en-US" altLang="zh-CN" b="1" dirty="0">
                <a:sym typeface="Arial" panose="020B0604020202090204" pitchFamily="34" charset="0"/>
              </a:rPr>
              <a:t>8.</a:t>
            </a:r>
            <a:r>
              <a:rPr lang="zh-CN" altLang="en-US" dirty="0">
                <a:sym typeface="Arial" panose="020B0604020202090204" pitchFamily="34" charset="0"/>
              </a:rPr>
              <a:t>照应 </a:t>
            </a:r>
            <a:endParaRPr lang="zh-CN" altLang="en-US" dirty="0">
              <a:sym typeface="Arial" panose="020B0604020202090204" pitchFamily="34" charset="0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2077348" y="2132688"/>
            <a:ext cx="1732047" cy="1539780"/>
            <a:chOff x="2077348" y="2132688"/>
            <a:chExt cx="1732047" cy="1539780"/>
          </a:xfrm>
        </p:grpSpPr>
        <p:sp>
          <p:nvSpPr>
            <p:cNvPr id="22" name="矩形: 圆角 21"/>
            <p:cNvSpPr/>
            <p:nvPr/>
          </p:nvSpPr>
          <p:spPr>
            <a:xfrm>
              <a:off x="2124339" y="2132688"/>
              <a:ext cx="1666194" cy="1539780"/>
            </a:xfrm>
            <a:prstGeom prst="roundRect">
              <a:avLst>
                <a:gd name="adj" fmla="val 5778"/>
              </a:avLst>
            </a:prstGeom>
            <a:gradFill flip="none" rotWithShape="1">
              <a:gsLst>
                <a:gs pos="0">
                  <a:srgbClr val="466B66"/>
                </a:gs>
                <a:gs pos="99000">
                  <a:srgbClr val="53857A">
                    <a:alpha val="80000"/>
                  </a:srgbClr>
                </a:gs>
              </a:gsLst>
              <a:lin ang="13500000" scaled="1"/>
              <a:tileRect/>
            </a:gradFill>
            <a:ln w="15875">
              <a:gradFill>
                <a:gsLst>
                  <a:gs pos="0">
                    <a:srgbClr val="EAE4B6"/>
                  </a:gs>
                  <a:gs pos="100000">
                    <a:srgbClr val="CD9B58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等线"/>
                <a:cs typeface="+mn-cs"/>
              </a:endParaRPr>
            </a:p>
          </p:txBody>
        </p:sp>
        <p:sp>
          <p:nvSpPr>
            <p:cNvPr id="52" name="矩形: 圆角 51"/>
            <p:cNvSpPr/>
            <p:nvPr/>
          </p:nvSpPr>
          <p:spPr>
            <a:xfrm>
              <a:off x="2140405" y="2140217"/>
              <a:ext cx="1638943" cy="1532251"/>
            </a:xfrm>
            <a:prstGeom prst="roundRect">
              <a:avLst>
                <a:gd name="adj" fmla="val 5430"/>
              </a:avLst>
            </a:prstGeom>
            <a:blipFill dpi="0" rotWithShape="1">
              <a:blip r:embed="rId1">
                <a:alphaModFix amt="50000"/>
                <a:extLst>
                  <a:ext uri="{BEBA8EAE-BF5A-486C-A8C5-ECC9F3942E4B}">
                    <a14:imgProps xmlns:a14="http://schemas.microsoft.com/office/drawing/2010/main">
                      <a14:imgLayer r:embed="rId2">
                        <a14:imgEffect>
                          <a14:brightnessContrast bright="-20000" contrast="20000"/>
                        </a14:imgEffect>
                        <a14:imgEffect>
                          <a14:saturation sat="80000"/>
                        </a14:imgEffect>
                      </a14:imgLayer>
                    </a14:imgProps>
                  </a:ext>
                </a:extLst>
              </a:blip>
              <a:srcRect/>
              <a:tile tx="0" ty="0" sx="100000" sy="100000" flip="none" algn="r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椭圆 31"/>
            <p:cNvSpPr/>
            <p:nvPr/>
          </p:nvSpPr>
          <p:spPr>
            <a:xfrm>
              <a:off x="2402147" y="2376437"/>
              <a:ext cx="1082450" cy="1082450"/>
            </a:xfrm>
            <a:prstGeom prst="ellipse">
              <a:avLst/>
            </a:prstGeom>
            <a:gradFill>
              <a:gsLst>
                <a:gs pos="0">
                  <a:srgbClr val="364F50">
                    <a:alpha val="50000"/>
                  </a:srgbClr>
                </a:gs>
                <a:gs pos="100000">
                  <a:srgbClr val="51776F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2077348" y="2323185"/>
              <a:ext cx="1732047" cy="954107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 anchorCtr="0">
              <a:spAutoFit/>
            </a:bodyPr>
            <a:lstStyle>
              <a:defPPr>
                <a:defRPr lang="zh-CN"/>
              </a:defPPr>
              <a:lvl1pPr algn="ctr">
                <a:defRPr sz="2800" b="1">
                  <a:solidFill>
                    <a:srgbClr val="000000"/>
                  </a:solidFill>
                  <a:latin typeface="Arial" panose="020B0604020202090204" pitchFamily="34" charset="0"/>
                  <a:ea typeface="微软雅黑" panose="020B0503020204020204" pitchFamily="34" charset="-122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F7F8EC"/>
                  </a:solidFill>
                  <a:effectLst/>
                  <a:uLnTx/>
                  <a:uFillTx/>
                  <a:latin typeface="Arial" panose="020B0604020202090204" pitchFamily="34" charset="0"/>
                  <a:ea typeface="微软雅黑" panose="020B0503020204020204" pitchFamily="34" charset="-122"/>
                  <a:cs typeface="+mn-cs"/>
                  <a:sym typeface="Arial" panose="020B0604020202090204" pitchFamily="34" charset="0"/>
                </a:rPr>
                <a:t>四</a:t>
              </a:r>
              <a:endPara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F7F8EC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F7F8EC"/>
                  </a:solidFill>
                  <a:effectLst/>
                  <a:uLnTx/>
                  <a:uFillTx/>
                  <a:latin typeface="Arial" panose="020B0604020202090204" pitchFamily="34" charset="0"/>
                  <a:ea typeface="微软雅黑" panose="020B0503020204020204" pitchFamily="34" charset="-122"/>
                  <a:cs typeface="+mn-cs"/>
                  <a:sym typeface="Arial" panose="020B0604020202090204" pitchFamily="34" charset="0"/>
                </a:rPr>
                <a:t>结构技巧</a:t>
              </a:r>
              <a:endPara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7F8EC"/>
                </a:solidFill>
                <a:effectLst/>
                <a:uLnTx/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Arial" panose="020B0604020202090204" pitchFamily="34" charset="0"/>
              </a:endParaRP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870613" y="3886326"/>
            <a:ext cx="10450774" cy="21167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2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说明：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因各种版本对以上技巧的分类并不一致，例如，有的把动静、虚实、抑扬、角度变换、托物言志等归入了表达方式，而有些图书则将其归入了表现手法。所以，如果题目中问到表达技巧、表现手法时，考生要从多角度思考。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: 圆角 19"/>
          <p:cNvSpPr/>
          <p:nvPr/>
        </p:nvSpPr>
        <p:spPr>
          <a:xfrm>
            <a:off x="482600" y="1087655"/>
            <a:ext cx="11226800" cy="5351245"/>
          </a:xfrm>
          <a:prstGeom prst="roundRect">
            <a:avLst>
              <a:gd name="adj" fmla="val 1807"/>
            </a:avLst>
          </a:prstGeom>
          <a:solidFill>
            <a:srgbClr val="FEFEF6"/>
          </a:solidFill>
          <a:ln w="19050">
            <a:gradFill flip="none" rotWithShape="1">
              <a:gsLst>
                <a:gs pos="67220">
                  <a:srgbClr val="DCCAAB"/>
                </a:gs>
                <a:gs pos="35600">
                  <a:srgbClr val="466B66"/>
                </a:gs>
                <a:gs pos="0">
                  <a:srgbClr val="DCCAAB"/>
                </a:gs>
                <a:gs pos="100000">
                  <a:srgbClr val="466B66"/>
                </a:gs>
              </a:gsLst>
              <a:lin ang="81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/>
              <a:ea typeface="等线"/>
              <a:cs typeface="+mn-cs"/>
            </a:endParaRPr>
          </a:p>
        </p:txBody>
      </p:sp>
      <p:sp>
        <p:nvSpPr>
          <p:cNvPr id="25" name="矩形: 圆角 24"/>
          <p:cNvSpPr/>
          <p:nvPr/>
        </p:nvSpPr>
        <p:spPr>
          <a:xfrm>
            <a:off x="623888" y="2494223"/>
            <a:ext cx="10944225" cy="3762198"/>
          </a:xfrm>
          <a:prstGeom prst="roundRect">
            <a:avLst>
              <a:gd name="adj" fmla="val 3592"/>
            </a:avLst>
          </a:prstGeom>
          <a:solidFill>
            <a:srgbClr val="E3ECE4"/>
          </a:solidFill>
          <a:ln w="12700">
            <a:gradFill>
              <a:gsLst>
                <a:gs pos="0">
                  <a:srgbClr val="4A7A61"/>
                </a:gs>
                <a:gs pos="100000">
                  <a:srgbClr val="9BC3B9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  <a:latin typeface="Arial" panose="020B0604020202090204"/>
              <a:ea typeface="等线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26932" y="1237863"/>
            <a:ext cx="10538136" cy="11580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0000"/>
              </a:lnSpc>
              <a:defRPr sz="2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R="0" lvl="0" indent="0" algn="l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zh-CN" altLang="en-US" b="1" dirty="0">
                <a:solidFill>
                  <a:srgbClr val="BC4940"/>
                </a:solidFill>
                <a:sym typeface="微软雅黑" panose="020B0503020204020204" pitchFamily="34" charset="-122"/>
              </a:rPr>
              <a:t>虽然表达技巧分为4大类，每大类又分多种技巧，但从高考及解题实际看，其解题步骤是一样的，均需采用“3步骤“。</a:t>
            </a:r>
            <a:endParaRPr lang="zh-CN" altLang="en-US" b="1" dirty="0">
              <a:solidFill>
                <a:srgbClr val="BC4940"/>
              </a:solidFill>
              <a:sym typeface="微软雅黑" panose="020B0503020204020204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875057" y="2795183"/>
            <a:ext cx="3119426" cy="861727"/>
            <a:chOff x="875057" y="2795183"/>
            <a:chExt cx="3119426" cy="861727"/>
          </a:xfrm>
        </p:grpSpPr>
        <p:sp>
          <p:nvSpPr>
            <p:cNvPr id="21" name="矩形: 圆角 20"/>
            <p:cNvSpPr/>
            <p:nvPr/>
          </p:nvSpPr>
          <p:spPr>
            <a:xfrm>
              <a:off x="875057" y="2795183"/>
              <a:ext cx="3119426" cy="861727"/>
            </a:xfrm>
            <a:prstGeom prst="roundRect">
              <a:avLst/>
            </a:prstGeom>
            <a:gradFill flip="none" rotWithShape="1">
              <a:gsLst>
                <a:gs pos="0">
                  <a:srgbClr val="466B66"/>
                </a:gs>
                <a:gs pos="99000">
                  <a:srgbClr val="53857A"/>
                </a:gs>
              </a:gsLst>
              <a:lin ang="13500000" scaled="1"/>
              <a:tileRect/>
            </a:gradFill>
            <a:ln w="15875">
              <a:gradFill>
                <a:gsLst>
                  <a:gs pos="0">
                    <a:srgbClr val="EAE4B6"/>
                  </a:gs>
                  <a:gs pos="100000">
                    <a:srgbClr val="CD9B58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988936" y="2880823"/>
              <a:ext cx="2891667" cy="565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just">
                <a:lnSpc>
                  <a:spcPct val="120000"/>
                </a:lnSpc>
                <a:defRPr sz="2800"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marL="0" marR="0" lvl="0" indent="0" algn="ju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F7F8EC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步骤一： </a:t>
              </a:r>
              <a:r>
                <a:rPr kumimoji="0" lang="zh-CN" altLang="en-US" i="0" u="none" strike="noStrike" kern="1200" cap="none" spc="0" normalizeH="0" baseline="0" noProof="0" dirty="0">
                  <a:ln>
                    <a:noFill/>
                  </a:ln>
                  <a:solidFill>
                    <a:srgbClr val="F7F8EC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明技巧</a:t>
              </a:r>
              <a:endParaRPr kumimoji="0" lang="zh-CN" altLang="en-US" i="0" u="none" strike="noStrike" kern="1200" cap="none" spc="0" normalizeH="0" baseline="0" noProof="0" dirty="0">
                <a:ln>
                  <a:noFill/>
                </a:ln>
                <a:solidFill>
                  <a:srgbClr val="F7F8EC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875057" y="3798595"/>
            <a:ext cx="3119426" cy="861727"/>
            <a:chOff x="875057" y="3798595"/>
            <a:chExt cx="3119426" cy="861727"/>
          </a:xfrm>
        </p:grpSpPr>
        <p:sp>
          <p:nvSpPr>
            <p:cNvPr id="22" name="矩形: 圆角 21"/>
            <p:cNvSpPr/>
            <p:nvPr/>
          </p:nvSpPr>
          <p:spPr>
            <a:xfrm>
              <a:off x="875057" y="3798595"/>
              <a:ext cx="3119426" cy="861727"/>
            </a:xfrm>
            <a:prstGeom prst="roundRect">
              <a:avLst/>
            </a:prstGeom>
            <a:gradFill flip="none" rotWithShape="1">
              <a:gsLst>
                <a:gs pos="0">
                  <a:srgbClr val="466B66"/>
                </a:gs>
                <a:gs pos="99000">
                  <a:srgbClr val="53857A"/>
                </a:gs>
              </a:gsLst>
              <a:lin ang="13500000" scaled="1"/>
              <a:tileRect/>
            </a:gradFill>
            <a:ln w="15875">
              <a:gradFill>
                <a:gsLst>
                  <a:gs pos="0">
                    <a:srgbClr val="EAE4B6"/>
                  </a:gs>
                  <a:gs pos="100000">
                    <a:srgbClr val="CD9B58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988936" y="3921404"/>
              <a:ext cx="3005547" cy="565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R="0" lvl="0" indent="0" algn="just" fontAlgn="auto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2800" b="1" i="0" u="none" strike="noStrike" cap="none" spc="0" normalizeH="0" baseline="0">
                  <a:ln>
                    <a:noFill/>
                  </a:ln>
                  <a:solidFill>
                    <a:srgbClr val="F7F8EC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dirty="0"/>
                <a:t>步骤二： </a:t>
              </a:r>
              <a:r>
                <a:rPr lang="zh-CN" altLang="en-US" b="0" dirty="0"/>
                <a:t>释运用</a:t>
              </a:r>
              <a:endParaRPr lang="zh-CN" altLang="en-US" b="0" dirty="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75057" y="4802008"/>
            <a:ext cx="3119426" cy="1182303"/>
            <a:chOff x="875057" y="4802008"/>
            <a:chExt cx="3119426" cy="1182303"/>
          </a:xfrm>
        </p:grpSpPr>
        <p:sp>
          <p:nvSpPr>
            <p:cNvPr id="23" name="矩形: 圆角 22"/>
            <p:cNvSpPr/>
            <p:nvPr/>
          </p:nvSpPr>
          <p:spPr>
            <a:xfrm>
              <a:off x="875057" y="4802008"/>
              <a:ext cx="3119426" cy="1172307"/>
            </a:xfrm>
            <a:prstGeom prst="roundRect">
              <a:avLst>
                <a:gd name="adj" fmla="val 12562"/>
              </a:avLst>
            </a:prstGeom>
            <a:gradFill flip="none" rotWithShape="1">
              <a:gsLst>
                <a:gs pos="0">
                  <a:srgbClr val="466B66"/>
                </a:gs>
                <a:gs pos="99000">
                  <a:srgbClr val="53857A"/>
                </a:gs>
              </a:gsLst>
              <a:lin ang="13500000" scaled="1"/>
              <a:tileRect/>
            </a:gradFill>
            <a:ln w="15875">
              <a:gradFill>
                <a:gsLst>
                  <a:gs pos="0">
                    <a:srgbClr val="EAE4B6"/>
                  </a:gs>
                  <a:gs pos="100000">
                    <a:srgbClr val="CD9B58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988936" y="4859726"/>
              <a:ext cx="3005547" cy="11245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R="0" lvl="0" indent="0" algn="just" fontAlgn="auto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2800" b="1" i="0" u="none" strike="noStrike" cap="none" spc="0" normalizeH="0" baseline="0">
                  <a:ln>
                    <a:noFill/>
                  </a:ln>
                  <a:solidFill>
                    <a:srgbClr val="F7F8EC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dirty="0"/>
                <a:t>步骤三</a:t>
              </a:r>
              <a:r>
                <a:rPr lang="zh-CN" altLang="en-US" b="0" dirty="0"/>
                <a:t>： 析作用</a:t>
              </a:r>
              <a:endParaRPr lang="en-US" altLang="zh-CN" b="0" dirty="0"/>
            </a:p>
            <a:p>
              <a:r>
                <a:rPr lang="en-US" altLang="zh-CN" b="0" dirty="0"/>
                <a:t>            </a:t>
              </a:r>
              <a:r>
                <a:rPr lang="zh-CN" altLang="en-US" b="0" dirty="0"/>
                <a:t>（效果）</a:t>
              </a:r>
              <a:endParaRPr lang="zh-CN" altLang="en-US" b="0" dirty="0"/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4108361" y="2698312"/>
            <a:ext cx="7208581" cy="1082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0000"/>
              </a:lnSpc>
              <a:defRPr sz="2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just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364F5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品读诗歌，明确诗意，结合诗中相关信息，明确所运用的表达技巧。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364F5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108361" y="4015566"/>
            <a:ext cx="7208581" cy="5656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0000"/>
              </a:lnSpc>
              <a:defRPr sz="2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364F5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结合具体诗句，说明如何运用表达技巧。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364F5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108361" y="4821258"/>
            <a:ext cx="7208581" cy="1082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0000"/>
              </a:lnSpc>
              <a:defRPr sz="2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364F5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分析表达技巧在形象、意境、结构、情感等方面的作用。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364F5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4691702" y="205260"/>
            <a:ext cx="2808595" cy="722284"/>
            <a:chOff x="4691702" y="205260"/>
            <a:chExt cx="2808595" cy="722284"/>
          </a:xfrm>
        </p:grpSpPr>
        <p:grpSp>
          <p:nvGrpSpPr>
            <p:cNvPr id="16" name="组合 15"/>
            <p:cNvGrpSpPr/>
            <p:nvPr/>
          </p:nvGrpSpPr>
          <p:grpSpPr>
            <a:xfrm>
              <a:off x="4691702" y="205260"/>
              <a:ext cx="2808595" cy="722284"/>
              <a:chOff x="9908044" y="-2850607"/>
              <a:chExt cx="2808595" cy="722284"/>
            </a:xfrm>
          </p:grpSpPr>
          <p:sp>
            <p:nvSpPr>
              <p:cNvPr id="18" name="任意多边形: 形状 17"/>
              <p:cNvSpPr/>
              <p:nvPr/>
            </p:nvSpPr>
            <p:spPr>
              <a:xfrm>
                <a:off x="9908044" y="-2850607"/>
                <a:ext cx="2808595" cy="722284"/>
              </a:xfrm>
              <a:custGeom>
                <a:avLst/>
                <a:gdLst>
                  <a:gd name="connsiteX0" fmla="*/ 216680 w 2808595"/>
                  <a:gd name="connsiteY0" fmla="*/ 0 h 722284"/>
                  <a:gd name="connsiteX1" fmla="*/ 2591914 w 2808595"/>
                  <a:gd name="connsiteY1" fmla="*/ 0 h 722284"/>
                  <a:gd name="connsiteX2" fmla="*/ 2702626 w 2808595"/>
                  <a:gd name="connsiteY2" fmla="*/ 45858 h 722284"/>
                  <a:gd name="connsiteX3" fmla="*/ 2726889 w 2808595"/>
                  <a:gd name="connsiteY3" fmla="*/ 81846 h 722284"/>
                  <a:gd name="connsiteX4" fmla="*/ 2732335 w 2808595"/>
                  <a:gd name="connsiteY4" fmla="*/ 82945 h 722284"/>
                  <a:gd name="connsiteX5" fmla="*/ 2808595 w 2808595"/>
                  <a:gd name="connsiteY5" fmla="*/ 197996 h 722284"/>
                  <a:gd name="connsiteX6" fmla="*/ 2808595 w 2808595"/>
                  <a:gd name="connsiteY6" fmla="*/ 524288 h 722284"/>
                  <a:gd name="connsiteX7" fmla="*/ 2732335 w 2808595"/>
                  <a:gd name="connsiteY7" fmla="*/ 639339 h 722284"/>
                  <a:gd name="connsiteX8" fmla="*/ 2726889 w 2808595"/>
                  <a:gd name="connsiteY8" fmla="*/ 640438 h 722284"/>
                  <a:gd name="connsiteX9" fmla="*/ 2702626 w 2808595"/>
                  <a:gd name="connsiteY9" fmla="*/ 676426 h 722284"/>
                  <a:gd name="connsiteX10" fmla="*/ 2591914 w 2808595"/>
                  <a:gd name="connsiteY10" fmla="*/ 722284 h 722284"/>
                  <a:gd name="connsiteX11" fmla="*/ 216680 w 2808595"/>
                  <a:gd name="connsiteY11" fmla="*/ 722284 h 722284"/>
                  <a:gd name="connsiteX12" fmla="*/ 105969 w 2808595"/>
                  <a:gd name="connsiteY12" fmla="*/ 676426 h 722284"/>
                  <a:gd name="connsiteX13" fmla="*/ 81705 w 2808595"/>
                  <a:gd name="connsiteY13" fmla="*/ 640438 h 722284"/>
                  <a:gd name="connsiteX14" fmla="*/ 76261 w 2808595"/>
                  <a:gd name="connsiteY14" fmla="*/ 639339 h 722284"/>
                  <a:gd name="connsiteX15" fmla="*/ 0 w 2808595"/>
                  <a:gd name="connsiteY15" fmla="*/ 524288 h 722284"/>
                  <a:gd name="connsiteX16" fmla="*/ 0 w 2808595"/>
                  <a:gd name="connsiteY16" fmla="*/ 197996 h 722284"/>
                  <a:gd name="connsiteX17" fmla="*/ 76261 w 2808595"/>
                  <a:gd name="connsiteY17" fmla="*/ 82945 h 722284"/>
                  <a:gd name="connsiteX18" fmla="*/ 81705 w 2808595"/>
                  <a:gd name="connsiteY18" fmla="*/ 81846 h 722284"/>
                  <a:gd name="connsiteX19" fmla="*/ 105969 w 2808595"/>
                  <a:gd name="connsiteY19" fmla="*/ 45858 h 722284"/>
                  <a:gd name="connsiteX20" fmla="*/ 216680 w 2808595"/>
                  <a:gd name="connsiteY20" fmla="*/ 0 h 7222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2808595" h="722284">
                    <a:moveTo>
                      <a:pt x="216680" y="0"/>
                    </a:moveTo>
                    <a:lnTo>
                      <a:pt x="2591914" y="0"/>
                    </a:lnTo>
                    <a:cubicBezTo>
                      <a:pt x="2635150" y="0"/>
                      <a:pt x="2674292" y="17525"/>
                      <a:pt x="2702626" y="45858"/>
                    </a:cubicBezTo>
                    <a:lnTo>
                      <a:pt x="2726889" y="81846"/>
                    </a:lnTo>
                    <a:lnTo>
                      <a:pt x="2732335" y="82945"/>
                    </a:lnTo>
                    <a:cubicBezTo>
                      <a:pt x="2777150" y="101901"/>
                      <a:pt x="2808595" y="146276"/>
                      <a:pt x="2808595" y="197996"/>
                    </a:cubicBezTo>
                    <a:lnTo>
                      <a:pt x="2808595" y="524288"/>
                    </a:lnTo>
                    <a:cubicBezTo>
                      <a:pt x="2808595" y="576008"/>
                      <a:pt x="2777150" y="620383"/>
                      <a:pt x="2732335" y="639339"/>
                    </a:cubicBezTo>
                    <a:lnTo>
                      <a:pt x="2726889" y="640438"/>
                    </a:lnTo>
                    <a:lnTo>
                      <a:pt x="2702626" y="676426"/>
                    </a:lnTo>
                    <a:cubicBezTo>
                      <a:pt x="2674292" y="704759"/>
                      <a:pt x="2635150" y="722284"/>
                      <a:pt x="2591914" y="722284"/>
                    </a:cubicBezTo>
                    <a:lnTo>
                      <a:pt x="216680" y="722284"/>
                    </a:lnTo>
                    <a:cubicBezTo>
                      <a:pt x="173445" y="722284"/>
                      <a:pt x="134302" y="704759"/>
                      <a:pt x="105969" y="676426"/>
                    </a:cubicBezTo>
                    <a:lnTo>
                      <a:pt x="81705" y="640438"/>
                    </a:lnTo>
                    <a:lnTo>
                      <a:pt x="76261" y="639339"/>
                    </a:lnTo>
                    <a:cubicBezTo>
                      <a:pt x="31446" y="620383"/>
                      <a:pt x="0" y="576008"/>
                      <a:pt x="0" y="524288"/>
                    </a:cubicBezTo>
                    <a:lnTo>
                      <a:pt x="0" y="197996"/>
                    </a:lnTo>
                    <a:cubicBezTo>
                      <a:pt x="0" y="146276"/>
                      <a:pt x="31446" y="101901"/>
                      <a:pt x="76261" y="82945"/>
                    </a:cubicBezTo>
                    <a:lnTo>
                      <a:pt x="81705" y="81846"/>
                    </a:lnTo>
                    <a:lnTo>
                      <a:pt x="105969" y="45858"/>
                    </a:lnTo>
                    <a:cubicBezTo>
                      <a:pt x="134302" y="17525"/>
                      <a:pt x="173445" y="0"/>
                      <a:pt x="216680" y="0"/>
                    </a:cubicBezTo>
                    <a:close/>
                  </a:path>
                </a:pathLst>
              </a:custGeom>
              <a:solidFill>
                <a:srgbClr val="FEFEF6"/>
              </a:solidFill>
              <a:ln w="19050">
                <a:gradFill flip="none" rotWithShape="1">
                  <a:gsLst>
                    <a:gs pos="67220">
                      <a:srgbClr val="DCCAAB"/>
                    </a:gs>
                    <a:gs pos="35600">
                      <a:srgbClr val="466B66"/>
                    </a:gs>
                    <a:gs pos="0">
                      <a:srgbClr val="DCCAAB"/>
                    </a:gs>
                    <a:gs pos="100000">
                      <a:srgbClr val="466B66"/>
                    </a:gs>
                  </a:gsLst>
                  <a:lin ang="8100000" scaled="1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90204"/>
                  <a:ea typeface="等线"/>
                  <a:cs typeface="+mn-cs"/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>
              <a:xfrm>
                <a:off x="9972491" y="-2788059"/>
                <a:ext cx="2679700" cy="597188"/>
              </a:xfrm>
              <a:custGeom>
                <a:avLst/>
                <a:gdLst>
                  <a:gd name="connsiteX0" fmla="*/ 452876 w 8719075"/>
                  <a:gd name="connsiteY0" fmla="*/ 0 h 2099382"/>
                  <a:gd name="connsiteX1" fmla="*/ 8266200 w 8719075"/>
                  <a:gd name="connsiteY1" fmla="*/ 0 h 2099382"/>
                  <a:gd name="connsiteX2" fmla="*/ 8484245 w 8719075"/>
                  <a:gd name="connsiteY2" fmla="*/ 144530 h 2099382"/>
                  <a:gd name="connsiteX3" fmla="*/ 8495051 w 8719075"/>
                  <a:gd name="connsiteY3" fmla="*/ 198050 h 2099382"/>
                  <a:gd name="connsiteX4" fmla="*/ 8516161 w 8719075"/>
                  <a:gd name="connsiteY4" fmla="*/ 200178 h 2099382"/>
                  <a:gd name="connsiteX5" fmla="*/ 8719075 w 8719075"/>
                  <a:gd name="connsiteY5" fmla="*/ 449145 h 2099382"/>
                  <a:gd name="connsiteX6" fmla="*/ 8719075 w 8719075"/>
                  <a:gd name="connsiteY6" fmla="*/ 1648521 h 2099382"/>
                  <a:gd name="connsiteX7" fmla="*/ 8516161 w 8719075"/>
                  <a:gd name="connsiteY7" fmla="*/ 1897488 h 2099382"/>
                  <a:gd name="connsiteX8" fmla="*/ 8495404 w 8719075"/>
                  <a:gd name="connsiteY8" fmla="*/ 1899581 h 2099382"/>
                  <a:gd name="connsiteX9" fmla="*/ 8484245 w 8719075"/>
                  <a:gd name="connsiteY9" fmla="*/ 1954852 h 2099382"/>
                  <a:gd name="connsiteX10" fmla="*/ 8266200 w 8719075"/>
                  <a:gd name="connsiteY10" fmla="*/ 2099382 h 2099382"/>
                  <a:gd name="connsiteX11" fmla="*/ 452876 w 8719075"/>
                  <a:gd name="connsiteY11" fmla="*/ 2099382 h 2099382"/>
                  <a:gd name="connsiteX12" fmla="*/ 234831 w 8719075"/>
                  <a:gd name="connsiteY12" fmla="*/ 1954852 h 2099382"/>
                  <a:gd name="connsiteX13" fmla="*/ 223672 w 8719075"/>
                  <a:gd name="connsiteY13" fmla="*/ 1899581 h 2099382"/>
                  <a:gd name="connsiteX14" fmla="*/ 202914 w 8719075"/>
                  <a:gd name="connsiteY14" fmla="*/ 1897488 h 2099382"/>
                  <a:gd name="connsiteX15" fmla="*/ 0 w 8719075"/>
                  <a:gd name="connsiteY15" fmla="*/ 1648521 h 2099382"/>
                  <a:gd name="connsiteX16" fmla="*/ 0 w 8719075"/>
                  <a:gd name="connsiteY16" fmla="*/ 449145 h 2099382"/>
                  <a:gd name="connsiteX17" fmla="*/ 202914 w 8719075"/>
                  <a:gd name="connsiteY17" fmla="*/ 200178 h 2099382"/>
                  <a:gd name="connsiteX18" fmla="*/ 224026 w 8719075"/>
                  <a:gd name="connsiteY18" fmla="*/ 198050 h 2099382"/>
                  <a:gd name="connsiteX19" fmla="*/ 234831 w 8719075"/>
                  <a:gd name="connsiteY19" fmla="*/ 144530 h 2099382"/>
                  <a:gd name="connsiteX20" fmla="*/ 452876 w 8719075"/>
                  <a:gd name="connsiteY20" fmla="*/ 0 h 2099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8719075" h="2099382">
                    <a:moveTo>
                      <a:pt x="452876" y="0"/>
                    </a:moveTo>
                    <a:lnTo>
                      <a:pt x="8266200" y="0"/>
                    </a:lnTo>
                    <a:cubicBezTo>
                      <a:pt x="8364220" y="0"/>
                      <a:pt x="8448321" y="59596"/>
                      <a:pt x="8484245" y="144530"/>
                    </a:cubicBezTo>
                    <a:lnTo>
                      <a:pt x="8495051" y="198050"/>
                    </a:lnTo>
                    <a:lnTo>
                      <a:pt x="8516161" y="200178"/>
                    </a:lnTo>
                    <a:cubicBezTo>
                      <a:pt x="8631964" y="223875"/>
                      <a:pt x="8719075" y="326337"/>
                      <a:pt x="8719075" y="449145"/>
                    </a:cubicBezTo>
                    <a:lnTo>
                      <a:pt x="8719075" y="1648521"/>
                    </a:lnTo>
                    <a:cubicBezTo>
                      <a:pt x="8719075" y="1771329"/>
                      <a:pt x="8631964" y="1873791"/>
                      <a:pt x="8516161" y="1897488"/>
                    </a:cubicBezTo>
                    <a:lnTo>
                      <a:pt x="8495404" y="1899581"/>
                    </a:lnTo>
                    <a:lnTo>
                      <a:pt x="8484245" y="1954852"/>
                    </a:lnTo>
                    <a:cubicBezTo>
                      <a:pt x="8448321" y="2039786"/>
                      <a:pt x="8364220" y="2099382"/>
                      <a:pt x="8266200" y="2099382"/>
                    </a:cubicBezTo>
                    <a:lnTo>
                      <a:pt x="452876" y="2099382"/>
                    </a:lnTo>
                    <a:cubicBezTo>
                      <a:pt x="354856" y="2099382"/>
                      <a:pt x="270755" y="2039786"/>
                      <a:pt x="234831" y="1954852"/>
                    </a:cubicBezTo>
                    <a:lnTo>
                      <a:pt x="223672" y="1899581"/>
                    </a:lnTo>
                    <a:lnTo>
                      <a:pt x="202914" y="1897488"/>
                    </a:lnTo>
                    <a:cubicBezTo>
                      <a:pt x="87112" y="1873791"/>
                      <a:pt x="0" y="1771329"/>
                      <a:pt x="0" y="1648521"/>
                    </a:cubicBezTo>
                    <a:lnTo>
                      <a:pt x="0" y="449145"/>
                    </a:lnTo>
                    <a:cubicBezTo>
                      <a:pt x="0" y="326337"/>
                      <a:pt x="87112" y="223875"/>
                      <a:pt x="202914" y="200178"/>
                    </a:cubicBezTo>
                    <a:lnTo>
                      <a:pt x="224026" y="198050"/>
                    </a:lnTo>
                    <a:lnTo>
                      <a:pt x="234831" y="144530"/>
                    </a:lnTo>
                    <a:cubicBezTo>
                      <a:pt x="270755" y="59596"/>
                      <a:pt x="354856" y="0"/>
                      <a:pt x="452876" y="0"/>
                    </a:cubicBezTo>
                    <a:close/>
                  </a:path>
                </a:pathLst>
              </a:custGeom>
              <a:solidFill>
                <a:srgbClr val="DADFC1">
                  <a:alpha val="20000"/>
                </a:srgbClr>
              </a:solidFill>
              <a:ln w="12700">
                <a:gradFill flip="none" rotWithShape="1">
                  <a:gsLst>
                    <a:gs pos="67220">
                      <a:srgbClr val="DCCAAB"/>
                    </a:gs>
                    <a:gs pos="35600">
                      <a:srgbClr val="2D673E"/>
                    </a:gs>
                    <a:gs pos="0">
                      <a:srgbClr val="DCCAAB"/>
                    </a:gs>
                    <a:gs pos="100000">
                      <a:srgbClr val="2D673E"/>
                    </a:gs>
                  </a:gsLst>
                  <a:lin ang="8100000" scaled="1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90204"/>
                  <a:ea typeface="等线"/>
                  <a:cs typeface="+mn-cs"/>
                </a:endParaRPr>
              </a:p>
            </p:txBody>
          </p:sp>
        </p:grpSp>
        <p:sp>
          <p:nvSpPr>
            <p:cNvPr id="17" name="文本框 4103"/>
            <p:cNvSpPr txBox="1"/>
            <p:nvPr/>
          </p:nvSpPr>
          <p:spPr>
            <a:xfrm>
              <a:off x="4907444" y="243473"/>
              <a:ext cx="23622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R="0" lvl="0" indent="0" algn="ctr" fontAlgn="auto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200" b="1" i="0" u="none" strike="noStrike" cap="none" spc="0" normalizeH="0" baseline="0">
                  <a:ln>
                    <a:noFill/>
                  </a:ln>
                  <a:gradFill flip="none" rotWithShape="1">
                    <a:gsLst>
                      <a:gs pos="51000">
                        <a:srgbClr val="2D673E"/>
                      </a:gs>
                      <a:gs pos="5172">
                        <a:srgbClr val="ADD2CE"/>
                      </a:gs>
                      <a:gs pos="100000">
                        <a:srgbClr val="ADD2CE"/>
                      </a:gs>
                    </a:gsLst>
                    <a:lin ang="13500000" scaled="1"/>
                    <a:tileRect/>
                  </a:gra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defRPr>
              </a:lvl1pPr>
              <a:lvl2pPr marL="6858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400"/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000"/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5pPr>
              <a:lvl6pPr marL="25146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6pPr>
              <a:lvl7pPr marL="29718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7pPr>
              <a:lvl8pPr marL="34290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8pPr>
              <a:lvl9pPr marL="38862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600" b="1" i="0" u="none" strike="noStrike" kern="1200" cap="none" spc="0" normalizeH="0" baseline="0" noProof="0" dirty="0">
                  <a:ln>
                    <a:noFill/>
                  </a:ln>
                  <a:gradFill flip="none" rotWithShape="1">
                    <a:gsLst>
                      <a:gs pos="51000">
                        <a:srgbClr val="2D673E"/>
                      </a:gs>
                      <a:gs pos="5172">
                        <a:srgbClr val="ADD2CE"/>
                      </a:gs>
                      <a:gs pos="100000">
                        <a:srgbClr val="ADD2CE"/>
                      </a:gs>
                    </a:gsLst>
                    <a:lin ang="13500000" scaled="1"/>
                    <a:tileRect/>
                  </a:gra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答题步骤</a:t>
              </a:r>
              <a:endParaRPr kumimoji="0" lang="zh-CN" altLang="en-US" sz="36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51000">
                      <a:srgbClr val="2D673E"/>
                    </a:gs>
                    <a:gs pos="5172">
                      <a:srgbClr val="ADD2CE"/>
                    </a:gs>
                    <a:gs pos="100000">
                      <a:srgbClr val="ADD2CE"/>
                    </a:gs>
                  </a:gsLst>
                  <a:lin ang="135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0" to="1" calcmode="lin" valueType="num">
                                      <p:cBhvr>
                                        <p:cTn id="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</p:anim>
                                    <p:anim to="" calcmode="lin" valueType="num">
                                      <p:cBhvr>
                                        <p:cTn id="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$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 fmla="$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0" to="1" calcmode="lin" valueType="num">
                                      <p:cBhvr>
                                        <p:cTn id="1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</p:anim>
                                    <p:anim to="" calcmode="lin" valueType="num">
                                      <p:cBhvr>
                                        <p:cTn id="1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$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 fmla="$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0" to="1" calcmode="lin" valueType="num">
                                      <p:cBhvr>
                                        <p:cTn id="1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</p:anim>
                                    <p:anim to="" calcmode="lin" valueType="num">
                                      <p:cBhvr>
                                        <p:cTn id="1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$">
                                          <p:val>
                                            <p:strVal val="#ppt_y+.05"/>
                                          </p:val>
                                        </p:tav>
                                        <p:tav tm="100000" fmla="$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0" to="1" calcmode="lin" valueType="num">
                                      <p:cBhvr>
                                        <p:cTn id="2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</p:anim>
                                    <p:anim to="" calcmode="lin" valueType="num">
                                      <p:cBhvr>
                                        <p:cTn id="2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$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 fmla="$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0" to="1" calcmode="lin" valueType="num">
                                      <p:cBhvr>
                                        <p:cTn id="2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</p:anim>
                                    <p:anim to="" calcmode="lin" valueType="num">
                                      <p:cBhvr>
                                        <p:cTn id="2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$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 fmla="$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0" to="1" calcmode="lin" valueType="num">
                                      <p:cBhvr>
                                        <p:cTn id="3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</p:anim>
                                    <p:anim to="" calcmode="lin" valueType="num">
                                      <p:cBhvr>
                                        <p:cTn id="3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$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 fmla="$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0" to="1" calcmode="lin" valueType="num">
                                      <p:cBhvr>
                                        <p:cTn id="3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</p:anim>
                                    <p:anim to="" calcmode="lin" valueType="num">
                                      <p:cBhvr>
                                        <p:cTn id="3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$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 fmla="$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9" grpId="0"/>
      <p:bldP spid="10" grpId="0"/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5000"/>
                    </a14:imgEffect>
                    <a14:imgEffect>
                      <a14:saturation sat="7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3" r="18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4" name="Picture 10" descr="查看图片"/>
          <p:cNvPicPr>
            <a:picLocks noChangeAspect="1" noChangeArrowheads="1"/>
          </p:cNvPicPr>
          <p:nvPr/>
        </p:nvPicPr>
        <p:blipFill>
          <a:blip r:embed="rId3">
            <a:alphaModFix amt="8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2666208" y="-2667793"/>
            <a:ext cx="6857998" cy="121935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组合 6"/>
          <p:cNvGrpSpPr/>
          <p:nvPr/>
        </p:nvGrpSpPr>
        <p:grpSpPr>
          <a:xfrm>
            <a:off x="1524000" y="2018756"/>
            <a:ext cx="9144000" cy="2143128"/>
            <a:chOff x="1524000" y="2451100"/>
            <a:chExt cx="9144000" cy="1816100"/>
          </a:xfrm>
        </p:grpSpPr>
        <p:sp>
          <p:nvSpPr>
            <p:cNvPr id="5" name="十字形 4"/>
            <p:cNvSpPr/>
            <p:nvPr/>
          </p:nvSpPr>
          <p:spPr>
            <a:xfrm>
              <a:off x="1524000" y="2451100"/>
              <a:ext cx="9144000" cy="1816100"/>
            </a:xfrm>
            <a:prstGeom prst="plus">
              <a:avLst>
                <a:gd name="adj" fmla="val 9922"/>
              </a:avLst>
            </a:prstGeom>
            <a:gradFill flip="none" rotWithShape="1">
              <a:gsLst>
                <a:gs pos="0">
                  <a:srgbClr val="1C5056"/>
                </a:gs>
                <a:gs pos="100000">
                  <a:srgbClr val="588F81"/>
                </a:gs>
              </a:gsLst>
              <a:lin ang="13500000" scaled="1"/>
              <a:tileRect/>
            </a:gradFill>
            <a:ln w="15875">
              <a:gradFill>
                <a:gsLst>
                  <a:gs pos="0">
                    <a:srgbClr val="EAE4B6"/>
                  </a:gs>
                  <a:gs pos="100000">
                    <a:srgbClr val="CD9B58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等线"/>
                <a:cs typeface="+mn-cs"/>
              </a:endParaRPr>
            </a:p>
          </p:txBody>
        </p:sp>
        <p:sp>
          <p:nvSpPr>
            <p:cNvPr id="6" name="十字形 5"/>
            <p:cNvSpPr/>
            <p:nvPr/>
          </p:nvSpPr>
          <p:spPr>
            <a:xfrm>
              <a:off x="1659467" y="2573866"/>
              <a:ext cx="8873067" cy="1570568"/>
            </a:xfrm>
            <a:prstGeom prst="plus">
              <a:avLst>
                <a:gd name="adj" fmla="val 10170"/>
              </a:avLst>
            </a:prstGeom>
            <a:gradFill flip="none" rotWithShape="1">
              <a:gsLst>
                <a:gs pos="0">
                  <a:srgbClr val="E6F3E9"/>
                </a:gs>
                <a:gs pos="100000">
                  <a:srgbClr val="F5F6DC"/>
                </a:gs>
              </a:gsLst>
              <a:lin ang="2700000" scaled="1"/>
              <a:tileRect/>
            </a:gradFill>
            <a:ln w="38100">
              <a:gradFill flip="none" rotWithShape="1">
                <a:gsLst>
                  <a:gs pos="0">
                    <a:srgbClr val="EAE4B6"/>
                  </a:gs>
                  <a:gs pos="95977">
                    <a:srgbClr val="D9BB7A"/>
                  </a:gs>
                  <a:gs pos="80000">
                    <a:srgbClr val="F0E3C8"/>
                  </a:gs>
                  <a:gs pos="65000">
                    <a:srgbClr val="D9BB7A"/>
                  </a:gs>
                  <a:gs pos="46000">
                    <a:srgbClr val="EAE4B6"/>
                  </a:gs>
                  <a:gs pos="24000">
                    <a:srgbClr val="CD9B58"/>
                  </a:gs>
                </a:gsLst>
                <a:lin ang="8100000" scaled="1"/>
                <a:tileRect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等线"/>
                <a:cs typeface="+mn-cs"/>
              </a:endParaRPr>
            </a:p>
          </p:txBody>
        </p:sp>
      </p:grpSp>
      <p:pic>
        <p:nvPicPr>
          <p:cNvPr id="11" name="图片 10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Blur/>
                    </a14:imgEffect>
                    <a14:imgEffect>
                      <a14:brightnessContrast bright="-30000" contrast="5000"/>
                    </a14:imgEffect>
                    <a14:imgEffect>
                      <a14:colorTemperature colorTemp="5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267" b="26058"/>
          <a:stretch>
            <a:fillRect/>
          </a:stretch>
        </p:blipFill>
        <p:spPr>
          <a:xfrm>
            <a:off x="0" y="4627752"/>
            <a:ext cx="4419600" cy="2230249"/>
          </a:xfrm>
          <a:custGeom>
            <a:avLst/>
            <a:gdLst>
              <a:gd name="connsiteX0" fmla="*/ 0 w 3853716"/>
              <a:gd name="connsiteY0" fmla="*/ 0 h 1944689"/>
              <a:gd name="connsiteX1" fmla="*/ 3853716 w 3853716"/>
              <a:gd name="connsiteY1" fmla="*/ 0 h 1944689"/>
              <a:gd name="connsiteX2" fmla="*/ 3853716 w 3853716"/>
              <a:gd name="connsiteY2" fmla="*/ 1944689 h 1944689"/>
              <a:gd name="connsiteX3" fmla="*/ 0 w 3853716"/>
              <a:gd name="connsiteY3" fmla="*/ 1944689 h 1944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53716" h="1944689">
                <a:moveTo>
                  <a:pt x="0" y="0"/>
                </a:moveTo>
                <a:lnTo>
                  <a:pt x="3853716" y="0"/>
                </a:lnTo>
                <a:lnTo>
                  <a:pt x="3853716" y="1944689"/>
                </a:lnTo>
                <a:lnTo>
                  <a:pt x="0" y="1944689"/>
                </a:lnTo>
                <a:close/>
              </a:path>
            </a:pathLst>
          </a:cu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Blur/>
                    </a14:imgEffect>
                    <a14:imgEffect>
                      <a14:brightnessContrast bright="-20000"/>
                    </a14:imgEffect>
                    <a14:imgEffect>
                      <a14:colorTemperature colorTemp="72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384" b="28097"/>
          <a:stretch>
            <a:fillRect/>
          </a:stretch>
        </p:blipFill>
        <p:spPr>
          <a:xfrm>
            <a:off x="7912100" y="4249007"/>
            <a:ext cx="4279901" cy="2608993"/>
          </a:xfrm>
          <a:custGeom>
            <a:avLst/>
            <a:gdLst>
              <a:gd name="connsiteX0" fmla="*/ 0 w 2603465"/>
              <a:gd name="connsiteY0" fmla="*/ 0 h 1587051"/>
              <a:gd name="connsiteX1" fmla="*/ 2603465 w 2603465"/>
              <a:gd name="connsiteY1" fmla="*/ 0 h 1587051"/>
              <a:gd name="connsiteX2" fmla="*/ 2603465 w 2603465"/>
              <a:gd name="connsiteY2" fmla="*/ 1587051 h 1587051"/>
              <a:gd name="connsiteX3" fmla="*/ 0 w 2603465"/>
              <a:gd name="connsiteY3" fmla="*/ 1587051 h 15870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03465" h="1587051">
                <a:moveTo>
                  <a:pt x="0" y="0"/>
                </a:moveTo>
                <a:lnTo>
                  <a:pt x="2603465" y="0"/>
                </a:lnTo>
                <a:lnTo>
                  <a:pt x="2603465" y="1587051"/>
                </a:lnTo>
                <a:lnTo>
                  <a:pt x="0" y="1587051"/>
                </a:lnTo>
                <a:close/>
              </a:path>
            </a:pathLst>
          </a:custGeom>
        </p:spPr>
      </p:pic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colorTemperature colorTemp="8800"/>
                    </a14:imgEffect>
                    <a14:imgEffect>
                      <a14:saturation sat="50000"/>
                    </a14:imgEffect>
                  </a14:imgLayer>
                </a14:imgProps>
              </a:ext>
            </a:extLst>
          </a:blip>
          <a:srcRect t="9170" b="34316"/>
          <a:stretch>
            <a:fillRect/>
          </a:stretch>
        </p:blipFill>
        <p:spPr>
          <a:xfrm>
            <a:off x="7046223" y="5165955"/>
            <a:ext cx="1091882" cy="285790"/>
          </a:xfrm>
          <a:prstGeom prst="rect">
            <a:avLst/>
          </a:prstGeom>
          <a:effectLst>
            <a:reflection blurRad="6350" stA="50000" endA="300" endPos="55000" dir="5400000" sy="-100000" algn="bl" rotWithShape="0"/>
          </a:effectLst>
        </p:spPr>
      </p:pic>
      <p:sp>
        <p:nvSpPr>
          <p:cNvPr id="2" name="文本框-2" hidden="1"/>
          <p:cNvSpPr txBox="1"/>
          <p:nvPr/>
        </p:nvSpPr>
        <p:spPr>
          <a:xfrm>
            <a:off x="2679443" y="2436668"/>
            <a:ext cx="6811690" cy="1569660"/>
          </a:xfrm>
          <a:prstGeom prst="rect">
            <a:avLst/>
          </a:prstGeom>
          <a:noFill/>
          <a:ln w="12700">
            <a:noFill/>
            <a:prstDash val="lgDash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1" sz="7200" b="0" i="0" u="none" strike="noStrike" cap="none" spc="0" normalizeH="0" baseline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鸿雷行书简体" panose="00000505000000000000" pitchFamily="2" charset="-122"/>
                <a:ea typeface="鸿雷行书简体" panose="00000505000000000000" pitchFamily="2" charset="-122"/>
                <a:cs typeface="+mn-ea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96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鸿雷行书简体" panose="00000505000000000000" pitchFamily="2" charset="-122"/>
                <a:ea typeface="鸿雷行书简体" panose="00000505000000000000" pitchFamily="2" charset="-122"/>
              </a:rPr>
              <a:t>句式特点</a:t>
            </a:r>
            <a:endParaRPr kumimoji="1" lang="zh-CN" altLang="en-US" sz="9600" b="0" i="0" u="none" strike="noStrike" kern="1200" cap="none" spc="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鸿雷行书简体" panose="00000505000000000000" pitchFamily="2" charset="-122"/>
              <a:ea typeface="鸿雷行书简体" panose="00000505000000000000" pitchFamily="2" charset="-122"/>
            </a:endParaRPr>
          </a:p>
        </p:txBody>
      </p:sp>
      <p:pic>
        <p:nvPicPr>
          <p:cNvPr id="26" name="Picture 6" descr="查看图片"/>
          <p:cNvPicPr>
            <a:picLocks noChangeAspect="1" noChangeArrowheads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rightnessContrast bright="20000"/>
                    </a14:imgEffect>
                    <a14:imgEffect>
                      <a14:colorTemperature colorTemp="11200"/>
                    </a14:imgEffect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384" t="40158" r="35446" b="34646"/>
          <a:stretch>
            <a:fillRect/>
          </a:stretch>
        </p:blipFill>
        <p:spPr bwMode="auto">
          <a:xfrm>
            <a:off x="1324829" y="2780443"/>
            <a:ext cx="619120" cy="619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6" descr="查看图片"/>
          <p:cNvPicPr>
            <a:picLocks noChangeAspect="1" noChangeArrowheads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rightnessContrast bright="20000"/>
                    </a14:imgEffect>
                    <a14:imgEffect>
                      <a14:colorTemperature colorTemp="11200"/>
                    </a14:imgEffect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384" t="40158" r="35446" b="34646"/>
          <a:stretch>
            <a:fillRect/>
          </a:stretch>
        </p:blipFill>
        <p:spPr bwMode="auto">
          <a:xfrm>
            <a:off x="10222973" y="2780443"/>
            <a:ext cx="619120" cy="619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/>
          <p:cNvSpPr txBox="1"/>
          <p:nvPr/>
        </p:nvSpPr>
        <p:spPr>
          <a:xfrm>
            <a:off x="954813" y="-3963800"/>
            <a:ext cx="10308167" cy="3046988"/>
          </a:xfrm>
          <a:prstGeom prst="rect">
            <a:avLst/>
          </a:prstGeom>
          <a:noFill/>
          <a:ln w="12700">
            <a:noFill/>
            <a:prstDash val="lgDash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1" sz="7200" b="0" i="0" u="none" strike="noStrike" cap="none" spc="0" normalizeH="0" baseline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鸿雷行书简体" panose="00000505000000000000" pitchFamily="2" charset="-122"/>
                <a:ea typeface="鸿雷行书简体" panose="00000505000000000000" pitchFamily="2" charset="-122"/>
                <a:cs typeface="+mn-ea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9600" b="0" i="0" u="none" strike="noStrike" kern="1200" cap="none" spc="0" normalizeH="0" baseline="0" noProof="0" dirty="0">
                <a:ln>
                  <a:noFill/>
                </a:ln>
                <a:solidFill>
                  <a:srgbClr val="466B66"/>
                </a:solidFill>
                <a:effectLst/>
                <a:uLnTx/>
                <a:uFillTx/>
                <a:latin typeface="鸿雷行书简体" panose="00000505000000000000" pitchFamily="2" charset="-122"/>
                <a:ea typeface="鸿雷行书简体" panose="00000505000000000000" pitchFamily="2" charset="-122"/>
              </a:rPr>
              <a:t>掌握诗歌表达方式的相关知识点</a:t>
            </a:r>
            <a:endParaRPr kumimoji="1" lang="zh-CN" altLang="en-US" sz="9600" b="0" i="0" u="none" strike="noStrike" kern="1200" cap="none" spc="0" normalizeH="0" baseline="0" noProof="0" dirty="0">
              <a:ln>
                <a:noFill/>
              </a:ln>
              <a:solidFill>
                <a:srgbClr val="466B66"/>
              </a:solidFill>
              <a:effectLst/>
              <a:uLnTx/>
              <a:uFillTx/>
              <a:latin typeface="鸿雷行书简体" panose="00000505000000000000" pitchFamily="2" charset="-122"/>
              <a:ea typeface="鸿雷行书简体" panose="00000505000000000000" pitchFamily="2" charset="-122"/>
            </a:endParaRPr>
          </a:p>
        </p:txBody>
      </p:sp>
      <p:sp>
        <p:nvSpPr>
          <p:cNvPr id="16" name="TextBox 7"/>
          <p:cNvSpPr txBox="1"/>
          <p:nvPr>
            <p:custDataLst>
              <p:tags r:id="rId13"/>
            </p:custDataLst>
          </p:nvPr>
        </p:nvSpPr>
        <p:spPr>
          <a:xfrm>
            <a:off x="2845602" y="2311651"/>
            <a:ext cx="6578864" cy="1541394"/>
          </a:xfrm>
          <a:custGeom>
            <a:avLst/>
            <a:gdLst/>
            <a:ahLst/>
            <a:cxnLst/>
            <a:rect l="l" t="t" r="r" b="b"/>
            <a:pathLst>
              <a:path w="6578864" h="1541394">
                <a:moveTo>
                  <a:pt x="5113223" y="1414425"/>
                </a:moveTo>
                <a:cubicBezTo>
                  <a:pt x="5114351" y="1414425"/>
                  <a:pt x="5115480" y="1414566"/>
                  <a:pt x="5116609" y="1414849"/>
                </a:cubicBezTo>
                <a:cubicBezTo>
                  <a:pt x="5117737" y="1415131"/>
                  <a:pt x="5119289" y="1415977"/>
                  <a:pt x="5121264" y="1417388"/>
                </a:cubicBezTo>
                <a:cubicBezTo>
                  <a:pt x="5123239" y="1418799"/>
                  <a:pt x="5126484" y="1421197"/>
                  <a:pt x="5130998" y="1424583"/>
                </a:cubicBezTo>
                <a:cubicBezTo>
                  <a:pt x="5132127" y="1425711"/>
                  <a:pt x="5134243" y="1427404"/>
                  <a:pt x="5137347" y="1429662"/>
                </a:cubicBezTo>
                <a:cubicBezTo>
                  <a:pt x="5140450" y="1431919"/>
                  <a:pt x="5142849" y="1435022"/>
                  <a:pt x="5144542" y="1438973"/>
                </a:cubicBezTo>
                <a:cubicBezTo>
                  <a:pt x="5146235" y="1442923"/>
                  <a:pt x="5147504" y="1446450"/>
                  <a:pt x="5148351" y="1449553"/>
                </a:cubicBezTo>
                <a:cubicBezTo>
                  <a:pt x="5149197" y="1452657"/>
                  <a:pt x="5150184" y="1455620"/>
                  <a:pt x="5151313" y="1458441"/>
                </a:cubicBezTo>
                <a:lnTo>
                  <a:pt x="5156392" y="1456748"/>
                </a:lnTo>
                <a:cubicBezTo>
                  <a:pt x="5164292" y="1455620"/>
                  <a:pt x="5173039" y="1452798"/>
                  <a:pt x="5182632" y="1448284"/>
                </a:cubicBezTo>
                <a:cubicBezTo>
                  <a:pt x="5205769" y="1438126"/>
                  <a:pt x="5226648" y="1433047"/>
                  <a:pt x="5245271" y="1433047"/>
                </a:cubicBezTo>
                <a:cubicBezTo>
                  <a:pt x="5262200" y="1433047"/>
                  <a:pt x="5278846" y="1436997"/>
                  <a:pt x="5295212" y="1444898"/>
                </a:cubicBezTo>
                <a:cubicBezTo>
                  <a:pt x="5303112" y="1449412"/>
                  <a:pt x="5309319" y="1451670"/>
                  <a:pt x="5313834" y="1451670"/>
                </a:cubicBezTo>
                <a:cubicBezTo>
                  <a:pt x="5317784" y="1451670"/>
                  <a:pt x="5323991" y="1449412"/>
                  <a:pt x="5332456" y="1444898"/>
                </a:cubicBezTo>
                <a:cubicBezTo>
                  <a:pt x="5349949" y="1436433"/>
                  <a:pt x="5368289" y="1431637"/>
                  <a:pt x="5387476" y="1430508"/>
                </a:cubicBezTo>
                <a:cubicBezTo>
                  <a:pt x="5397069" y="1429944"/>
                  <a:pt x="5406944" y="1428815"/>
                  <a:pt x="5417102" y="1427122"/>
                </a:cubicBezTo>
                <a:cubicBezTo>
                  <a:pt x="5422181" y="1425993"/>
                  <a:pt x="5427118" y="1425147"/>
                  <a:pt x="5431915" y="1424583"/>
                </a:cubicBezTo>
                <a:cubicBezTo>
                  <a:pt x="5436711" y="1424018"/>
                  <a:pt x="5441085" y="1423595"/>
                  <a:pt x="5445035" y="1423313"/>
                </a:cubicBezTo>
                <a:cubicBezTo>
                  <a:pt x="5448985" y="1423031"/>
                  <a:pt x="5453217" y="1422608"/>
                  <a:pt x="5457732" y="1422043"/>
                </a:cubicBezTo>
                <a:lnTo>
                  <a:pt x="5460271" y="1422043"/>
                </a:lnTo>
                <a:cubicBezTo>
                  <a:pt x="5467043" y="1422043"/>
                  <a:pt x="5472686" y="1424583"/>
                  <a:pt x="5477201" y="1429662"/>
                </a:cubicBezTo>
                <a:cubicBezTo>
                  <a:pt x="5482843" y="1438126"/>
                  <a:pt x="5490744" y="1444898"/>
                  <a:pt x="5500901" y="1449977"/>
                </a:cubicBezTo>
                <a:lnTo>
                  <a:pt x="5504287" y="1452516"/>
                </a:lnTo>
                <a:cubicBezTo>
                  <a:pt x="5506544" y="1456466"/>
                  <a:pt x="5507814" y="1459711"/>
                  <a:pt x="5508096" y="1462250"/>
                </a:cubicBezTo>
                <a:cubicBezTo>
                  <a:pt x="5508378" y="1464790"/>
                  <a:pt x="5509083" y="1466906"/>
                  <a:pt x="5510212" y="1468599"/>
                </a:cubicBezTo>
                <a:cubicBezTo>
                  <a:pt x="5511905" y="1472549"/>
                  <a:pt x="5512752" y="1476217"/>
                  <a:pt x="5512752" y="1479603"/>
                </a:cubicBezTo>
                <a:cubicBezTo>
                  <a:pt x="5512752" y="1481296"/>
                  <a:pt x="5512469" y="1483412"/>
                  <a:pt x="5511905" y="1485951"/>
                </a:cubicBezTo>
                <a:cubicBezTo>
                  <a:pt x="5511341" y="1488491"/>
                  <a:pt x="5508520" y="1492300"/>
                  <a:pt x="5503441" y="1497378"/>
                </a:cubicBezTo>
                <a:lnTo>
                  <a:pt x="5499208" y="1502457"/>
                </a:lnTo>
                <a:cubicBezTo>
                  <a:pt x="5485665" y="1497943"/>
                  <a:pt x="5475648" y="1493993"/>
                  <a:pt x="5469159" y="1490607"/>
                </a:cubicBezTo>
                <a:cubicBezTo>
                  <a:pt x="5462669" y="1487221"/>
                  <a:pt x="5457167" y="1482706"/>
                  <a:pt x="5452653" y="1477063"/>
                </a:cubicBezTo>
                <a:lnTo>
                  <a:pt x="5452653" y="1476217"/>
                </a:lnTo>
                <a:cubicBezTo>
                  <a:pt x="5449831" y="1473395"/>
                  <a:pt x="5447292" y="1470292"/>
                  <a:pt x="5445035" y="1466906"/>
                </a:cubicBezTo>
                <a:cubicBezTo>
                  <a:pt x="5437699" y="1457313"/>
                  <a:pt x="5428670" y="1448848"/>
                  <a:pt x="5417948" y="1441512"/>
                </a:cubicBezTo>
                <a:cubicBezTo>
                  <a:pt x="5415126" y="1440383"/>
                  <a:pt x="5412587" y="1439819"/>
                  <a:pt x="5410330" y="1439819"/>
                </a:cubicBezTo>
                <a:lnTo>
                  <a:pt x="5406098" y="1440666"/>
                </a:lnTo>
                <a:cubicBezTo>
                  <a:pt x="5377318" y="1450259"/>
                  <a:pt x="5357003" y="1469727"/>
                  <a:pt x="5345153" y="1499071"/>
                </a:cubicBezTo>
                <a:cubicBezTo>
                  <a:pt x="5342331" y="1504714"/>
                  <a:pt x="5338099" y="1509229"/>
                  <a:pt x="5332456" y="1512615"/>
                </a:cubicBezTo>
                <a:lnTo>
                  <a:pt x="5314680" y="1521926"/>
                </a:lnTo>
                <a:cubicBezTo>
                  <a:pt x="5298315" y="1517411"/>
                  <a:pt x="5283925" y="1503868"/>
                  <a:pt x="5271511" y="1481296"/>
                </a:cubicBezTo>
                <a:cubicBezTo>
                  <a:pt x="5269253" y="1476781"/>
                  <a:pt x="5268125" y="1471985"/>
                  <a:pt x="5268125" y="1466906"/>
                </a:cubicBezTo>
                <a:lnTo>
                  <a:pt x="5268971" y="1457595"/>
                </a:lnTo>
                <a:cubicBezTo>
                  <a:pt x="5268971" y="1453645"/>
                  <a:pt x="5266149" y="1450682"/>
                  <a:pt x="5260507" y="1448707"/>
                </a:cubicBezTo>
                <a:cubicBezTo>
                  <a:pt x="5254864" y="1446732"/>
                  <a:pt x="5248938" y="1445744"/>
                  <a:pt x="5242731" y="1445744"/>
                </a:cubicBezTo>
                <a:cubicBezTo>
                  <a:pt x="5234830" y="1445744"/>
                  <a:pt x="5227212" y="1447437"/>
                  <a:pt x="5219877" y="1450823"/>
                </a:cubicBezTo>
                <a:cubicBezTo>
                  <a:pt x="5194483" y="1462674"/>
                  <a:pt x="5171064" y="1478192"/>
                  <a:pt x="5149621" y="1497378"/>
                </a:cubicBezTo>
                <a:lnTo>
                  <a:pt x="5147928" y="1499071"/>
                </a:lnTo>
                <a:cubicBezTo>
                  <a:pt x="5146235" y="1500200"/>
                  <a:pt x="5144542" y="1501893"/>
                  <a:pt x="5142849" y="1504150"/>
                </a:cubicBezTo>
                <a:cubicBezTo>
                  <a:pt x="5134384" y="1518822"/>
                  <a:pt x="5122534" y="1531237"/>
                  <a:pt x="5107298" y="1541394"/>
                </a:cubicBezTo>
                <a:cubicBezTo>
                  <a:pt x="5090932" y="1538008"/>
                  <a:pt x="5076260" y="1530390"/>
                  <a:pt x="5063282" y="1518540"/>
                </a:cubicBezTo>
                <a:cubicBezTo>
                  <a:pt x="5058203" y="1512332"/>
                  <a:pt x="5055663" y="1505561"/>
                  <a:pt x="5055663" y="1498225"/>
                </a:cubicBezTo>
                <a:cubicBezTo>
                  <a:pt x="5055663" y="1495968"/>
                  <a:pt x="5056369" y="1492017"/>
                  <a:pt x="5057780" y="1486374"/>
                </a:cubicBezTo>
                <a:cubicBezTo>
                  <a:pt x="5059190" y="1480731"/>
                  <a:pt x="5065256" y="1475935"/>
                  <a:pt x="5075979" y="1471985"/>
                </a:cubicBezTo>
                <a:cubicBezTo>
                  <a:pt x="5089522" y="1466906"/>
                  <a:pt x="5100243" y="1458723"/>
                  <a:pt x="5108144" y="1447437"/>
                </a:cubicBezTo>
                <a:cubicBezTo>
                  <a:pt x="5111530" y="1445744"/>
                  <a:pt x="5116326" y="1438690"/>
                  <a:pt x="5122534" y="1426276"/>
                </a:cubicBezTo>
                <a:lnTo>
                  <a:pt x="5109837" y="1415272"/>
                </a:lnTo>
                <a:close/>
                <a:moveTo>
                  <a:pt x="5611788" y="1384799"/>
                </a:moveTo>
                <a:cubicBezTo>
                  <a:pt x="5633231" y="1384799"/>
                  <a:pt x="5649596" y="1392417"/>
                  <a:pt x="5660882" y="1407654"/>
                </a:cubicBezTo>
                <a:cubicBezTo>
                  <a:pt x="5679504" y="1426840"/>
                  <a:pt x="5691919" y="1449130"/>
                  <a:pt x="5698126" y="1474524"/>
                </a:cubicBezTo>
                <a:lnTo>
                  <a:pt x="5698973" y="1482989"/>
                </a:lnTo>
                <a:cubicBezTo>
                  <a:pt x="5698973" y="1497660"/>
                  <a:pt x="5694176" y="1506972"/>
                  <a:pt x="5684583" y="1510922"/>
                </a:cubicBezTo>
                <a:lnTo>
                  <a:pt x="5682890" y="1511768"/>
                </a:lnTo>
                <a:cubicBezTo>
                  <a:pt x="5674426" y="1515154"/>
                  <a:pt x="5667654" y="1516847"/>
                  <a:pt x="5662575" y="1516847"/>
                </a:cubicBezTo>
                <a:cubicBezTo>
                  <a:pt x="5659754" y="1516847"/>
                  <a:pt x="5656650" y="1516283"/>
                  <a:pt x="5653264" y="1515154"/>
                </a:cubicBezTo>
                <a:lnTo>
                  <a:pt x="5605016" y="1498225"/>
                </a:lnTo>
                <a:lnTo>
                  <a:pt x="5610094" y="1490607"/>
                </a:lnTo>
                <a:cubicBezTo>
                  <a:pt x="5613480" y="1485528"/>
                  <a:pt x="5615455" y="1481013"/>
                  <a:pt x="5616020" y="1477063"/>
                </a:cubicBezTo>
                <a:cubicBezTo>
                  <a:pt x="5614327" y="1446026"/>
                  <a:pt x="5605298" y="1420915"/>
                  <a:pt x="5588933" y="1401728"/>
                </a:cubicBezTo>
                <a:cubicBezTo>
                  <a:pt x="5586676" y="1399471"/>
                  <a:pt x="5584418" y="1397778"/>
                  <a:pt x="5582162" y="1396650"/>
                </a:cubicBezTo>
                <a:cubicBezTo>
                  <a:pt x="5579904" y="1395521"/>
                  <a:pt x="5577929" y="1394392"/>
                  <a:pt x="5576236" y="1393264"/>
                </a:cubicBezTo>
                <a:cubicBezTo>
                  <a:pt x="5586958" y="1387621"/>
                  <a:pt x="5598808" y="1384799"/>
                  <a:pt x="5611788" y="1384799"/>
                </a:cubicBezTo>
                <a:close/>
                <a:moveTo>
                  <a:pt x="2269982" y="1366177"/>
                </a:moveTo>
                <a:lnTo>
                  <a:pt x="2240356" y="1386492"/>
                </a:lnTo>
                <a:cubicBezTo>
                  <a:pt x="2248257" y="1406243"/>
                  <a:pt x="2256721" y="1418093"/>
                  <a:pt x="2265750" y="1422043"/>
                </a:cubicBezTo>
                <a:close/>
                <a:moveTo>
                  <a:pt x="3475332" y="1344169"/>
                </a:moveTo>
                <a:lnTo>
                  <a:pt x="3468560" y="1345016"/>
                </a:lnTo>
                <a:lnTo>
                  <a:pt x="3455017" y="1349248"/>
                </a:lnTo>
                <a:cubicBezTo>
                  <a:pt x="3411001" y="1365048"/>
                  <a:pt x="3379118" y="1394392"/>
                  <a:pt x="3359367" y="1437280"/>
                </a:cubicBezTo>
                <a:lnTo>
                  <a:pt x="3358520" y="1442358"/>
                </a:lnTo>
                <a:cubicBezTo>
                  <a:pt x="3358520" y="1446873"/>
                  <a:pt x="3360778" y="1449130"/>
                  <a:pt x="3365292" y="1449130"/>
                </a:cubicBezTo>
                <a:lnTo>
                  <a:pt x="3369524" y="1449130"/>
                </a:lnTo>
                <a:cubicBezTo>
                  <a:pt x="3370653" y="1449130"/>
                  <a:pt x="3371641" y="1448848"/>
                  <a:pt x="3372487" y="1448284"/>
                </a:cubicBezTo>
                <a:cubicBezTo>
                  <a:pt x="3373333" y="1447719"/>
                  <a:pt x="3374321" y="1447155"/>
                  <a:pt x="3375450" y="1446591"/>
                </a:cubicBezTo>
                <a:cubicBezTo>
                  <a:pt x="3403665" y="1438126"/>
                  <a:pt x="3425955" y="1422043"/>
                  <a:pt x="3442320" y="1398343"/>
                </a:cubicBezTo>
                <a:cubicBezTo>
                  <a:pt x="3445706" y="1394392"/>
                  <a:pt x="3456428" y="1380003"/>
                  <a:pt x="3474485" y="1355173"/>
                </a:cubicBezTo>
                <a:cubicBezTo>
                  <a:pt x="3476178" y="1353480"/>
                  <a:pt x="3477307" y="1351787"/>
                  <a:pt x="3477871" y="1350094"/>
                </a:cubicBezTo>
                <a:cubicBezTo>
                  <a:pt x="3477871" y="1348401"/>
                  <a:pt x="3477025" y="1346426"/>
                  <a:pt x="3475332" y="1344169"/>
                </a:cubicBezTo>
                <a:close/>
                <a:moveTo>
                  <a:pt x="4833472" y="1327240"/>
                </a:moveTo>
                <a:cubicBezTo>
                  <a:pt x="4838551" y="1327240"/>
                  <a:pt x="4844194" y="1329497"/>
                  <a:pt x="4850402" y="1334012"/>
                </a:cubicBezTo>
                <a:cubicBezTo>
                  <a:pt x="4877488" y="1352069"/>
                  <a:pt x="4900343" y="1381695"/>
                  <a:pt x="4918965" y="1422890"/>
                </a:cubicBezTo>
                <a:cubicBezTo>
                  <a:pt x="4920658" y="1426840"/>
                  <a:pt x="4921504" y="1431072"/>
                  <a:pt x="4921504" y="1435587"/>
                </a:cubicBezTo>
                <a:cubicBezTo>
                  <a:pt x="4921504" y="1438973"/>
                  <a:pt x="4921081" y="1442499"/>
                  <a:pt x="4920235" y="1446168"/>
                </a:cubicBezTo>
                <a:cubicBezTo>
                  <a:pt x="4919388" y="1449835"/>
                  <a:pt x="4918824" y="1453645"/>
                  <a:pt x="4918542" y="1457595"/>
                </a:cubicBezTo>
                <a:cubicBezTo>
                  <a:pt x="4918259" y="1461545"/>
                  <a:pt x="4917413" y="1464508"/>
                  <a:pt x="4916002" y="1466483"/>
                </a:cubicBezTo>
                <a:cubicBezTo>
                  <a:pt x="4914591" y="1468458"/>
                  <a:pt x="4912757" y="1469445"/>
                  <a:pt x="4910500" y="1469445"/>
                </a:cubicBezTo>
                <a:lnTo>
                  <a:pt x="4908807" y="1469445"/>
                </a:lnTo>
                <a:cubicBezTo>
                  <a:pt x="4906550" y="1469445"/>
                  <a:pt x="4904857" y="1469727"/>
                  <a:pt x="4903729" y="1470292"/>
                </a:cubicBezTo>
                <a:cubicBezTo>
                  <a:pt x="4902600" y="1470856"/>
                  <a:pt x="4901189" y="1471420"/>
                  <a:pt x="4899496" y="1471985"/>
                </a:cubicBezTo>
                <a:cubicBezTo>
                  <a:pt x="4896110" y="1474806"/>
                  <a:pt x="4892725" y="1476217"/>
                  <a:pt x="4889339" y="1476217"/>
                </a:cubicBezTo>
                <a:lnTo>
                  <a:pt x="4886799" y="1476217"/>
                </a:lnTo>
                <a:cubicBezTo>
                  <a:pt x="4881721" y="1474524"/>
                  <a:pt x="4876924" y="1473677"/>
                  <a:pt x="4872410" y="1473677"/>
                </a:cubicBezTo>
                <a:cubicBezTo>
                  <a:pt x="4869024" y="1473677"/>
                  <a:pt x="4865779" y="1473960"/>
                  <a:pt x="4862675" y="1474524"/>
                </a:cubicBezTo>
                <a:cubicBezTo>
                  <a:pt x="4859571" y="1475088"/>
                  <a:pt x="4854634" y="1475370"/>
                  <a:pt x="4847862" y="1475370"/>
                </a:cubicBezTo>
                <a:cubicBezTo>
                  <a:pt x="4840526" y="1475370"/>
                  <a:pt x="4833472" y="1474806"/>
                  <a:pt x="4826701" y="1473677"/>
                </a:cubicBezTo>
                <a:lnTo>
                  <a:pt x="4815697" y="1472831"/>
                </a:lnTo>
                <a:cubicBezTo>
                  <a:pt x="4808361" y="1472831"/>
                  <a:pt x="4801307" y="1474242"/>
                  <a:pt x="4794535" y="1477063"/>
                </a:cubicBezTo>
                <a:lnTo>
                  <a:pt x="4789456" y="1477910"/>
                </a:lnTo>
                <a:lnTo>
                  <a:pt x="4780145" y="1477063"/>
                </a:lnTo>
                <a:cubicBezTo>
                  <a:pt x="4777323" y="1477063"/>
                  <a:pt x="4772809" y="1478474"/>
                  <a:pt x="4766602" y="1481296"/>
                </a:cubicBezTo>
                <a:cubicBezTo>
                  <a:pt x="4754752" y="1485246"/>
                  <a:pt x="4730204" y="1490607"/>
                  <a:pt x="4692960" y="1497378"/>
                </a:cubicBezTo>
                <a:lnTo>
                  <a:pt x="4691267" y="1493993"/>
                </a:lnTo>
                <a:lnTo>
                  <a:pt x="4711582" y="1481296"/>
                </a:lnTo>
                <a:cubicBezTo>
                  <a:pt x="4738104" y="1464931"/>
                  <a:pt x="4755598" y="1453362"/>
                  <a:pt x="4764063" y="1446591"/>
                </a:cubicBezTo>
                <a:cubicBezTo>
                  <a:pt x="4766884" y="1443769"/>
                  <a:pt x="4769988" y="1441230"/>
                  <a:pt x="4773374" y="1438973"/>
                </a:cubicBezTo>
                <a:lnTo>
                  <a:pt x="4774220" y="1438973"/>
                </a:lnTo>
                <a:cubicBezTo>
                  <a:pt x="4786071" y="1431637"/>
                  <a:pt x="4793829" y="1425570"/>
                  <a:pt x="4797498" y="1420774"/>
                </a:cubicBezTo>
                <a:cubicBezTo>
                  <a:pt x="4801166" y="1415977"/>
                  <a:pt x="4805821" y="1409347"/>
                  <a:pt x="4811464" y="1400882"/>
                </a:cubicBezTo>
                <a:cubicBezTo>
                  <a:pt x="4799049" y="1379438"/>
                  <a:pt x="4783813" y="1364061"/>
                  <a:pt x="4765756" y="1354750"/>
                </a:cubicBezTo>
                <a:cubicBezTo>
                  <a:pt x="4747697" y="1345439"/>
                  <a:pt x="4727947" y="1339372"/>
                  <a:pt x="4706503" y="1336551"/>
                </a:cubicBezTo>
                <a:lnTo>
                  <a:pt x="4726818" y="1334858"/>
                </a:lnTo>
                <a:lnTo>
                  <a:pt x="4747133" y="1334012"/>
                </a:lnTo>
                <a:lnTo>
                  <a:pt x="4797921" y="1335705"/>
                </a:lnTo>
                <a:cubicBezTo>
                  <a:pt x="4806386" y="1335705"/>
                  <a:pt x="4815132" y="1333729"/>
                  <a:pt x="4824161" y="1329779"/>
                </a:cubicBezTo>
                <a:cubicBezTo>
                  <a:pt x="4826983" y="1328086"/>
                  <a:pt x="4830087" y="1327240"/>
                  <a:pt x="4833472" y="1327240"/>
                </a:cubicBezTo>
                <a:close/>
                <a:moveTo>
                  <a:pt x="2905246" y="1323854"/>
                </a:moveTo>
                <a:cubicBezTo>
                  <a:pt x="2923303" y="1323854"/>
                  <a:pt x="2941079" y="1326111"/>
                  <a:pt x="2958573" y="1330626"/>
                </a:cubicBezTo>
                <a:lnTo>
                  <a:pt x="2961959" y="1331472"/>
                </a:lnTo>
                <a:cubicBezTo>
                  <a:pt x="2965909" y="1331472"/>
                  <a:pt x="2972963" y="1334012"/>
                  <a:pt x="2983120" y="1339090"/>
                </a:cubicBezTo>
                <a:lnTo>
                  <a:pt x="2987352" y="1342476"/>
                </a:lnTo>
                <a:cubicBezTo>
                  <a:pt x="3002589" y="1349248"/>
                  <a:pt x="3015850" y="1358841"/>
                  <a:pt x="3027136" y="1371256"/>
                </a:cubicBezTo>
                <a:lnTo>
                  <a:pt x="3038986" y="1382260"/>
                </a:lnTo>
                <a:cubicBezTo>
                  <a:pt x="3069459" y="1408218"/>
                  <a:pt x="3090056" y="1442076"/>
                  <a:pt x="3100778" y="1483835"/>
                </a:cubicBezTo>
                <a:cubicBezTo>
                  <a:pt x="3102471" y="1490042"/>
                  <a:pt x="3103317" y="1497660"/>
                  <a:pt x="3103317" y="1506689"/>
                </a:cubicBezTo>
                <a:cubicBezTo>
                  <a:pt x="3103317" y="1512332"/>
                  <a:pt x="3102330" y="1517411"/>
                  <a:pt x="3100355" y="1521926"/>
                </a:cubicBezTo>
                <a:cubicBezTo>
                  <a:pt x="3098380" y="1526440"/>
                  <a:pt x="3094571" y="1529544"/>
                  <a:pt x="3088928" y="1531237"/>
                </a:cubicBezTo>
                <a:cubicBezTo>
                  <a:pt x="3086670" y="1534623"/>
                  <a:pt x="3082720" y="1536316"/>
                  <a:pt x="3077077" y="1536316"/>
                </a:cubicBezTo>
                <a:lnTo>
                  <a:pt x="3061841" y="1535469"/>
                </a:lnTo>
                <a:lnTo>
                  <a:pt x="3050837" y="1537162"/>
                </a:lnTo>
                <a:cubicBezTo>
                  <a:pt x="3044630" y="1537162"/>
                  <a:pt x="3037575" y="1534340"/>
                  <a:pt x="3029675" y="1528697"/>
                </a:cubicBezTo>
                <a:cubicBezTo>
                  <a:pt x="3020082" y="1521361"/>
                  <a:pt x="3012464" y="1508100"/>
                  <a:pt x="3006821" y="1488914"/>
                </a:cubicBezTo>
                <a:cubicBezTo>
                  <a:pt x="3001742" y="1472549"/>
                  <a:pt x="2996946" y="1456466"/>
                  <a:pt x="2992431" y="1440666"/>
                </a:cubicBezTo>
                <a:cubicBezTo>
                  <a:pt x="2987917" y="1424865"/>
                  <a:pt x="2980299" y="1408218"/>
                  <a:pt x="2969577" y="1390724"/>
                </a:cubicBezTo>
                <a:lnTo>
                  <a:pt x="2958573" y="1368716"/>
                </a:lnTo>
                <a:cubicBezTo>
                  <a:pt x="2945029" y="1345016"/>
                  <a:pt x="2924714" y="1331754"/>
                  <a:pt x="2897628" y="1328933"/>
                </a:cubicBezTo>
                <a:lnTo>
                  <a:pt x="2883238" y="1326393"/>
                </a:lnTo>
                <a:cubicBezTo>
                  <a:pt x="2883238" y="1325829"/>
                  <a:pt x="2882956" y="1325547"/>
                  <a:pt x="2882391" y="1325547"/>
                </a:cubicBezTo>
                <a:cubicBezTo>
                  <a:pt x="2886906" y="1324418"/>
                  <a:pt x="2894524" y="1323854"/>
                  <a:pt x="2905246" y="1323854"/>
                </a:cubicBezTo>
                <a:close/>
                <a:moveTo>
                  <a:pt x="1062512" y="1321315"/>
                </a:moveTo>
                <a:cubicBezTo>
                  <a:pt x="1059126" y="1323008"/>
                  <a:pt x="1056869" y="1323854"/>
                  <a:pt x="1055740" y="1323854"/>
                </a:cubicBezTo>
                <a:lnTo>
                  <a:pt x="1046429" y="1323008"/>
                </a:lnTo>
                <a:cubicBezTo>
                  <a:pt x="1037400" y="1323008"/>
                  <a:pt x="1028371" y="1326958"/>
                  <a:pt x="1019342" y="1334858"/>
                </a:cubicBezTo>
                <a:cubicBezTo>
                  <a:pt x="1014264" y="1338244"/>
                  <a:pt x="1010314" y="1339937"/>
                  <a:pt x="1007492" y="1339937"/>
                </a:cubicBezTo>
                <a:cubicBezTo>
                  <a:pt x="1004670" y="1339937"/>
                  <a:pt x="1001990" y="1339372"/>
                  <a:pt x="999451" y="1338244"/>
                </a:cubicBezTo>
                <a:cubicBezTo>
                  <a:pt x="996911" y="1337115"/>
                  <a:pt x="993102" y="1336551"/>
                  <a:pt x="988023" y="1336551"/>
                </a:cubicBezTo>
                <a:lnTo>
                  <a:pt x="987177" y="1351787"/>
                </a:lnTo>
                <a:cubicBezTo>
                  <a:pt x="986613" y="1362509"/>
                  <a:pt x="985343" y="1372667"/>
                  <a:pt x="983368" y="1382260"/>
                </a:cubicBezTo>
                <a:cubicBezTo>
                  <a:pt x="981393" y="1391853"/>
                  <a:pt x="980405" y="1401164"/>
                  <a:pt x="980405" y="1410193"/>
                </a:cubicBezTo>
                <a:cubicBezTo>
                  <a:pt x="980405" y="1416965"/>
                  <a:pt x="980970" y="1423736"/>
                  <a:pt x="982098" y="1430508"/>
                </a:cubicBezTo>
                <a:cubicBezTo>
                  <a:pt x="987742" y="1429944"/>
                  <a:pt x="992538" y="1428392"/>
                  <a:pt x="996488" y="1425853"/>
                </a:cubicBezTo>
                <a:cubicBezTo>
                  <a:pt x="1000438" y="1423313"/>
                  <a:pt x="1004388" y="1420351"/>
                  <a:pt x="1008338" y="1416965"/>
                </a:cubicBezTo>
                <a:cubicBezTo>
                  <a:pt x="1012289" y="1413579"/>
                  <a:pt x="1016239" y="1410475"/>
                  <a:pt x="1020189" y="1407654"/>
                </a:cubicBezTo>
                <a:lnTo>
                  <a:pt x="1047276" y="1392417"/>
                </a:lnTo>
                <a:lnTo>
                  <a:pt x="1057433" y="1386492"/>
                </a:lnTo>
                <a:close/>
                <a:moveTo>
                  <a:pt x="4657409" y="1289149"/>
                </a:moveTo>
                <a:cubicBezTo>
                  <a:pt x="4654023" y="1293664"/>
                  <a:pt x="4643019" y="1305796"/>
                  <a:pt x="4624397" y="1325547"/>
                </a:cubicBezTo>
                <a:cubicBezTo>
                  <a:pt x="4623832" y="1326676"/>
                  <a:pt x="4622986" y="1327240"/>
                  <a:pt x="4621857" y="1327240"/>
                </a:cubicBezTo>
                <a:lnTo>
                  <a:pt x="4621857" y="1328086"/>
                </a:lnTo>
                <a:cubicBezTo>
                  <a:pt x="4608878" y="1339372"/>
                  <a:pt x="4601542" y="1354327"/>
                  <a:pt x="4599849" y="1372949"/>
                </a:cubicBezTo>
                <a:cubicBezTo>
                  <a:pt x="4598157" y="1391571"/>
                  <a:pt x="4596464" y="1410475"/>
                  <a:pt x="4594771" y="1429662"/>
                </a:cubicBezTo>
                <a:lnTo>
                  <a:pt x="4595617" y="1438973"/>
                </a:lnTo>
                <a:cubicBezTo>
                  <a:pt x="4591102" y="1447437"/>
                  <a:pt x="4583202" y="1452234"/>
                  <a:pt x="4571916" y="1453362"/>
                </a:cubicBezTo>
                <a:lnTo>
                  <a:pt x="4566838" y="1454209"/>
                </a:lnTo>
                <a:lnTo>
                  <a:pt x="4565145" y="1454209"/>
                </a:lnTo>
                <a:cubicBezTo>
                  <a:pt x="4561194" y="1454209"/>
                  <a:pt x="4557808" y="1452798"/>
                  <a:pt x="4554987" y="1449977"/>
                </a:cubicBezTo>
                <a:cubicBezTo>
                  <a:pt x="4530157" y="1426276"/>
                  <a:pt x="4517743" y="1409629"/>
                  <a:pt x="4517743" y="1400035"/>
                </a:cubicBezTo>
                <a:cubicBezTo>
                  <a:pt x="4517743" y="1392699"/>
                  <a:pt x="4520846" y="1385928"/>
                  <a:pt x="4527054" y="1379720"/>
                </a:cubicBezTo>
                <a:lnTo>
                  <a:pt x="4537211" y="1372102"/>
                </a:lnTo>
                <a:cubicBezTo>
                  <a:pt x="4545112" y="1367588"/>
                  <a:pt x="4552730" y="1361945"/>
                  <a:pt x="4560066" y="1355173"/>
                </a:cubicBezTo>
                <a:lnTo>
                  <a:pt x="4572763" y="1343323"/>
                </a:lnTo>
                <a:cubicBezTo>
                  <a:pt x="4597592" y="1319057"/>
                  <a:pt x="4625807" y="1301000"/>
                  <a:pt x="4657409" y="1289149"/>
                </a:cubicBezTo>
                <a:close/>
                <a:moveTo>
                  <a:pt x="3714034" y="1239208"/>
                </a:moveTo>
                <a:cubicBezTo>
                  <a:pt x="3711776" y="1239208"/>
                  <a:pt x="3709519" y="1239631"/>
                  <a:pt x="3707262" y="1240478"/>
                </a:cubicBezTo>
                <a:cubicBezTo>
                  <a:pt x="3705005" y="1241324"/>
                  <a:pt x="3694847" y="1242876"/>
                  <a:pt x="3676789" y="1245133"/>
                </a:cubicBezTo>
                <a:cubicBezTo>
                  <a:pt x="3660989" y="1246262"/>
                  <a:pt x="3645470" y="1248801"/>
                  <a:pt x="3630234" y="1252751"/>
                </a:cubicBezTo>
                <a:cubicBezTo>
                  <a:pt x="3629670" y="1253316"/>
                  <a:pt x="3628823" y="1253598"/>
                  <a:pt x="3627695" y="1253598"/>
                </a:cubicBezTo>
                <a:lnTo>
                  <a:pt x="3622616" y="1253598"/>
                </a:lnTo>
                <a:lnTo>
                  <a:pt x="3620077" y="1252751"/>
                </a:lnTo>
                <a:cubicBezTo>
                  <a:pt x="3616691" y="1252751"/>
                  <a:pt x="3613869" y="1254444"/>
                  <a:pt x="3611612" y="1257830"/>
                </a:cubicBezTo>
                <a:cubicBezTo>
                  <a:pt x="3611612" y="1258394"/>
                  <a:pt x="3610766" y="1258677"/>
                  <a:pt x="3609073" y="1258677"/>
                </a:cubicBezTo>
                <a:lnTo>
                  <a:pt x="3604840" y="1258677"/>
                </a:lnTo>
                <a:cubicBezTo>
                  <a:pt x="3603147" y="1258677"/>
                  <a:pt x="3601454" y="1258959"/>
                  <a:pt x="3599762" y="1259523"/>
                </a:cubicBezTo>
                <a:cubicBezTo>
                  <a:pt x="3598069" y="1260087"/>
                  <a:pt x="3596658" y="1260934"/>
                  <a:pt x="3595529" y="1262063"/>
                </a:cubicBezTo>
                <a:cubicBezTo>
                  <a:pt x="3594401" y="1263191"/>
                  <a:pt x="3593272" y="1264038"/>
                  <a:pt x="3592143" y="1264602"/>
                </a:cubicBezTo>
                <a:cubicBezTo>
                  <a:pt x="3588193" y="1267988"/>
                  <a:pt x="3585089" y="1271938"/>
                  <a:pt x="3582832" y="1276452"/>
                </a:cubicBezTo>
                <a:cubicBezTo>
                  <a:pt x="3580575" y="1280967"/>
                  <a:pt x="3578882" y="1285481"/>
                  <a:pt x="3577754" y="1289996"/>
                </a:cubicBezTo>
                <a:cubicBezTo>
                  <a:pt x="3576625" y="1294510"/>
                  <a:pt x="3575496" y="1298319"/>
                  <a:pt x="3574368" y="1301423"/>
                </a:cubicBezTo>
                <a:cubicBezTo>
                  <a:pt x="3573239" y="1304527"/>
                  <a:pt x="3572675" y="1306925"/>
                  <a:pt x="3572675" y="1308618"/>
                </a:cubicBezTo>
                <a:cubicBezTo>
                  <a:pt x="3572675" y="1313697"/>
                  <a:pt x="3576625" y="1316236"/>
                  <a:pt x="3584525" y="1316236"/>
                </a:cubicBezTo>
                <a:cubicBezTo>
                  <a:pt x="3587347" y="1315107"/>
                  <a:pt x="3592143" y="1314543"/>
                  <a:pt x="3598915" y="1314543"/>
                </a:cubicBezTo>
                <a:cubicBezTo>
                  <a:pt x="3610201" y="1314543"/>
                  <a:pt x="3619230" y="1317082"/>
                  <a:pt x="3626002" y="1322161"/>
                </a:cubicBezTo>
                <a:cubicBezTo>
                  <a:pt x="3626002" y="1322726"/>
                  <a:pt x="3626848" y="1323008"/>
                  <a:pt x="3628541" y="1323008"/>
                </a:cubicBezTo>
                <a:lnTo>
                  <a:pt x="3631927" y="1323008"/>
                </a:lnTo>
                <a:cubicBezTo>
                  <a:pt x="3634749" y="1323008"/>
                  <a:pt x="3637852" y="1324701"/>
                  <a:pt x="3641238" y="1328086"/>
                </a:cubicBezTo>
                <a:lnTo>
                  <a:pt x="3663246" y="1347555"/>
                </a:lnTo>
                <a:cubicBezTo>
                  <a:pt x="3667761" y="1344169"/>
                  <a:pt x="3671711" y="1342194"/>
                  <a:pt x="3675096" y="1341630"/>
                </a:cubicBezTo>
                <a:cubicBezTo>
                  <a:pt x="3681304" y="1339937"/>
                  <a:pt x="3685395" y="1335846"/>
                  <a:pt x="3687370" y="1329356"/>
                </a:cubicBezTo>
                <a:cubicBezTo>
                  <a:pt x="3689345" y="1322866"/>
                  <a:pt x="3691461" y="1316518"/>
                  <a:pt x="3693719" y="1310311"/>
                </a:cubicBezTo>
                <a:cubicBezTo>
                  <a:pt x="3698797" y="1292253"/>
                  <a:pt x="3705851" y="1274759"/>
                  <a:pt x="3714880" y="1257830"/>
                </a:cubicBezTo>
                <a:lnTo>
                  <a:pt x="3720805" y="1243440"/>
                </a:lnTo>
                <a:cubicBezTo>
                  <a:pt x="3718548" y="1240619"/>
                  <a:pt x="3716291" y="1239208"/>
                  <a:pt x="3714034" y="1239208"/>
                </a:cubicBezTo>
                <a:close/>
                <a:moveTo>
                  <a:pt x="4345911" y="1174877"/>
                </a:moveTo>
                <a:cubicBezTo>
                  <a:pt x="4353247" y="1174877"/>
                  <a:pt x="4359455" y="1177417"/>
                  <a:pt x="4364534" y="1182495"/>
                </a:cubicBezTo>
                <a:cubicBezTo>
                  <a:pt x="4376948" y="1194910"/>
                  <a:pt x="4383156" y="1201682"/>
                  <a:pt x="4383156" y="1202810"/>
                </a:cubicBezTo>
                <a:cubicBezTo>
                  <a:pt x="4393313" y="1212968"/>
                  <a:pt x="4398956" y="1221150"/>
                  <a:pt x="4400085" y="1227358"/>
                </a:cubicBezTo>
                <a:cubicBezTo>
                  <a:pt x="4400085" y="1230179"/>
                  <a:pt x="4399521" y="1232154"/>
                  <a:pt x="4398392" y="1233283"/>
                </a:cubicBezTo>
                <a:cubicBezTo>
                  <a:pt x="4396135" y="1237233"/>
                  <a:pt x="4395006" y="1241465"/>
                  <a:pt x="4395006" y="1245980"/>
                </a:cubicBezTo>
                <a:lnTo>
                  <a:pt x="4395006" y="1248519"/>
                </a:lnTo>
                <a:lnTo>
                  <a:pt x="4394160" y="1251059"/>
                </a:lnTo>
                <a:cubicBezTo>
                  <a:pt x="4394160" y="1256137"/>
                  <a:pt x="4392326" y="1261498"/>
                  <a:pt x="4388658" y="1267141"/>
                </a:cubicBezTo>
                <a:cubicBezTo>
                  <a:pt x="4384990" y="1272784"/>
                  <a:pt x="4381745" y="1279556"/>
                  <a:pt x="4378923" y="1287456"/>
                </a:cubicBezTo>
                <a:lnTo>
                  <a:pt x="4376384" y="1292535"/>
                </a:lnTo>
                <a:cubicBezTo>
                  <a:pt x="4366226" y="1317929"/>
                  <a:pt x="4359737" y="1344733"/>
                  <a:pt x="4356915" y="1372949"/>
                </a:cubicBezTo>
                <a:cubicBezTo>
                  <a:pt x="4354094" y="1394957"/>
                  <a:pt x="4350990" y="1410757"/>
                  <a:pt x="4347604" y="1420351"/>
                </a:cubicBezTo>
                <a:lnTo>
                  <a:pt x="4346758" y="1426276"/>
                </a:lnTo>
                <a:cubicBezTo>
                  <a:pt x="4346758" y="1432483"/>
                  <a:pt x="4349297" y="1438126"/>
                  <a:pt x="4354376" y="1443205"/>
                </a:cubicBezTo>
                <a:lnTo>
                  <a:pt x="4390774" y="1390724"/>
                </a:lnTo>
                <a:cubicBezTo>
                  <a:pt x="4400367" y="1377745"/>
                  <a:pt x="4409114" y="1364202"/>
                  <a:pt x="4417014" y="1350094"/>
                </a:cubicBezTo>
                <a:cubicBezTo>
                  <a:pt x="4437893" y="1315107"/>
                  <a:pt x="4461030" y="1282378"/>
                  <a:pt x="4486424" y="1251905"/>
                </a:cubicBezTo>
                <a:lnTo>
                  <a:pt x="4504199" y="1228204"/>
                </a:lnTo>
                <a:lnTo>
                  <a:pt x="4505046" y="1228204"/>
                </a:lnTo>
                <a:cubicBezTo>
                  <a:pt x="4506739" y="1224818"/>
                  <a:pt x="4509560" y="1222279"/>
                  <a:pt x="4513511" y="1220586"/>
                </a:cubicBezTo>
                <a:lnTo>
                  <a:pt x="4499121" y="1253598"/>
                </a:lnTo>
                <a:cubicBezTo>
                  <a:pt x="4469777" y="1317929"/>
                  <a:pt x="4452283" y="1355737"/>
                  <a:pt x="4446640" y="1367024"/>
                </a:cubicBezTo>
                <a:cubicBezTo>
                  <a:pt x="4441561" y="1376052"/>
                  <a:pt x="4437047" y="1385646"/>
                  <a:pt x="4433097" y="1395803"/>
                </a:cubicBezTo>
                <a:cubicBezTo>
                  <a:pt x="4431404" y="1400882"/>
                  <a:pt x="4426607" y="1411322"/>
                  <a:pt x="4418707" y="1427122"/>
                </a:cubicBezTo>
                <a:cubicBezTo>
                  <a:pt x="4417014" y="1429379"/>
                  <a:pt x="4416168" y="1432201"/>
                  <a:pt x="4416168" y="1435587"/>
                </a:cubicBezTo>
                <a:lnTo>
                  <a:pt x="4417014" y="1439819"/>
                </a:lnTo>
                <a:cubicBezTo>
                  <a:pt x="4417014" y="1442076"/>
                  <a:pt x="4415462" y="1444757"/>
                  <a:pt x="4412359" y="1447860"/>
                </a:cubicBezTo>
                <a:cubicBezTo>
                  <a:pt x="4409255" y="1450964"/>
                  <a:pt x="4406574" y="1453927"/>
                  <a:pt x="4404317" y="1456748"/>
                </a:cubicBezTo>
                <a:cubicBezTo>
                  <a:pt x="4402060" y="1459570"/>
                  <a:pt x="4400649" y="1462674"/>
                  <a:pt x="4400085" y="1466059"/>
                </a:cubicBezTo>
                <a:cubicBezTo>
                  <a:pt x="4396135" y="1478474"/>
                  <a:pt x="4389645" y="1488914"/>
                  <a:pt x="4380616" y="1497378"/>
                </a:cubicBezTo>
                <a:lnTo>
                  <a:pt x="4372998" y="1505843"/>
                </a:lnTo>
                <a:cubicBezTo>
                  <a:pt x="4368484" y="1511486"/>
                  <a:pt x="4362558" y="1514308"/>
                  <a:pt x="4355223" y="1514308"/>
                </a:cubicBezTo>
                <a:cubicBezTo>
                  <a:pt x="4346758" y="1514308"/>
                  <a:pt x="4339422" y="1511486"/>
                  <a:pt x="4333215" y="1505843"/>
                </a:cubicBezTo>
                <a:cubicBezTo>
                  <a:pt x="4326443" y="1497943"/>
                  <a:pt x="4316003" y="1487503"/>
                  <a:pt x="4301896" y="1474524"/>
                </a:cubicBezTo>
                <a:cubicBezTo>
                  <a:pt x="4295688" y="1468316"/>
                  <a:pt x="4292584" y="1461263"/>
                  <a:pt x="4292584" y="1453362"/>
                </a:cubicBezTo>
                <a:lnTo>
                  <a:pt x="4293431" y="1444898"/>
                </a:lnTo>
                <a:cubicBezTo>
                  <a:pt x="4294560" y="1439819"/>
                  <a:pt x="4295124" y="1434740"/>
                  <a:pt x="4295124" y="1429662"/>
                </a:cubicBezTo>
                <a:cubicBezTo>
                  <a:pt x="4295124" y="1415554"/>
                  <a:pt x="4296817" y="1400318"/>
                  <a:pt x="4300203" y="1383953"/>
                </a:cubicBezTo>
                <a:cubicBezTo>
                  <a:pt x="4301896" y="1377745"/>
                  <a:pt x="4302742" y="1370974"/>
                  <a:pt x="4302742" y="1363638"/>
                </a:cubicBezTo>
                <a:cubicBezTo>
                  <a:pt x="4302742" y="1354044"/>
                  <a:pt x="4303447" y="1346426"/>
                  <a:pt x="4304858" y="1340783"/>
                </a:cubicBezTo>
                <a:cubicBezTo>
                  <a:pt x="4306269" y="1335140"/>
                  <a:pt x="4306974" y="1329215"/>
                  <a:pt x="4306974" y="1323008"/>
                </a:cubicBezTo>
                <a:lnTo>
                  <a:pt x="4306974" y="1315389"/>
                </a:lnTo>
                <a:cubicBezTo>
                  <a:pt x="4306974" y="1302975"/>
                  <a:pt x="4308103" y="1290560"/>
                  <a:pt x="4310360" y="1278145"/>
                </a:cubicBezTo>
                <a:lnTo>
                  <a:pt x="4310360" y="1276452"/>
                </a:lnTo>
                <a:cubicBezTo>
                  <a:pt x="4310360" y="1274759"/>
                  <a:pt x="4309796" y="1272925"/>
                  <a:pt x="4308667" y="1270950"/>
                </a:cubicBezTo>
                <a:cubicBezTo>
                  <a:pt x="4307539" y="1268975"/>
                  <a:pt x="4306269" y="1267423"/>
                  <a:pt x="4304858" y="1266295"/>
                </a:cubicBezTo>
                <a:cubicBezTo>
                  <a:pt x="4303447" y="1265166"/>
                  <a:pt x="4302178" y="1264602"/>
                  <a:pt x="4301049" y="1264602"/>
                </a:cubicBezTo>
                <a:cubicBezTo>
                  <a:pt x="4298792" y="1264602"/>
                  <a:pt x="4296958" y="1265589"/>
                  <a:pt x="4295547" y="1267564"/>
                </a:cubicBezTo>
                <a:cubicBezTo>
                  <a:pt x="4294136" y="1269540"/>
                  <a:pt x="4291738" y="1270809"/>
                  <a:pt x="4288352" y="1271374"/>
                </a:cubicBezTo>
                <a:lnTo>
                  <a:pt x="4286659" y="1272220"/>
                </a:lnTo>
                <a:lnTo>
                  <a:pt x="4284120" y="1272220"/>
                </a:lnTo>
                <a:cubicBezTo>
                  <a:pt x="4277348" y="1275606"/>
                  <a:pt x="4271423" y="1279838"/>
                  <a:pt x="4266344" y="1284917"/>
                </a:cubicBezTo>
                <a:cubicBezTo>
                  <a:pt x="4256751" y="1292253"/>
                  <a:pt x="4246876" y="1299307"/>
                  <a:pt x="4236718" y="1306078"/>
                </a:cubicBezTo>
                <a:cubicBezTo>
                  <a:pt x="4233896" y="1307771"/>
                  <a:pt x="4231357" y="1309746"/>
                  <a:pt x="4229100" y="1312004"/>
                </a:cubicBezTo>
                <a:cubicBezTo>
                  <a:pt x="4224021" y="1317082"/>
                  <a:pt x="4218660" y="1320186"/>
                  <a:pt x="4213017" y="1321315"/>
                </a:cubicBezTo>
                <a:cubicBezTo>
                  <a:pt x="4211889" y="1324701"/>
                  <a:pt x="4208221" y="1328651"/>
                  <a:pt x="4202013" y="1333165"/>
                </a:cubicBezTo>
                <a:lnTo>
                  <a:pt x="4199474" y="1334858"/>
                </a:lnTo>
                <a:cubicBezTo>
                  <a:pt x="4187059" y="1343887"/>
                  <a:pt x="4177184" y="1348401"/>
                  <a:pt x="4169848" y="1348401"/>
                </a:cubicBezTo>
                <a:cubicBezTo>
                  <a:pt x="4164205" y="1348401"/>
                  <a:pt x="4159126" y="1345862"/>
                  <a:pt x="4154612" y="1340783"/>
                </a:cubicBezTo>
                <a:cubicBezTo>
                  <a:pt x="4150097" y="1335705"/>
                  <a:pt x="4146429" y="1332319"/>
                  <a:pt x="4143608" y="1330626"/>
                </a:cubicBezTo>
                <a:cubicBezTo>
                  <a:pt x="4138529" y="1326676"/>
                  <a:pt x="4135989" y="1322161"/>
                  <a:pt x="4135989" y="1317082"/>
                </a:cubicBezTo>
                <a:cubicBezTo>
                  <a:pt x="4135989" y="1313132"/>
                  <a:pt x="4137400" y="1309182"/>
                  <a:pt x="4140222" y="1305232"/>
                </a:cubicBezTo>
                <a:cubicBezTo>
                  <a:pt x="4159408" y="1278710"/>
                  <a:pt x="4169707" y="1265025"/>
                  <a:pt x="4171117" y="1264179"/>
                </a:cubicBezTo>
                <a:cubicBezTo>
                  <a:pt x="4172528" y="1263332"/>
                  <a:pt x="4173516" y="1262345"/>
                  <a:pt x="4174080" y="1261216"/>
                </a:cubicBezTo>
                <a:lnTo>
                  <a:pt x="4161383" y="1306925"/>
                </a:lnTo>
                <a:cubicBezTo>
                  <a:pt x="4164205" y="1309182"/>
                  <a:pt x="4166744" y="1310311"/>
                  <a:pt x="4169001" y="1310311"/>
                </a:cubicBezTo>
                <a:cubicBezTo>
                  <a:pt x="4171259" y="1310311"/>
                  <a:pt x="4173798" y="1308900"/>
                  <a:pt x="4176619" y="1306078"/>
                </a:cubicBezTo>
                <a:lnTo>
                  <a:pt x="4192702" y="1293382"/>
                </a:lnTo>
                <a:cubicBezTo>
                  <a:pt x="4208503" y="1282095"/>
                  <a:pt x="4222893" y="1269116"/>
                  <a:pt x="4235872" y="1254444"/>
                </a:cubicBezTo>
                <a:cubicBezTo>
                  <a:pt x="4238129" y="1251623"/>
                  <a:pt x="4242643" y="1247955"/>
                  <a:pt x="4249415" y="1243440"/>
                </a:cubicBezTo>
                <a:cubicBezTo>
                  <a:pt x="4266908" y="1231026"/>
                  <a:pt x="4279323" y="1221009"/>
                  <a:pt x="4286659" y="1213391"/>
                </a:cubicBezTo>
                <a:cubicBezTo>
                  <a:pt x="4293995" y="1205773"/>
                  <a:pt x="4302037" y="1199424"/>
                  <a:pt x="4310783" y="1194346"/>
                </a:cubicBezTo>
                <a:cubicBezTo>
                  <a:pt x="4319530" y="1189267"/>
                  <a:pt x="4327572" y="1183624"/>
                  <a:pt x="4334907" y="1177417"/>
                </a:cubicBezTo>
                <a:cubicBezTo>
                  <a:pt x="4336036" y="1175724"/>
                  <a:pt x="4339704" y="1174877"/>
                  <a:pt x="4345911" y="1174877"/>
                </a:cubicBezTo>
                <a:close/>
                <a:moveTo>
                  <a:pt x="2222580" y="1124936"/>
                </a:moveTo>
                <a:cubicBezTo>
                  <a:pt x="2227095" y="1124936"/>
                  <a:pt x="2231186" y="1128463"/>
                  <a:pt x="2234854" y="1135517"/>
                </a:cubicBezTo>
                <a:cubicBezTo>
                  <a:pt x="2238522" y="1142571"/>
                  <a:pt x="2243460" y="1147790"/>
                  <a:pt x="2249667" y="1151176"/>
                </a:cubicBezTo>
                <a:lnTo>
                  <a:pt x="2257285" y="1158794"/>
                </a:lnTo>
                <a:cubicBezTo>
                  <a:pt x="2254464" y="1166695"/>
                  <a:pt x="2250231" y="1171632"/>
                  <a:pt x="2244588" y="1173607"/>
                </a:cubicBezTo>
                <a:cubicBezTo>
                  <a:pt x="2238945" y="1175583"/>
                  <a:pt x="2233020" y="1176570"/>
                  <a:pt x="2226813" y="1176570"/>
                </a:cubicBezTo>
                <a:cubicBezTo>
                  <a:pt x="2212705" y="1177134"/>
                  <a:pt x="2198597" y="1179674"/>
                  <a:pt x="2184490" y="1184188"/>
                </a:cubicBezTo>
                <a:cubicBezTo>
                  <a:pt x="2178282" y="1185881"/>
                  <a:pt x="2171793" y="1186728"/>
                  <a:pt x="2165021" y="1186728"/>
                </a:cubicBezTo>
                <a:lnTo>
                  <a:pt x="2148092" y="1185881"/>
                </a:lnTo>
                <a:cubicBezTo>
                  <a:pt x="2143013" y="1185881"/>
                  <a:pt x="2140192" y="1188420"/>
                  <a:pt x="2139627" y="1193499"/>
                </a:cubicBezTo>
                <a:cubicBezTo>
                  <a:pt x="2126648" y="1188985"/>
                  <a:pt x="2116491" y="1181367"/>
                  <a:pt x="2109155" y="1170645"/>
                </a:cubicBezTo>
                <a:cubicBezTo>
                  <a:pt x="2113105" y="1163309"/>
                  <a:pt x="2121005" y="1159641"/>
                  <a:pt x="2132856" y="1159641"/>
                </a:cubicBezTo>
                <a:cubicBezTo>
                  <a:pt x="2143013" y="1157948"/>
                  <a:pt x="2152607" y="1154562"/>
                  <a:pt x="2161635" y="1149483"/>
                </a:cubicBezTo>
                <a:cubicBezTo>
                  <a:pt x="2174050" y="1143840"/>
                  <a:pt x="2186465" y="1138761"/>
                  <a:pt x="2198880" y="1134247"/>
                </a:cubicBezTo>
                <a:cubicBezTo>
                  <a:pt x="2200573" y="1133683"/>
                  <a:pt x="2202406" y="1132695"/>
                  <a:pt x="2204382" y="1131284"/>
                </a:cubicBezTo>
                <a:cubicBezTo>
                  <a:pt x="2206357" y="1129874"/>
                  <a:pt x="2209178" y="1128463"/>
                  <a:pt x="2212846" y="1127052"/>
                </a:cubicBezTo>
                <a:cubicBezTo>
                  <a:pt x="2216514" y="1125641"/>
                  <a:pt x="2219759" y="1124936"/>
                  <a:pt x="2222580" y="1124936"/>
                </a:cubicBezTo>
                <a:close/>
                <a:moveTo>
                  <a:pt x="4011141" y="1103774"/>
                </a:moveTo>
                <a:cubicBezTo>
                  <a:pt x="4016220" y="1103774"/>
                  <a:pt x="4019888" y="1104339"/>
                  <a:pt x="4022145" y="1105467"/>
                </a:cubicBezTo>
                <a:cubicBezTo>
                  <a:pt x="4026660" y="1108289"/>
                  <a:pt x="4031738" y="1113650"/>
                  <a:pt x="4037381" y="1121550"/>
                </a:cubicBezTo>
                <a:lnTo>
                  <a:pt x="4050925" y="1138479"/>
                </a:lnTo>
                <a:lnTo>
                  <a:pt x="4058543" y="1146097"/>
                </a:lnTo>
                <a:cubicBezTo>
                  <a:pt x="4068136" y="1156819"/>
                  <a:pt x="4072933" y="1163027"/>
                  <a:pt x="4072933" y="1164720"/>
                </a:cubicBezTo>
                <a:lnTo>
                  <a:pt x="4072933" y="1170645"/>
                </a:lnTo>
                <a:cubicBezTo>
                  <a:pt x="4072933" y="1188138"/>
                  <a:pt x="4061929" y="1206478"/>
                  <a:pt x="4039921" y="1225665"/>
                </a:cubicBezTo>
                <a:cubicBezTo>
                  <a:pt x="4035406" y="1228486"/>
                  <a:pt x="4029763" y="1233847"/>
                  <a:pt x="4022992" y="1241747"/>
                </a:cubicBezTo>
                <a:lnTo>
                  <a:pt x="3986594" y="1279838"/>
                </a:lnTo>
                <a:lnTo>
                  <a:pt x="3984054" y="1288303"/>
                </a:lnTo>
                <a:lnTo>
                  <a:pt x="3991673" y="1285763"/>
                </a:lnTo>
                <a:cubicBezTo>
                  <a:pt x="4006345" y="1280685"/>
                  <a:pt x="4021581" y="1277581"/>
                  <a:pt x="4037381" y="1276452"/>
                </a:cubicBezTo>
                <a:cubicBezTo>
                  <a:pt x="4038510" y="1276452"/>
                  <a:pt x="4039498" y="1276734"/>
                  <a:pt x="4040344" y="1277299"/>
                </a:cubicBezTo>
                <a:cubicBezTo>
                  <a:pt x="4041191" y="1277863"/>
                  <a:pt x="4041896" y="1278145"/>
                  <a:pt x="4042460" y="1278145"/>
                </a:cubicBezTo>
                <a:cubicBezTo>
                  <a:pt x="4058825" y="1293946"/>
                  <a:pt x="4075190" y="1312568"/>
                  <a:pt x="4091555" y="1334012"/>
                </a:cubicBezTo>
                <a:cubicBezTo>
                  <a:pt x="4084219" y="1340783"/>
                  <a:pt x="4076178" y="1345016"/>
                  <a:pt x="4067431" y="1346709"/>
                </a:cubicBezTo>
                <a:cubicBezTo>
                  <a:pt x="4058684" y="1348401"/>
                  <a:pt x="4052335" y="1352916"/>
                  <a:pt x="4048385" y="1360252"/>
                </a:cubicBezTo>
                <a:lnTo>
                  <a:pt x="4032303" y="1358559"/>
                </a:lnTo>
                <a:cubicBezTo>
                  <a:pt x="4006345" y="1355173"/>
                  <a:pt x="3989133" y="1353480"/>
                  <a:pt x="3980669" y="1353480"/>
                </a:cubicBezTo>
                <a:cubicBezTo>
                  <a:pt x="3976719" y="1353480"/>
                  <a:pt x="3972910" y="1353762"/>
                  <a:pt x="3969241" y="1354327"/>
                </a:cubicBezTo>
                <a:cubicBezTo>
                  <a:pt x="3965573" y="1354891"/>
                  <a:pt x="3962047" y="1355173"/>
                  <a:pt x="3958661" y="1355173"/>
                </a:cubicBezTo>
                <a:cubicBezTo>
                  <a:pt x="3947374" y="1355173"/>
                  <a:pt x="3936089" y="1356020"/>
                  <a:pt x="3924802" y="1357712"/>
                </a:cubicBezTo>
                <a:cubicBezTo>
                  <a:pt x="3918595" y="1358841"/>
                  <a:pt x="3912388" y="1359405"/>
                  <a:pt x="3906180" y="1359405"/>
                </a:cubicBezTo>
                <a:cubicBezTo>
                  <a:pt x="3901666" y="1359405"/>
                  <a:pt x="3897998" y="1358559"/>
                  <a:pt x="3895176" y="1356866"/>
                </a:cubicBezTo>
                <a:lnTo>
                  <a:pt x="3871475" y="1334012"/>
                </a:lnTo>
                <a:cubicBezTo>
                  <a:pt x="3877118" y="1322161"/>
                  <a:pt x="3884736" y="1311439"/>
                  <a:pt x="3894330" y="1301846"/>
                </a:cubicBezTo>
                <a:cubicBezTo>
                  <a:pt x="3909566" y="1286610"/>
                  <a:pt x="3921134" y="1274477"/>
                  <a:pt x="3929035" y="1265448"/>
                </a:cubicBezTo>
                <a:cubicBezTo>
                  <a:pt x="3934678" y="1258112"/>
                  <a:pt x="3940180" y="1250917"/>
                  <a:pt x="3945541" y="1243864"/>
                </a:cubicBezTo>
                <a:cubicBezTo>
                  <a:pt x="3950902" y="1236810"/>
                  <a:pt x="3956404" y="1229897"/>
                  <a:pt x="3962047" y="1223125"/>
                </a:cubicBezTo>
                <a:cubicBezTo>
                  <a:pt x="3964304" y="1219740"/>
                  <a:pt x="3966279" y="1216071"/>
                  <a:pt x="3967972" y="1212121"/>
                </a:cubicBezTo>
                <a:cubicBezTo>
                  <a:pt x="3967972" y="1211557"/>
                  <a:pt x="3968254" y="1210711"/>
                  <a:pt x="3968818" y="1209582"/>
                </a:cubicBezTo>
                <a:cubicBezTo>
                  <a:pt x="3969382" y="1208453"/>
                  <a:pt x="3970229" y="1207325"/>
                  <a:pt x="3971358" y="1206196"/>
                </a:cubicBezTo>
                <a:cubicBezTo>
                  <a:pt x="3976436" y="1202246"/>
                  <a:pt x="3979822" y="1197732"/>
                  <a:pt x="3981515" y="1192653"/>
                </a:cubicBezTo>
                <a:cubicBezTo>
                  <a:pt x="3984337" y="1184188"/>
                  <a:pt x="3985747" y="1177417"/>
                  <a:pt x="3985747" y="1172338"/>
                </a:cubicBezTo>
                <a:cubicBezTo>
                  <a:pt x="3985747" y="1168952"/>
                  <a:pt x="3984901" y="1166271"/>
                  <a:pt x="3983208" y="1164296"/>
                </a:cubicBezTo>
                <a:cubicBezTo>
                  <a:pt x="3981515" y="1162321"/>
                  <a:pt x="3978693" y="1161334"/>
                  <a:pt x="3974743" y="1161334"/>
                </a:cubicBezTo>
                <a:cubicBezTo>
                  <a:pt x="3960071" y="1161334"/>
                  <a:pt x="3940321" y="1167259"/>
                  <a:pt x="3915491" y="1179109"/>
                </a:cubicBezTo>
                <a:cubicBezTo>
                  <a:pt x="3899691" y="1187010"/>
                  <a:pt x="3889815" y="1192371"/>
                  <a:pt x="3885865" y="1195192"/>
                </a:cubicBezTo>
                <a:cubicBezTo>
                  <a:pt x="3877401" y="1201399"/>
                  <a:pt x="3868372" y="1207325"/>
                  <a:pt x="3858778" y="1212968"/>
                </a:cubicBezTo>
                <a:cubicBezTo>
                  <a:pt x="3849185" y="1218611"/>
                  <a:pt x="3839874" y="1224818"/>
                  <a:pt x="3830845" y="1231590"/>
                </a:cubicBezTo>
                <a:cubicBezTo>
                  <a:pt x="3830281" y="1232154"/>
                  <a:pt x="3829858" y="1232577"/>
                  <a:pt x="3829576" y="1232860"/>
                </a:cubicBezTo>
                <a:cubicBezTo>
                  <a:pt x="3829293" y="1233142"/>
                  <a:pt x="3828870" y="1233283"/>
                  <a:pt x="3828306" y="1233283"/>
                </a:cubicBezTo>
                <a:cubicBezTo>
                  <a:pt x="3819277" y="1238926"/>
                  <a:pt x="3814762" y="1246544"/>
                  <a:pt x="3814762" y="1256137"/>
                </a:cubicBezTo>
                <a:cubicBezTo>
                  <a:pt x="3814762" y="1258959"/>
                  <a:pt x="3818995" y="1279838"/>
                  <a:pt x="3827459" y="1318775"/>
                </a:cubicBezTo>
                <a:lnTo>
                  <a:pt x="3831692" y="1347555"/>
                </a:lnTo>
                <a:lnTo>
                  <a:pt x="3826613" y="1349248"/>
                </a:lnTo>
                <a:cubicBezTo>
                  <a:pt x="3819841" y="1352634"/>
                  <a:pt x="3814762" y="1354327"/>
                  <a:pt x="3811377" y="1354327"/>
                </a:cubicBezTo>
                <a:cubicBezTo>
                  <a:pt x="3808555" y="1354327"/>
                  <a:pt x="3806862" y="1354044"/>
                  <a:pt x="3806298" y="1353480"/>
                </a:cubicBezTo>
                <a:lnTo>
                  <a:pt x="3789369" y="1339090"/>
                </a:lnTo>
                <a:cubicBezTo>
                  <a:pt x="3777518" y="1330061"/>
                  <a:pt x="3767925" y="1319057"/>
                  <a:pt x="3760589" y="1306078"/>
                </a:cubicBezTo>
                <a:cubicBezTo>
                  <a:pt x="3757767" y="1301000"/>
                  <a:pt x="3756357" y="1285763"/>
                  <a:pt x="3756357" y="1260370"/>
                </a:cubicBezTo>
                <a:lnTo>
                  <a:pt x="3755510" y="1243440"/>
                </a:lnTo>
                <a:lnTo>
                  <a:pt x="3754664" y="1234976"/>
                </a:lnTo>
                <a:cubicBezTo>
                  <a:pt x="3752971" y="1234411"/>
                  <a:pt x="3750996" y="1234129"/>
                  <a:pt x="3748738" y="1234129"/>
                </a:cubicBezTo>
                <a:cubicBezTo>
                  <a:pt x="3747610" y="1234694"/>
                  <a:pt x="3746481" y="1236387"/>
                  <a:pt x="3745353" y="1239208"/>
                </a:cubicBezTo>
                <a:cubicBezTo>
                  <a:pt x="3743096" y="1249366"/>
                  <a:pt x="3740274" y="1259523"/>
                  <a:pt x="3736888" y="1269681"/>
                </a:cubicBezTo>
                <a:lnTo>
                  <a:pt x="3723345" y="1327240"/>
                </a:lnTo>
                <a:cubicBezTo>
                  <a:pt x="3720523" y="1340219"/>
                  <a:pt x="3719112" y="1353198"/>
                  <a:pt x="3719112" y="1366177"/>
                </a:cubicBezTo>
                <a:cubicBezTo>
                  <a:pt x="3719112" y="1372384"/>
                  <a:pt x="3719395" y="1379156"/>
                  <a:pt x="3719959" y="1386492"/>
                </a:cubicBezTo>
                <a:cubicBezTo>
                  <a:pt x="3720523" y="1393828"/>
                  <a:pt x="3720805" y="1401446"/>
                  <a:pt x="3720805" y="1409347"/>
                </a:cubicBezTo>
                <a:cubicBezTo>
                  <a:pt x="3721370" y="1413297"/>
                  <a:pt x="3721652" y="1417529"/>
                  <a:pt x="3721652" y="1422043"/>
                </a:cubicBezTo>
                <a:cubicBezTo>
                  <a:pt x="3721652" y="1424301"/>
                  <a:pt x="3721934" y="1425429"/>
                  <a:pt x="3722498" y="1425429"/>
                </a:cubicBezTo>
                <a:cubicBezTo>
                  <a:pt x="3725320" y="1428815"/>
                  <a:pt x="3726731" y="1431919"/>
                  <a:pt x="3726731" y="1434740"/>
                </a:cubicBezTo>
                <a:lnTo>
                  <a:pt x="3725884" y="1437280"/>
                </a:lnTo>
                <a:cubicBezTo>
                  <a:pt x="3724755" y="1442358"/>
                  <a:pt x="3722639" y="1446732"/>
                  <a:pt x="3719536" y="1450400"/>
                </a:cubicBezTo>
                <a:cubicBezTo>
                  <a:pt x="3716432" y="1454068"/>
                  <a:pt x="3711494" y="1459288"/>
                  <a:pt x="3704723" y="1466059"/>
                </a:cubicBezTo>
                <a:cubicBezTo>
                  <a:pt x="3703030" y="1464931"/>
                  <a:pt x="3701054" y="1464084"/>
                  <a:pt x="3698797" y="1463520"/>
                </a:cubicBezTo>
                <a:cubicBezTo>
                  <a:pt x="3694847" y="1461263"/>
                  <a:pt x="3691320" y="1458864"/>
                  <a:pt x="3688217" y="1456325"/>
                </a:cubicBezTo>
                <a:cubicBezTo>
                  <a:pt x="3685113" y="1453786"/>
                  <a:pt x="3682432" y="1452234"/>
                  <a:pt x="3680175" y="1451670"/>
                </a:cubicBezTo>
                <a:cubicBezTo>
                  <a:pt x="3677918" y="1451105"/>
                  <a:pt x="3675802" y="1450823"/>
                  <a:pt x="3673827" y="1450823"/>
                </a:cubicBezTo>
                <a:cubicBezTo>
                  <a:pt x="3671852" y="1450823"/>
                  <a:pt x="3670018" y="1449977"/>
                  <a:pt x="3668325" y="1448284"/>
                </a:cubicBezTo>
                <a:cubicBezTo>
                  <a:pt x="3666632" y="1446591"/>
                  <a:pt x="3664939" y="1444898"/>
                  <a:pt x="3663246" y="1443205"/>
                </a:cubicBezTo>
                <a:cubicBezTo>
                  <a:pt x="3658167" y="1439255"/>
                  <a:pt x="3653653" y="1434740"/>
                  <a:pt x="3649703" y="1429662"/>
                </a:cubicBezTo>
                <a:cubicBezTo>
                  <a:pt x="3635031" y="1412168"/>
                  <a:pt x="3622616" y="1392982"/>
                  <a:pt x="3612458" y="1372102"/>
                </a:cubicBezTo>
                <a:cubicBezTo>
                  <a:pt x="3602865" y="1353480"/>
                  <a:pt x="3588475" y="1341065"/>
                  <a:pt x="3569289" y="1334858"/>
                </a:cubicBezTo>
                <a:cubicBezTo>
                  <a:pt x="3568160" y="1334294"/>
                  <a:pt x="3566750" y="1334012"/>
                  <a:pt x="3565057" y="1334012"/>
                </a:cubicBezTo>
                <a:cubicBezTo>
                  <a:pt x="3561671" y="1334012"/>
                  <a:pt x="3558567" y="1336269"/>
                  <a:pt x="3555746" y="1340783"/>
                </a:cubicBezTo>
                <a:lnTo>
                  <a:pt x="3522734" y="1394957"/>
                </a:lnTo>
                <a:lnTo>
                  <a:pt x="3515962" y="1403421"/>
                </a:lnTo>
                <a:cubicBezTo>
                  <a:pt x="3480975" y="1449694"/>
                  <a:pt x="3445424" y="1478192"/>
                  <a:pt x="3409308" y="1488914"/>
                </a:cubicBezTo>
                <a:lnTo>
                  <a:pt x="3405922" y="1489760"/>
                </a:lnTo>
                <a:cubicBezTo>
                  <a:pt x="3398586" y="1492017"/>
                  <a:pt x="3390968" y="1493146"/>
                  <a:pt x="3383068" y="1493146"/>
                </a:cubicBezTo>
                <a:cubicBezTo>
                  <a:pt x="3371217" y="1493146"/>
                  <a:pt x="3362047" y="1489337"/>
                  <a:pt x="3355558" y="1481719"/>
                </a:cubicBezTo>
                <a:cubicBezTo>
                  <a:pt x="3349068" y="1474101"/>
                  <a:pt x="3341873" y="1467470"/>
                  <a:pt x="3333973" y="1461827"/>
                </a:cubicBezTo>
                <a:cubicBezTo>
                  <a:pt x="3329459" y="1458441"/>
                  <a:pt x="3327201" y="1455337"/>
                  <a:pt x="3327201" y="1452516"/>
                </a:cubicBezTo>
                <a:cubicBezTo>
                  <a:pt x="3327201" y="1450259"/>
                  <a:pt x="3327766" y="1447437"/>
                  <a:pt x="3328894" y="1444051"/>
                </a:cubicBezTo>
                <a:cubicBezTo>
                  <a:pt x="3333409" y="1430508"/>
                  <a:pt x="3341027" y="1419504"/>
                  <a:pt x="3351749" y="1411039"/>
                </a:cubicBezTo>
                <a:cubicBezTo>
                  <a:pt x="3379964" y="1384517"/>
                  <a:pt x="3411565" y="1363355"/>
                  <a:pt x="3446552" y="1347555"/>
                </a:cubicBezTo>
                <a:cubicBezTo>
                  <a:pt x="3453324" y="1345862"/>
                  <a:pt x="3460096" y="1343605"/>
                  <a:pt x="3466867" y="1340783"/>
                </a:cubicBezTo>
                <a:cubicBezTo>
                  <a:pt x="3479282" y="1336833"/>
                  <a:pt x="3487747" y="1330344"/>
                  <a:pt x="3492261" y="1321315"/>
                </a:cubicBezTo>
                <a:cubicBezTo>
                  <a:pt x="3494518" y="1316800"/>
                  <a:pt x="3497199" y="1312709"/>
                  <a:pt x="3500302" y="1309041"/>
                </a:cubicBezTo>
                <a:cubicBezTo>
                  <a:pt x="3503406" y="1305373"/>
                  <a:pt x="3504958" y="1302693"/>
                  <a:pt x="3504958" y="1301000"/>
                </a:cubicBezTo>
                <a:lnTo>
                  <a:pt x="3504958" y="1299307"/>
                </a:lnTo>
                <a:cubicBezTo>
                  <a:pt x="3504958" y="1296485"/>
                  <a:pt x="3502983" y="1294510"/>
                  <a:pt x="3499033" y="1293382"/>
                </a:cubicBezTo>
                <a:cubicBezTo>
                  <a:pt x="3495647" y="1293382"/>
                  <a:pt x="3492967" y="1294087"/>
                  <a:pt x="3490991" y="1295498"/>
                </a:cubicBezTo>
                <a:cubicBezTo>
                  <a:pt x="3489016" y="1296908"/>
                  <a:pt x="3487465" y="1297896"/>
                  <a:pt x="3486336" y="1298460"/>
                </a:cubicBezTo>
                <a:cubicBezTo>
                  <a:pt x="3472793" y="1304103"/>
                  <a:pt x="3459249" y="1310311"/>
                  <a:pt x="3445706" y="1317082"/>
                </a:cubicBezTo>
                <a:lnTo>
                  <a:pt x="3444013" y="1317929"/>
                </a:lnTo>
                <a:cubicBezTo>
                  <a:pt x="3439498" y="1319622"/>
                  <a:pt x="3435266" y="1321879"/>
                  <a:pt x="3431316" y="1324701"/>
                </a:cubicBezTo>
                <a:cubicBezTo>
                  <a:pt x="3417773" y="1332601"/>
                  <a:pt x="3404229" y="1339937"/>
                  <a:pt x="3390686" y="1346709"/>
                </a:cubicBezTo>
                <a:lnTo>
                  <a:pt x="3365292" y="1359405"/>
                </a:lnTo>
                <a:cubicBezTo>
                  <a:pt x="3340463" y="1371256"/>
                  <a:pt x="3323251" y="1377181"/>
                  <a:pt x="3313658" y="1377181"/>
                </a:cubicBezTo>
                <a:cubicBezTo>
                  <a:pt x="3309708" y="1377181"/>
                  <a:pt x="3305758" y="1375206"/>
                  <a:pt x="3301808" y="1371256"/>
                </a:cubicBezTo>
                <a:cubicBezTo>
                  <a:pt x="3295036" y="1363920"/>
                  <a:pt x="3287700" y="1356584"/>
                  <a:pt x="3279800" y="1349248"/>
                </a:cubicBezTo>
                <a:lnTo>
                  <a:pt x="3269642" y="1339937"/>
                </a:lnTo>
                <a:cubicBezTo>
                  <a:pt x="3273028" y="1326958"/>
                  <a:pt x="3281210" y="1318493"/>
                  <a:pt x="3294189" y="1314543"/>
                </a:cubicBezTo>
                <a:cubicBezTo>
                  <a:pt x="3302090" y="1312286"/>
                  <a:pt x="3309426" y="1309182"/>
                  <a:pt x="3316197" y="1305232"/>
                </a:cubicBezTo>
                <a:cubicBezTo>
                  <a:pt x="3338205" y="1291689"/>
                  <a:pt x="3359931" y="1277863"/>
                  <a:pt x="3381375" y="1263755"/>
                </a:cubicBezTo>
                <a:cubicBezTo>
                  <a:pt x="3397175" y="1252469"/>
                  <a:pt x="3412694" y="1242876"/>
                  <a:pt x="3427930" y="1234976"/>
                </a:cubicBezTo>
                <a:lnTo>
                  <a:pt x="3426237" y="1237515"/>
                </a:lnTo>
                <a:cubicBezTo>
                  <a:pt x="3422851" y="1240901"/>
                  <a:pt x="3414951" y="1247108"/>
                  <a:pt x="3402536" y="1256137"/>
                </a:cubicBezTo>
                <a:cubicBezTo>
                  <a:pt x="3382221" y="1271374"/>
                  <a:pt x="3369807" y="1282378"/>
                  <a:pt x="3365292" y="1289149"/>
                </a:cubicBezTo>
                <a:lnTo>
                  <a:pt x="3360213" y="1294228"/>
                </a:lnTo>
                <a:lnTo>
                  <a:pt x="3365292" y="1296767"/>
                </a:lnTo>
                <a:cubicBezTo>
                  <a:pt x="3368114" y="1295639"/>
                  <a:pt x="3371217" y="1294792"/>
                  <a:pt x="3374603" y="1294228"/>
                </a:cubicBezTo>
                <a:cubicBezTo>
                  <a:pt x="3380246" y="1293099"/>
                  <a:pt x="3385607" y="1291124"/>
                  <a:pt x="3390686" y="1288303"/>
                </a:cubicBezTo>
                <a:cubicBezTo>
                  <a:pt x="3399151" y="1283788"/>
                  <a:pt x="3406910" y="1280544"/>
                  <a:pt x="3413964" y="1278568"/>
                </a:cubicBezTo>
                <a:cubicBezTo>
                  <a:pt x="3421017" y="1276593"/>
                  <a:pt x="3427366" y="1274195"/>
                  <a:pt x="3433009" y="1271374"/>
                </a:cubicBezTo>
                <a:cubicBezTo>
                  <a:pt x="3447681" y="1265166"/>
                  <a:pt x="3462917" y="1259805"/>
                  <a:pt x="3478718" y="1255291"/>
                </a:cubicBezTo>
                <a:cubicBezTo>
                  <a:pt x="3482668" y="1254162"/>
                  <a:pt x="3487323" y="1252469"/>
                  <a:pt x="3492684" y="1250212"/>
                </a:cubicBezTo>
                <a:cubicBezTo>
                  <a:pt x="3498045" y="1247955"/>
                  <a:pt x="3503971" y="1246403"/>
                  <a:pt x="3510460" y="1245557"/>
                </a:cubicBezTo>
                <a:cubicBezTo>
                  <a:pt x="3516949" y="1244710"/>
                  <a:pt x="3522734" y="1242453"/>
                  <a:pt x="3527812" y="1238785"/>
                </a:cubicBezTo>
                <a:cubicBezTo>
                  <a:pt x="3532891" y="1235117"/>
                  <a:pt x="3536277" y="1229474"/>
                  <a:pt x="3537970" y="1221856"/>
                </a:cubicBezTo>
                <a:cubicBezTo>
                  <a:pt x="3539663" y="1214238"/>
                  <a:pt x="3541920" y="1206478"/>
                  <a:pt x="3544742" y="1198578"/>
                </a:cubicBezTo>
                <a:cubicBezTo>
                  <a:pt x="3549256" y="1184470"/>
                  <a:pt x="3552078" y="1170927"/>
                  <a:pt x="3553206" y="1157948"/>
                </a:cubicBezTo>
                <a:lnTo>
                  <a:pt x="3554899" y="1145251"/>
                </a:lnTo>
                <a:cubicBezTo>
                  <a:pt x="3554899" y="1139044"/>
                  <a:pt x="3557721" y="1135376"/>
                  <a:pt x="3563364" y="1134247"/>
                </a:cubicBezTo>
                <a:cubicBezTo>
                  <a:pt x="3564492" y="1134247"/>
                  <a:pt x="3565480" y="1133683"/>
                  <a:pt x="3566326" y="1132554"/>
                </a:cubicBezTo>
                <a:cubicBezTo>
                  <a:pt x="3567173" y="1131425"/>
                  <a:pt x="3568160" y="1130297"/>
                  <a:pt x="3569289" y="1129168"/>
                </a:cubicBezTo>
                <a:cubicBezTo>
                  <a:pt x="3570418" y="1128040"/>
                  <a:pt x="3571264" y="1126911"/>
                  <a:pt x="3571828" y="1125782"/>
                </a:cubicBezTo>
                <a:cubicBezTo>
                  <a:pt x="3575214" y="1129168"/>
                  <a:pt x="3577189" y="1131708"/>
                  <a:pt x="3577754" y="1133401"/>
                </a:cubicBezTo>
                <a:cubicBezTo>
                  <a:pt x="3580575" y="1139608"/>
                  <a:pt x="3584807" y="1144122"/>
                  <a:pt x="3590450" y="1146944"/>
                </a:cubicBezTo>
                <a:cubicBezTo>
                  <a:pt x="3596093" y="1149765"/>
                  <a:pt x="3599197" y="1154139"/>
                  <a:pt x="3599762" y="1160064"/>
                </a:cubicBezTo>
                <a:cubicBezTo>
                  <a:pt x="3600326" y="1165989"/>
                  <a:pt x="3601454" y="1171632"/>
                  <a:pt x="3603147" y="1176993"/>
                </a:cubicBezTo>
                <a:cubicBezTo>
                  <a:pt x="3604840" y="1182354"/>
                  <a:pt x="3605828" y="1188420"/>
                  <a:pt x="3606110" y="1195192"/>
                </a:cubicBezTo>
                <a:cubicBezTo>
                  <a:pt x="3606392" y="1201964"/>
                  <a:pt x="3611330" y="1205350"/>
                  <a:pt x="3620923" y="1205350"/>
                </a:cubicBezTo>
                <a:cubicBezTo>
                  <a:pt x="3624873" y="1205350"/>
                  <a:pt x="3636159" y="1203375"/>
                  <a:pt x="3654781" y="1199424"/>
                </a:cubicBezTo>
                <a:cubicBezTo>
                  <a:pt x="3670018" y="1194910"/>
                  <a:pt x="3681586" y="1192089"/>
                  <a:pt x="3689486" y="1190960"/>
                </a:cubicBezTo>
                <a:cubicBezTo>
                  <a:pt x="3690615" y="1192089"/>
                  <a:pt x="3691461" y="1193499"/>
                  <a:pt x="3692026" y="1195192"/>
                </a:cubicBezTo>
                <a:cubicBezTo>
                  <a:pt x="3697669" y="1203657"/>
                  <a:pt x="3704440" y="1210993"/>
                  <a:pt x="3712341" y="1217200"/>
                </a:cubicBezTo>
                <a:lnTo>
                  <a:pt x="3714880" y="1217200"/>
                </a:lnTo>
                <a:lnTo>
                  <a:pt x="3716573" y="1218047"/>
                </a:lnTo>
                <a:cubicBezTo>
                  <a:pt x="3717137" y="1218047"/>
                  <a:pt x="3717843" y="1217623"/>
                  <a:pt x="3718689" y="1216777"/>
                </a:cubicBezTo>
                <a:cubicBezTo>
                  <a:pt x="3719536" y="1215930"/>
                  <a:pt x="3721370" y="1215507"/>
                  <a:pt x="3724191" y="1215507"/>
                </a:cubicBezTo>
                <a:cubicBezTo>
                  <a:pt x="3725884" y="1215507"/>
                  <a:pt x="3727436" y="1215930"/>
                  <a:pt x="3728847" y="1216777"/>
                </a:cubicBezTo>
                <a:cubicBezTo>
                  <a:pt x="3730257" y="1217623"/>
                  <a:pt x="3731527" y="1218047"/>
                  <a:pt x="3732656" y="1218047"/>
                </a:cubicBezTo>
                <a:cubicBezTo>
                  <a:pt x="3736042" y="1214661"/>
                  <a:pt x="3738863" y="1210711"/>
                  <a:pt x="3741120" y="1206196"/>
                </a:cubicBezTo>
                <a:cubicBezTo>
                  <a:pt x="3745070" y="1196039"/>
                  <a:pt x="3750996" y="1190396"/>
                  <a:pt x="3758896" y="1189267"/>
                </a:cubicBezTo>
                <a:lnTo>
                  <a:pt x="3762282" y="1190113"/>
                </a:lnTo>
                <a:lnTo>
                  <a:pt x="3793601" y="1223125"/>
                </a:lnTo>
                <a:cubicBezTo>
                  <a:pt x="3795294" y="1224818"/>
                  <a:pt x="3796987" y="1225665"/>
                  <a:pt x="3798680" y="1225665"/>
                </a:cubicBezTo>
                <a:cubicBezTo>
                  <a:pt x="3800937" y="1225665"/>
                  <a:pt x="3835078" y="1201399"/>
                  <a:pt x="3901101" y="1152869"/>
                </a:cubicBezTo>
                <a:cubicBezTo>
                  <a:pt x="3921416" y="1135940"/>
                  <a:pt x="3943707" y="1122961"/>
                  <a:pt x="3967972" y="1113932"/>
                </a:cubicBezTo>
                <a:cubicBezTo>
                  <a:pt x="3977001" y="1110546"/>
                  <a:pt x="3986594" y="1108007"/>
                  <a:pt x="3996751" y="1106314"/>
                </a:cubicBezTo>
                <a:cubicBezTo>
                  <a:pt x="3998444" y="1104621"/>
                  <a:pt x="4003241" y="1103774"/>
                  <a:pt x="4011141" y="1103774"/>
                </a:cubicBezTo>
                <a:close/>
                <a:moveTo>
                  <a:pt x="2952648" y="1085152"/>
                </a:moveTo>
                <a:cubicBezTo>
                  <a:pt x="2957726" y="1085152"/>
                  <a:pt x="2961676" y="1088256"/>
                  <a:pt x="2964498" y="1094463"/>
                </a:cubicBezTo>
                <a:cubicBezTo>
                  <a:pt x="2969012" y="1102928"/>
                  <a:pt x="2975502" y="1109982"/>
                  <a:pt x="2983967" y="1115625"/>
                </a:cubicBezTo>
                <a:cubicBezTo>
                  <a:pt x="2987352" y="1117318"/>
                  <a:pt x="2990456" y="1119575"/>
                  <a:pt x="2993278" y="1122397"/>
                </a:cubicBezTo>
                <a:cubicBezTo>
                  <a:pt x="2991585" y="1124090"/>
                  <a:pt x="2989892" y="1126206"/>
                  <a:pt x="2988199" y="1128745"/>
                </a:cubicBezTo>
                <a:cubicBezTo>
                  <a:pt x="2986506" y="1131284"/>
                  <a:pt x="2984813" y="1133683"/>
                  <a:pt x="2983120" y="1135940"/>
                </a:cubicBezTo>
                <a:cubicBezTo>
                  <a:pt x="2979734" y="1141583"/>
                  <a:pt x="2974938" y="1145533"/>
                  <a:pt x="2968730" y="1147790"/>
                </a:cubicBezTo>
                <a:cubicBezTo>
                  <a:pt x="2945594" y="1155126"/>
                  <a:pt x="2923021" y="1163873"/>
                  <a:pt x="2901013" y="1174031"/>
                </a:cubicBezTo>
                <a:cubicBezTo>
                  <a:pt x="2873927" y="1185317"/>
                  <a:pt x="2856433" y="1192089"/>
                  <a:pt x="2848533" y="1194346"/>
                </a:cubicBezTo>
                <a:cubicBezTo>
                  <a:pt x="2860383" y="1203375"/>
                  <a:pt x="2866309" y="1214943"/>
                  <a:pt x="2866309" y="1229051"/>
                </a:cubicBezTo>
                <a:cubicBezTo>
                  <a:pt x="2866309" y="1235258"/>
                  <a:pt x="2865462" y="1241465"/>
                  <a:pt x="2863769" y="1247673"/>
                </a:cubicBezTo>
                <a:cubicBezTo>
                  <a:pt x="2865462" y="1247108"/>
                  <a:pt x="2867437" y="1246826"/>
                  <a:pt x="2869694" y="1246826"/>
                </a:cubicBezTo>
                <a:cubicBezTo>
                  <a:pt x="2875902" y="1244569"/>
                  <a:pt x="2889022" y="1242171"/>
                  <a:pt x="2909055" y="1239631"/>
                </a:cubicBezTo>
                <a:cubicBezTo>
                  <a:pt x="2929088" y="1237092"/>
                  <a:pt x="2948979" y="1233565"/>
                  <a:pt x="2968730" y="1229051"/>
                </a:cubicBezTo>
                <a:cubicBezTo>
                  <a:pt x="2985659" y="1225100"/>
                  <a:pt x="3002307" y="1221715"/>
                  <a:pt x="3018671" y="1218893"/>
                </a:cubicBezTo>
                <a:lnTo>
                  <a:pt x="3029675" y="1217200"/>
                </a:lnTo>
                <a:cubicBezTo>
                  <a:pt x="3069177" y="1210428"/>
                  <a:pt x="3096828" y="1206478"/>
                  <a:pt x="3112628" y="1205350"/>
                </a:cubicBezTo>
                <a:cubicBezTo>
                  <a:pt x="3113757" y="1205350"/>
                  <a:pt x="3116014" y="1206196"/>
                  <a:pt x="3119400" y="1207889"/>
                </a:cubicBezTo>
                <a:cubicBezTo>
                  <a:pt x="3121657" y="1211275"/>
                  <a:pt x="3123914" y="1214238"/>
                  <a:pt x="3126172" y="1216777"/>
                </a:cubicBezTo>
                <a:cubicBezTo>
                  <a:pt x="3128429" y="1219316"/>
                  <a:pt x="3130122" y="1221715"/>
                  <a:pt x="3131251" y="1223972"/>
                </a:cubicBezTo>
                <a:cubicBezTo>
                  <a:pt x="3132379" y="1226229"/>
                  <a:pt x="3134072" y="1228486"/>
                  <a:pt x="3136329" y="1230743"/>
                </a:cubicBezTo>
                <a:cubicBezTo>
                  <a:pt x="3141408" y="1236387"/>
                  <a:pt x="3144794" y="1242876"/>
                  <a:pt x="3146487" y="1250212"/>
                </a:cubicBezTo>
                <a:lnTo>
                  <a:pt x="3147333" y="1251905"/>
                </a:lnTo>
                <a:cubicBezTo>
                  <a:pt x="3145640" y="1255291"/>
                  <a:pt x="3143383" y="1258394"/>
                  <a:pt x="3140562" y="1261216"/>
                </a:cubicBezTo>
                <a:cubicBezTo>
                  <a:pt x="3137740" y="1264038"/>
                  <a:pt x="3132944" y="1265448"/>
                  <a:pt x="3126172" y="1265448"/>
                </a:cubicBezTo>
                <a:cubicBezTo>
                  <a:pt x="3116014" y="1262627"/>
                  <a:pt x="3100778" y="1260087"/>
                  <a:pt x="3080463" y="1257830"/>
                </a:cubicBezTo>
                <a:cubicBezTo>
                  <a:pt x="3069741" y="1255573"/>
                  <a:pt x="3059866" y="1253880"/>
                  <a:pt x="3050837" y="1252751"/>
                </a:cubicBezTo>
                <a:cubicBezTo>
                  <a:pt x="3050273" y="1252751"/>
                  <a:pt x="3049990" y="1252469"/>
                  <a:pt x="3049990" y="1251905"/>
                </a:cubicBezTo>
                <a:lnTo>
                  <a:pt x="3034754" y="1251059"/>
                </a:lnTo>
                <a:cubicBezTo>
                  <a:pt x="3026854" y="1251059"/>
                  <a:pt x="3020082" y="1250776"/>
                  <a:pt x="3014439" y="1250212"/>
                </a:cubicBezTo>
                <a:lnTo>
                  <a:pt x="3007667" y="1250212"/>
                </a:lnTo>
                <a:cubicBezTo>
                  <a:pt x="2998074" y="1250212"/>
                  <a:pt x="2986788" y="1251623"/>
                  <a:pt x="2973809" y="1254444"/>
                </a:cubicBezTo>
                <a:cubicBezTo>
                  <a:pt x="2960830" y="1257266"/>
                  <a:pt x="2948133" y="1259241"/>
                  <a:pt x="2935718" y="1260370"/>
                </a:cubicBezTo>
                <a:cubicBezTo>
                  <a:pt x="2925561" y="1260370"/>
                  <a:pt x="2916532" y="1262627"/>
                  <a:pt x="2908632" y="1267141"/>
                </a:cubicBezTo>
                <a:lnTo>
                  <a:pt x="2905246" y="1266295"/>
                </a:lnTo>
                <a:cubicBezTo>
                  <a:pt x="2901860" y="1266295"/>
                  <a:pt x="2898756" y="1266859"/>
                  <a:pt x="2895935" y="1267988"/>
                </a:cubicBezTo>
                <a:cubicBezTo>
                  <a:pt x="2893113" y="1269116"/>
                  <a:pt x="2890574" y="1269963"/>
                  <a:pt x="2888317" y="1270527"/>
                </a:cubicBezTo>
                <a:cubicBezTo>
                  <a:pt x="2865180" y="1272784"/>
                  <a:pt x="2851355" y="1279838"/>
                  <a:pt x="2846840" y="1291689"/>
                </a:cubicBezTo>
                <a:cubicBezTo>
                  <a:pt x="2844583" y="1296767"/>
                  <a:pt x="2841761" y="1302128"/>
                  <a:pt x="2838375" y="1307771"/>
                </a:cubicBezTo>
                <a:cubicBezTo>
                  <a:pt x="2834990" y="1313414"/>
                  <a:pt x="2833015" y="1317647"/>
                  <a:pt x="2832450" y="1320468"/>
                </a:cubicBezTo>
                <a:cubicBezTo>
                  <a:pt x="2831886" y="1323290"/>
                  <a:pt x="2830475" y="1325829"/>
                  <a:pt x="2828218" y="1328086"/>
                </a:cubicBezTo>
                <a:cubicBezTo>
                  <a:pt x="2825960" y="1330344"/>
                  <a:pt x="2823986" y="1333447"/>
                  <a:pt x="2822293" y="1337397"/>
                </a:cubicBezTo>
                <a:cubicBezTo>
                  <a:pt x="2820600" y="1341348"/>
                  <a:pt x="2818060" y="1344874"/>
                  <a:pt x="2814675" y="1347978"/>
                </a:cubicBezTo>
                <a:cubicBezTo>
                  <a:pt x="2811289" y="1351082"/>
                  <a:pt x="2809032" y="1355173"/>
                  <a:pt x="2807903" y="1360252"/>
                </a:cubicBezTo>
                <a:cubicBezTo>
                  <a:pt x="2803953" y="1371538"/>
                  <a:pt x="2798874" y="1379156"/>
                  <a:pt x="2792667" y="1383106"/>
                </a:cubicBezTo>
                <a:cubicBezTo>
                  <a:pt x="2792102" y="1383106"/>
                  <a:pt x="2791820" y="1383388"/>
                  <a:pt x="2791820" y="1383953"/>
                </a:cubicBezTo>
                <a:lnTo>
                  <a:pt x="2790127" y="1384799"/>
                </a:lnTo>
                <a:cubicBezTo>
                  <a:pt x="2788434" y="1392135"/>
                  <a:pt x="2784766" y="1398060"/>
                  <a:pt x="2779123" y="1402575"/>
                </a:cubicBezTo>
                <a:lnTo>
                  <a:pt x="2776584" y="1405961"/>
                </a:lnTo>
                <a:cubicBezTo>
                  <a:pt x="2760783" y="1425147"/>
                  <a:pt x="2744983" y="1440383"/>
                  <a:pt x="2729182" y="1451670"/>
                </a:cubicBezTo>
                <a:cubicBezTo>
                  <a:pt x="2728618" y="1451670"/>
                  <a:pt x="2728336" y="1451952"/>
                  <a:pt x="2728336" y="1452516"/>
                </a:cubicBezTo>
                <a:lnTo>
                  <a:pt x="2709714" y="1464366"/>
                </a:lnTo>
                <a:cubicBezTo>
                  <a:pt x="2676419" y="1487503"/>
                  <a:pt x="2644536" y="1499071"/>
                  <a:pt x="2614064" y="1499071"/>
                </a:cubicBezTo>
                <a:lnTo>
                  <a:pt x="2605599" y="1499071"/>
                </a:lnTo>
                <a:lnTo>
                  <a:pt x="2597981" y="1498225"/>
                </a:lnTo>
                <a:cubicBezTo>
                  <a:pt x="2577666" y="1497096"/>
                  <a:pt x="2557633" y="1493710"/>
                  <a:pt x="2537882" y="1488067"/>
                </a:cubicBezTo>
                <a:cubicBezTo>
                  <a:pt x="2533932" y="1486939"/>
                  <a:pt x="2529982" y="1484681"/>
                  <a:pt x="2526032" y="1481296"/>
                </a:cubicBezTo>
                <a:cubicBezTo>
                  <a:pt x="2539575" y="1477345"/>
                  <a:pt x="2553118" y="1474242"/>
                  <a:pt x="2566662" y="1471985"/>
                </a:cubicBezTo>
                <a:cubicBezTo>
                  <a:pt x="2584155" y="1469163"/>
                  <a:pt x="2600802" y="1464084"/>
                  <a:pt x="2616603" y="1456748"/>
                </a:cubicBezTo>
                <a:lnTo>
                  <a:pt x="2631839" y="1449130"/>
                </a:lnTo>
                <a:cubicBezTo>
                  <a:pt x="2639175" y="1445744"/>
                  <a:pt x="2645806" y="1442499"/>
                  <a:pt x="2651731" y="1439396"/>
                </a:cubicBezTo>
                <a:cubicBezTo>
                  <a:pt x="2657656" y="1436292"/>
                  <a:pt x="2662876" y="1432765"/>
                  <a:pt x="2667391" y="1428815"/>
                </a:cubicBezTo>
                <a:cubicBezTo>
                  <a:pt x="2685448" y="1413014"/>
                  <a:pt x="2698145" y="1401164"/>
                  <a:pt x="2705481" y="1393264"/>
                </a:cubicBezTo>
                <a:cubicBezTo>
                  <a:pt x="2724103" y="1372949"/>
                  <a:pt x="2740186" y="1350094"/>
                  <a:pt x="2753729" y="1324701"/>
                </a:cubicBezTo>
                <a:cubicBezTo>
                  <a:pt x="2755422" y="1321879"/>
                  <a:pt x="2756974" y="1319340"/>
                  <a:pt x="2758385" y="1317082"/>
                </a:cubicBezTo>
                <a:cubicBezTo>
                  <a:pt x="2759796" y="1314825"/>
                  <a:pt x="2761348" y="1311157"/>
                  <a:pt x="2763041" y="1306078"/>
                </a:cubicBezTo>
                <a:cubicBezTo>
                  <a:pt x="2761912" y="1305514"/>
                  <a:pt x="2760501" y="1305232"/>
                  <a:pt x="2758808" y="1305232"/>
                </a:cubicBezTo>
                <a:cubicBezTo>
                  <a:pt x="2756551" y="1305232"/>
                  <a:pt x="2752601" y="1306361"/>
                  <a:pt x="2746958" y="1308618"/>
                </a:cubicBezTo>
                <a:lnTo>
                  <a:pt x="2741879" y="1310311"/>
                </a:lnTo>
                <a:cubicBezTo>
                  <a:pt x="2723257" y="1315389"/>
                  <a:pt x="2710278" y="1320186"/>
                  <a:pt x="2702942" y="1324701"/>
                </a:cubicBezTo>
                <a:cubicBezTo>
                  <a:pt x="2696734" y="1326393"/>
                  <a:pt x="2690809" y="1328368"/>
                  <a:pt x="2685166" y="1330626"/>
                </a:cubicBezTo>
                <a:cubicBezTo>
                  <a:pt x="2683473" y="1331754"/>
                  <a:pt x="2664005" y="1339655"/>
                  <a:pt x="2626760" y="1354327"/>
                </a:cubicBezTo>
                <a:cubicBezTo>
                  <a:pt x="2606445" y="1361098"/>
                  <a:pt x="2588388" y="1364484"/>
                  <a:pt x="2572587" y="1364484"/>
                </a:cubicBezTo>
                <a:cubicBezTo>
                  <a:pt x="2560737" y="1364484"/>
                  <a:pt x="2552836" y="1362932"/>
                  <a:pt x="2548886" y="1359829"/>
                </a:cubicBezTo>
                <a:cubicBezTo>
                  <a:pt x="2544936" y="1356725"/>
                  <a:pt x="2541268" y="1353480"/>
                  <a:pt x="2537882" y="1350094"/>
                </a:cubicBezTo>
                <a:cubicBezTo>
                  <a:pt x="2537882" y="1349530"/>
                  <a:pt x="2533650" y="1345016"/>
                  <a:pt x="2525185" y="1336551"/>
                </a:cubicBezTo>
                <a:lnTo>
                  <a:pt x="2517567" y="1324701"/>
                </a:lnTo>
                <a:cubicBezTo>
                  <a:pt x="2528853" y="1321315"/>
                  <a:pt x="2545782" y="1315672"/>
                  <a:pt x="2568355" y="1307771"/>
                </a:cubicBezTo>
                <a:cubicBezTo>
                  <a:pt x="2581898" y="1302128"/>
                  <a:pt x="2594313" y="1296485"/>
                  <a:pt x="2605599" y="1290842"/>
                </a:cubicBezTo>
                <a:cubicBezTo>
                  <a:pt x="2609549" y="1289714"/>
                  <a:pt x="2613782" y="1288867"/>
                  <a:pt x="2618296" y="1288303"/>
                </a:cubicBezTo>
                <a:lnTo>
                  <a:pt x="2624221" y="1286610"/>
                </a:lnTo>
                <a:cubicBezTo>
                  <a:pt x="2623093" y="1288867"/>
                  <a:pt x="2607856" y="1297332"/>
                  <a:pt x="2578512" y="1312004"/>
                </a:cubicBezTo>
                <a:lnTo>
                  <a:pt x="2578512" y="1318775"/>
                </a:lnTo>
                <a:cubicBezTo>
                  <a:pt x="2578512" y="1319904"/>
                  <a:pt x="2579359" y="1320750"/>
                  <a:pt x="2581052" y="1321315"/>
                </a:cubicBezTo>
                <a:cubicBezTo>
                  <a:pt x="2582745" y="1321879"/>
                  <a:pt x="2583873" y="1322161"/>
                  <a:pt x="2584437" y="1322161"/>
                </a:cubicBezTo>
                <a:cubicBezTo>
                  <a:pt x="2588388" y="1322161"/>
                  <a:pt x="2591774" y="1319622"/>
                  <a:pt x="2594595" y="1314543"/>
                </a:cubicBezTo>
                <a:cubicBezTo>
                  <a:pt x="2595159" y="1315107"/>
                  <a:pt x="2596147" y="1315672"/>
                  <a:pt x="2597558" y="1316236"/>
                </a:cubicBezTo>
                <a:cubicBezTo>
                  <a:pt x="2598969" y="1316800"/>
                  <a:pt x="2600520" y="1317082"/>
                  <a:pt x="2602213" y="1317082"/>
                </a:cubicBezTo>
                <a:lnTo>
                  <a:pt x="2603906" y="1317082"/>
                </a:lnTo>
                <a:cubicBezTo>
                  <a:pt x="2605599" y="1317082"/>
                  <a:pt x="2607292" y="1315672"/>
                  <a:pt x="2608985" y="1312850"/>
                </a:cubicBezTo>
                <a:lnTo>
                  <a:pt x="2618296" y="1312004"/>
                </a:lnTo>
                <a:cubicBezTo>
                  <a:pt x="2626760" y="1310875"/>
                  <a:pt x="2647781" y="1305232"/>
                  <a:pt x="2681357" y="1295074"/>
                </a:cubicBezTo>
                <a:cubicBezTo>
                  <a:pt x="2714933" y="1284917"/>
                  <a:pt x="2748086" y="1275324"/>
                  <a:pt x="2780816" y="1266295"/>
                </a:cubicBezTo>
                <a:cubicBezTo>
                  <a:pt x="2780816" y="1265730"/>
                  <a:pt x="2781663" y="1265448"/>
                  <a:pt x="2783356" y="1265448"/>
                </a:cubicBezTo>
                <a:lnTo>
                  <a:pt x="2783356" y="1266295"/>
                </a:lnTo>
                <a:cubicBezTo>
                  <a:pt x="2792949" y="1252751"/>
                  <a:pt x="2799721" y="1237797"/>
                  <a:pt x="2803671" y="1221432"/>
                </a:cubicBezTo>
                <a:lnTo>
                  <a:pt x="2807903" y="1210428"/>
                </a:lnTo>
                <a:cubicBezTo>
                  <a:pt x="2805082" y="1211557"/>
                  <a:pt x="2801837" y="1212686"/>
                  <a:pt x="2798169" y="1213814"/>
                </a:cubicBezTo>
                <a:cubicBezTo>
                  <a:pt x="2794501" y="1214943"/>
                  <a:pt x="2774891" y="1223125"/>
                  <a:pt x="2739340" y="1238362"/>
                </a:cubicBezTo>
                <a:lnTo>
                  <a:pt x="2723257" y="1245133"/>
                </a:lnTo>
                <a:cubicBezTo>
                  <a:pt x="2714792" y="1249648"/>
                  <a:pt x="2686577" y="1261498"/>
                  <a:pt x="2638611" y="1280685"/>
                </a:cubicBezTo>
                <a:cubicBezTo>
                  <a:pt x="2636918" y="1280685"/>
                  <a:pt x="2635790" y="1280402"/>
                  <a:pt x="2635225" y="1279838"/>
                </a:cubicBezTo>
                <a:lnTo>
                  <a:pt x="2632686" y="1279838"/>
                </a:lnTo>
                <a:cubicBezTo>
                  <a:pt x="2641150" y="1275888"/>
                  <a:pt x="2649333" y="1271656"/>
                  <a:pt x="2657233" y="1267141"/>
                </a:cubicBezTo>
                <a:cubicBezTo>
                  <a:pt x="2685448" y="1253598"/>
                  <a:pt x="2713381" y="1239772"/>
                  <a:pt x="2741033" y="1225665"/>
                </a:cubicBezTo>
                <a:cubicBezTo>
                  <a:pt x="2743854" y="1223407"/>
                  <a:pt x="2746958" y="1221432"/>
                  <a:pt x="2750344" y="1219740"/>
                </a:cubicBezTo>
                <a:cubicBezTo>
                  <a:pt x="2745829" y="1215225"/>
                  <a:pt x="2739904" y="1212968"/>
                  <a:pt x="2732568" y="1212968"/>
                </a:cubicBezTo>
                <a:lnTo>
                  <a:pt x="2726643" y="1213814"/>
                </a:lnTo>
                <a:cubicBezTo>
                  <a:pt x="2718178" y="1213814"/>
                  <a:pt x="2711547" y="1212545"/>
                  <a:pt x="2706751" y="1210005"/>
                </a:cubicBezTo>
                <a:cubicBezTo>
                  <a:pt x="2701954" y="1207466"/>
                  <a:pt x="2697017" y="1204221"/>
                  <a:pt x="2691938" y="1200271"/>
                </a:cubicBezTo>
                <a:cubicBezTo>
                  <a:pt x="2691938" y="1199707"/>
                  <a:pt x="2691656" y="1199424"/>
                  <a:pt x="2691091" y="1199424"/>
                </a:cubicBezTo>
                <a:lnTo>
                  <a:pt x="2669083" y="1178263"/>
                </a:lnTo>
                <a:lnTo>
                  <a:pt x="2668237" y="1176570"/>
                </a:lnTo>
                <a:lnTo>
                  <a:pt x="2667391" y="1175724"/>
                </a:lnTo>
                <a:cubicBezTo>
                  <a:pt x="2662876" y="1171773"/>
                  <a:pt x="2660619" y="1167823"/>
                  <a:pt x="2660619" y="1163873"/>
                </a:cubicBezTo>
                <a:cubicBezTo>
                  <a:pt x="2660619" y="1161616"/>
                  <a:pt x="2661183" y="1159359"/>
                  <a:pt x="2662312" y="1157101"/>
                </a:cubicBezTo>
                <a:cubicBezTo>
                  <a:pt x="2666262" y="1149765"/>
                  <a:pt x="2673316" y="1146097"/>
                  <a:pt x="2683473" y="1146097"/>
                </a:cubicBezTo>
                <a:lnTo>
                  <a:pt x="2688552" y="1146944"/>
                </a:lnTo>
                <a:lnTo>
                  <a:pt x="2712253" y="1146944"/>
                </a:lnTo>
                <a:cubicBezTo>
                  <a:pt x="2719589" y="1146380"/>
                  <a:pt x="2726501" y="1145251"/>
                  <a:pt x="2732991" y="1143558"/>
                </a:cubicBezTo>
                <a:cubicBezTo>
                  <a:pt x="2739481" y="1141865"/>
                  <a:pt x="2745547" y="1140454"/>
                  <a:pt x="2751190" y="1139326"/>
                </a:cubicBezTo>
                <a:cubicBezTo>
                  <a:pt x="2766991" y="1136504"/>
                  <a:pt x="2782227" y="1132836"/>
                  <a:pt x="2796899" y="1128322"/>
                </a:cubicBezTo>
                <a:cubicBezTo>
                  <a:pt x="2804235" y="1125500"/>
                  <a:pt x="2811289" y="1123243"/>
                  <a:pt x="2818060" y="1121550"/>
                </a:cubicBezTo>
                <a:cubicBezTo>
                  <a:pt x="2829347" y="1118729"/>
                  <a:pt x="2840351" y="1115061"/>
                  <a:pt x="2851072" y="1110546"/>
                </a:cubicBezTo>
                <a:cubicBezTo>
                  <a:pt x="2861794" y="1106032"/>
                  <a:pt x="2872798" y="1102928"/>
                  <a:pt x="2884084" y="1101235"/>
                </a:cubicBezTo>
                <a:cubicBezTo>
                  <a:pt x="2898192" y="1095592"/>
                  <a:pt x="2916814" y="1090795"/>
                  <a:pt x="2939951" y="1086845"/>
                </a:cubicBezTo>
                <a:cubicBezTo>
                  <a:pt x="2943901" y="1086845"/>
                  <a:pt x="2946581" y="1086563"/>
                  <a:pt x="2947992" y="1085999"/>
                </a:cubicBezTo>
                <a:cubicBezTo>
                  <a:pt x="2949403" y="1085435"/>
                  <a:pt x="2950955" y="1085152"/>
                  <a:pt x="2952648" y="1085152"/>
                </a:cubicBezTo>
                <a:close/>
                <a:moveTo>
                  <a:pt x="1925473" y="1062298"/>
                </a:moveTo>
                <a:lnTo>
                  <a:pt x="1920394" y="1067377"/>
                </a:lnTo>
                <a:lnTo>
                  <a:pt x="1924627" y="1069916"/>
                </a:lnTo>
                <a:lnTo>
                  <a:pt x="1928012" y="1064837"/>
                </a:lnTo>
                <a:close/>
                <a:moveTo>
                  <a:pt x="982945" y="973420"/>
                </a:moveTo>
                <a:cubicBezTo>
                  <a:pt x="990845" y="976241"/>
                  <a:pt x="998745" y="977652"/>
                  <a:pt x="1006645" y="977652"/>
                </a:cubicBezTo>
                <a:cubicBezTo>
                  <a:pt x="1012289" y="977652"/>
                  <a:pt x="1017932" y="977088"/>
                  <a:pt x="1023575" y="975959"/>
                </a:cubicBezTo>
                <a:lnTo>
                  <a:pt x="1027807" y="975113"/>
                </a:lnTo>
                <a:cubicBezTo>
                  <a:pt x="1031757" y="975113"/>
                  <a:pt x="1036554" y="977934"/>
                  <a:pt x="1042197" y="983577"/>
                </a:cubicBezTo>
                <a:cubicBezTo>
                  <a:pt x="1046711" y="989784"/>
                  <a:pt x="1052072" y="995428"/>
                  <a:pt x="1058280" y="1000506"/>
                </a:cubicBezTo>
                <a:cubicBezTo>
                  <a:pt x="1064487" y="1005585"/>
                  <a:pt x="1067591" y="1012075"/>
                  <a:pt x="1067591" y="1019975"/>
                </a:cubicBezTo>
                <a:cubicBezTo>
                  <a:pt x="1067591" y="1024489"/>
                  <a:pt x="1066462" y="1029286"/>
                  <a:pt x="1064205" y="1034365"/>
                </a:cubicBezTo>
                <a:cubicBezTo>
                  <a:pt x="1054047" y="1057501"/>
                  <a:pt x="1039375" y="1077252"/>
                  <a:pt x="1020189" y="1093617"/>
                </a:cubicBezTo>
                <a:lnTo>
                  <a:pt x="955011" y="1169798"/>
                </a:lnTo>
                <a:cubicBezTo>
                  <a:pt x="940339" y="1188420"/>
                  <a:pt x="925385" y="1206478"/>
                  <a:pt x="910149" y="1223972"/>
                </a:cubicBezTo>
                <a:cubicBezTo>
                  <a:pt x="894913" y="1241465"/>
                  <a:pt x="883062" y="1254444"/>
                  <a:pt x="874598" y="1262909"/>
                </a:cubicBezTo>
                <a:cubicBezTo>
                  <a:pt x="867827" y="1269681"/>
                  <a:pt x="861901" y="1277017"/>
                  <a:pt x="856822" y="1284917"/>
                </a:cubicBezTo>
                <a:cubicBezTo>
                  <a:pt x="865851" y="1283224"/>
                  <a:pt x="873469" y="1279556"/>
                  <a:pt x="879677" y="1273913"/>
                </a:cubicBezTo>
                <a:lnTo>
                  <a:pt x="891527" y="1265448"/>
                </a:lnTo>
                <a:cubicBezTo>
                  <a:pt x="907892" y="1253034"/>
                  <a:pt x="923693" y="1246826"/>
                  <a:pt x="938929" y="1246826"/>
                </a:cubicBezTo>
                <a:cubicBezTo>
                  <a:pt x="942314" y="1246826"/>
                  <a:pt x="945700" y="1248519"/>
                  <a:pt x="949086" y="1251905"/>
                </a:cubicBezTo>
                <a:cubicBezTo>
                  <a:pt x="954729" y="1261498"/>
                  <a:pt x="961924" y="1268975"/>
                  <a:pt x="970671" y="1274336"/>
                </a:cubicBezTo>
                <a:cubicBezTo>
                  <a:pt x="979418" y="1279697"/>
                  <a:pt x="983791" y="1286610"/>
                  <a:pt x="983791" y="1295074"/>
                </a:cubicBezTo>
                <a:lnTo>
                  <a:pt x="983791" y="1296767"/>
                </a:lnTo>
                <a:cubicBezTo>
                  <a:pt x="988306" y="1300153"/>
                  <a:pt x="992538" y="1301846"/>
                  <a:pt x="996488" y="1301846"/>
                </a:cubicBezTo>
                <a:cubicBezTo>
                  <a:pt x="1002131" y="1301846"/>
                  <a:pt x="1007210" y="1299589"/>
                  <a:pt x="1011724" y="1295074"/>
                </a:cubicBezTo>
                <a:cubicBezTo>
                  <a:pt x="1037682" y="1272502"/>
                  <a:pt x="1055176" y="1259241"/>
                  <a:pt x="1064205" y="1255291"/>
                </a:cubicBezTo>
                <a:lnTo>
                  <a:pt x="1070977" y="1251905"/>
                </a:lnTo>
                <a:cubicBezTo>
                  <a:pt x="1072105" y="1247391"/>
                  <a:pt x="1073234" y="1238079"/>
                  <a:pt x="1074362" y="1223972"/>
                </a:cubicBezTo>
                <a:cubicBezTo>
                  <a:pt x="1074362" y="1210428"/>
                  <a:pt x="1073798" y="1200835"/>
                  <a:pt x="1072669" y="1195192"/>
                </a:cubicBezTo>
                <a:cubicBezTo>
                  <a:pt x="1068155" y="1193499"/>
                  <a:pt x="1063923" y="1192653"/>
                  <a:pt x="1059972" y="1192653"/>
                </a:cubicBezTo>
                <a:cubicBezTo>
                  <a:pt x="1054329" y="1192653"/>
                  <a:pt x="1048969" y="1194064"/>
                  <a:pt x="1043890" y="1196885"/>
                </a:cubicBezTo>
                <a:cubicBezTo>
                  <a:pt x="1033168" y="1203092"/>
                  <a:pt x="1021317" y="1206196"/>
                  <a:pt x="1008338" y="1206196"/>
                </a:cubicBezTo>
                <a:cubicBezTo>
                  <a:pt x="1000438" y="1206196"/>
                  <a:pt x="991974" y="1205068"/>
                  <a:pt x="982945" y="1202810"/>
                </a:cubicBezTo>
                <a:lnTo>
                  <a:pt x="998181" y="1196039"/>
                </a:lnTo>
                <a:cubicBezTo>
                  <a:pt x="1019625" y="1192089"/>
                  <a:pt x="1037965" y="1182495"/>
                  <a:pt x="1053201" y="1167259"/>
                </a:cubicBezTo>
                <a:cubicBezTo>
                  <a:pt x="1056022" y="1164437"/>
                  <a:pt x="1059126" y="1163027"/>
                  <a:pt x="1062512" y="1163027"/>
                </a:cubicBezTo>
                <a:cubicBezTo>
                  <a:pt x="1066462" y="1163027"/>
                  <a:pt x="1070412" y="1164437"/>
                  <a:pt x="1074362" y="1167259"/>
                </a:cubicBezTo>
                <a:cubicBezTo>
                  <a:pt x="1076619" y="1168388"/>
                  <a:pt x="1078877" y="1168952"/>
                  <a:pt x="1081134" y="1168952"/>
                </a:cubicBezTo>
                <a:cubicBezTo>
                  <a:pt x="1085084" y="1168952"/>
                  <a:pt x="1088894" y="1168105"/>
                  <a:pt x="1092561" y="1166413"/>
                </a:cubicBezTo>
                <a:cubicBezTo>
                  <a:pt x="1096230" y="1164720"/>
                  <a:pt x="1100038" y="1163873"/>
                  <a:pt x="1103988" y="1163873"/>
                </a:cubicBezTo>
                <a:cubicBezTo>
                  <a:pt x="1110196" y="1163873"/>
                  <a:pt x="1115839" y="1166695"/>
                  <a:pt x="1120918" y="1172338"/>
                </a:cubicBezTo>
                <a:cubicBezTo>
                  <a:pt x="1123739" y="1176288"/>
                  <a:pt x="1127125" y="1179956"/>
                  <a:pt x="1131075" y="1183342"/>
                </a:cubicBezTo>
                <a:lnTo>
                  <a:pt x="1135307" y="1186728"/>
                </a:lnTo>
                <a:cubicBezTo>
                  <a:pt x="1140386" y="1190678"/>
                  <a:pt x="1142926" y="1194346"/>
                  <a:pt x="1142926" y="1197732"/>
                </a:cubicBezTo>
                <a:cubicBezTo>
                  <a:pt x="1142926" y="1199424"/>
                  <a:pt x="1142643" y="1201117"/>
                  <a:pt x="1142079" y="1202810"/>
                </a:cubicBezTo>
                <a:cubicBezTo>
                  <a:pt x="1141515" y="1204503"/>
                  <a:pt x="1141233" y="1205632"/>
                  <a:pt x="1141233" y="1206196"/>
                </a:cubicBezTo>
                <a:cubicBezTo>
                  <a:pt x="1141233" y="1207889"/>
                  <a:pt x="1141797" y="1209864"/>
                  <a:pt x="1142926" y="1212121"/>
                </a:cubicBezTo>
                <a:cubicBezTo>
                  <a:pt x="1144054" y="1214379"/>
                  <a:pt x="1144901" y="1216354"/>
                  <a:pt x="1145465" y="1218047"/>
                </a:cubicBezTo>
                <a:cubicBezTo>
                  <a:pt x="1140950" y="1220304"/>
                  <a:pt x="1138693" y="1223407"/>
                  <a:pt x="1138693" y="1227358"/>
                </a:cubicBezTo>
                <a:cubicBezTo>
                  <a:pt x="1138693" y="1228486"/>
                  <a:pt x="1139258" y="1230179"/>
                  <a:pt x="1140386" y="1232436"/>
                </a:cubicBezTo>
                <a:cubicBezTo>
                  <a:pt x="1136436" y="1238644"/>
                  <a:pt x="1133897" y="1245415"/>
                  <a:pt x="1132768" y="1252751"/>
                </a:cubicBezTo>
                <a:cubicBezTo>
                  <a:pt x="1132204" y="1257266"/>
                  <a:pt x="1131357" y="1261498"/>
                  <a:pt x="1130229" y="1265448"/>
                </a:cubicBezTo>
                <a:cubicBezTo>
                  <a:pt x="1126278" y="1276170"/>
                  <a:pt x="1123739" y="1286892"/>
                  <a:pt x="1122610" y="1297614"/>
                </a:cubicBezTo>
                <a:lnTo>
                  <a:pt x="1120918" y="1307771"/>
                </a:lnTo>
                <a:cubicBezTo>
                  <a:pt x="1114146" y="1342194"/>
                  <a:pt x="1109914" y="1376899"/>
                  <a:pt x="1108221" y="1411886"/>
                </a:cubicBezTo>
                <a:cubicBezTo>
                  <a:pt x="1107092" y="1420351"/>
                  <a:pt x="1103706" y="1433330"/>
                  <a:pt x="1098063" y="1450823"/>
                </a:cubicBezTo>
                <a:cubicBezTo>
                  <a:pt x="1096935" y="1453645"/>
                  <a:pt x="1095806" y="1455902"/>
                  <a:pt x="1094677" y="1457595"/>
                </a:cubicBezTo>
                <a:cubicBezTo>
                  <a:pt x="1093549" y="1459288"/>
                  <a:pt x="1092702" y="1460698"/>
                  <a:pt x="1092138" y="1461827"/>
                </a:cubicBezTo>
                <a:lnTo>
                  <a:pt x="1085366" y="1455902"/>
                </a:lnTo>
                <a:lnTo>
                  <a:pt x="1059972" y="1430508"/>
                </a:lnTo>
                <a:lnTo>
                  <a:pt x="1011724" y="1447437"/>
                </a:lnTo>
                <a:cubicBezTo>
                  <a:pt x="1006081" y="1449694"/>
                  <a:pt x="1001285" y="1450823"/>
                  <a:pt x="997335" y="1450823"/>
                </a:cubicBezTo>
                <a:cubicBezTo>
                  <a:pt x="991127" y="1450823"/>
                  <a:pt x="984920" y="1447437"/>
                  <a:pt x="978712" y="1440666"/>
                </a:cubicBezTo>
                <a:lnTo>
                  <a:pt x="955011" y="1463520"/>
                </a:lnTo>
                <a:cubicBezTo>
                  <a:pt x="945983" y="1455620"/>
                  <a:pt x="931875" y="1442076"/>
                  <a:pt x="912688" y="1422890"/>
                </a:cubicBezTo>
                <a:cubicBezTo>
                  <a:pt x="906481" y="1417247"/>
                  <a:pt x="903377" y="1410193"/>
                  <a:pt x="903377" y="1401728"/>
                </a:cubicBezTo>
                <a:lnTo>
                  <a:pt x="903377" y="1397496"/>
                </a:lnTo>
                <a:cubicBezTo>
                  <a:pt x="905635" y="1368152"/>
                  <a:pt x="910996" y="1339372"/>
                  <a:pt x="919460" y="1311157"/>
                </a:cubicBezTo>
                <a:cubicBezTo>
                  <a:pt x="919460" y="1310029"/>
                  <a:pt x="919742" y="1309182"/>
                  <a:pt x="920307" y="1308618"/>
                </a:cubicBezTo>
                <a:cubicBezTo>
                  <a:pt x="920871" y="1305232"/>
                  <a:pt x="921859" y="1302128"/>
                  <a:pt x="923270" y="1299307"/>
                </a:cubicBezTo>
                <a:cubicBezTo>
                  <a:pt x="924680" y="1296485"/>
                  <a:pt x="925668" y="1293664"/>
                  <a:pt x="926232" y="1290842"/>
                </a:cubicBezTo>
                <a:cubicBezTo>
                  <a:pt x="926796" y="1288021"/>
                  <a:pt x="927078" y="1285763"/>
                  <a:pt x="927078" y="1284070"/>
                </a:cubicBezTo>
                <a:cubicBezTo>
                  <a:pt x="927078" y="1277863"/>
                  <a:pt x="923693" y="1274759"/>
                  <a:pt x="916921" y="1274759"/>
                </a:cubicBezTo>
                <a:cubicBezTo>
                  <a:pt x="909585" y="1274759"/>
                  <a:pt x="894631" y="1279556"/>
                  <a:pt x="872058" y="1289149"/>
                </a:cubicBezTo>
                <a:cubicBezTo>
                  <a:pt x="852872" y="1296485"/>
                  <a:pt x="835661" y="1307489"/>
                  <a:pt x="820424" y="1322161"/>
                </a:cubicBezTo>
                <a:cubicBezTo>
                  <a:pt x="819296" y="1323854"/>
                  <a:pt x="817321" y="1325265"/>
                  <a:pt x="814499" y="1326393"/>
                </a:cubicBezTo>
                <a:lnTo>
                  <a:pt x="811960" y="1328086"/>
                </a:lnTo>
                <a:lnTo>
                  <a:pt x="799263" y="1317929"/>
                </a:lnTo>
                <a:lnTo>
                  <a:pt x="827196" y="1288303"/>
                </a:lnTo>
                <a:cubicBezTo>
                  <a:pt x="828325" y="1286610"/>
                  <a:pt x="829736" y="1285199"/>
                  <a:pt x="831428" y="1284070"/>
                </a:cubicBezTo>
                <a:cubicBezTo>
                  <a:pt x="851743" y="1260370"/>
                  <a:pt x="870224" y="1235822"/>
                  <a:pt x="886872" y="1210428"/>
                </a:cubicBezTo>
                <a:cubicBezTo>
                  <a:pt x="903518" y="1185035"/>
                  <a:pt x="919742" y="1159923"/>
                  <a:pt x="935543" y="1135093"/>
                </a:cubicBezTo>
                <a:lnTo>
                  <a:pt x="942314" y="1124090"/>
                </a:lnTo>
                <a:cubicBezTo>
                  <a:pt x="964323" y="1088538"/>
                  <a:pt x="978148" y="1063144"/>
                  <a:pt x="983791" y="1047908"/>
                </a:cubicBezTo>
                <a:cubicBezTo>
                  <a:pt x="986613" y="1041136"/>
                  <a:pt x="989716" y="1034647"/>
                  <a:pt x="993102" y="1028440"/>
                </a:cubicBezTo>
                <a:cubicBezTo>
                  <a:pt x="998745" y="1018282"/>
                  <a:pt x="1001567" y="1011228"/>
                  <a:pt x="1001567" y="1007278"/>
                </a:cubicBezTo>
                <a:cubicBezTo>
                  <a:pt x="1001567" y="1002764"/>
                  <a:pt x="999451" y="998249"/>
                  <a:pt x="995218" y="993735"/>
                </a:cubicBezTo>
                <a:cubicBezTo>
                  <a:pt x="990986" y="989220"/>
                  <a:pt x="987177" y="984706"/>
                  <a:pt x="983791" y="980191"/>
                </a:cubicBezTo>
                <a:lnTo>
                  <a:pt x="977866" y="974266"/>
                </a:lnTo>
                <a:close/>
                <a:moveTo>
                  <a:pt x="4323057" y="963262"/>
                </a:moveTo>
                <a:cubicBezTo>
                  <a:pt x="4327572" y="963262"/>
                  <a:pt x="4331804" y="963685"/>
                  <a:pt x="4335754" y="964532"/>
                </a:cubicBezTo>
                <a:cubicBezTo>
                  <a:pt x="4339704" y="965378"/>
                  <a:pt x="4343372" y="965801"/>
                  <a:pt x="4346758" y="965801"/>
                </a:cubicBezTo>
                <a:lnTo>
                  <a:pt x="4372998" y="964955"/>
                </a:lnTo>
                <a:cubicBezTo>
                  <a:pt x="4379206" y="964955"/>
                  <a:pt x="4384566" y="968059"/>
                  <a:pt x="4389081" y="974266"/>
                </a:cubicBezTo>
                <a:lnTo>
                  <a:pt x="4421246" y="1016589"/>
                </a:lnTo>
                <a:cubicBezTo>
                  <a:pt x="4424068" y="1020539"/>
                  <a:pt x="4426325" y="1024630"/>
                  <a:pt x="4428018" y="1028863"/>
                </a:cubicBezTo>
                <a:cubicBezTo>
                  <a:pt x="4429711" y="1033095"/>
                  <a:pt x="4430557" y="1036340"/>
                  <a:pt x="4430557" y="1038597"/>
                </a:cubicBezTo>
                <a:cubicBezTo>
                  <a:pt x="4430557" y="1041983"/>
                  <a:pt x="4428300" y="1044804"/>
                  <a:pt x="4423786" y="1047062"/>
                </a:cubicBezTo>
                <a:cubicBezTo>
                  <a:pt x="4422657" y="1047626"/>
                  <a:pt x="4421387" y="1048049"/>
                  <a:pt x="4419977" y="1048331"/>
                </a:cubicBezTo>
                <a:cubicBezTo>
                  <a:pt x="4418566" y="1048613"/>
                  <a:pt x="4417296" y="1049601"/>
                  <a:pt x="4416168" y="1051294"/>
                </a:cubicBezTo>
                <a:cubicBezTo>
                  <a:pt x="4411089" y="1056937"/>
                  <a:pt x="4405587" y="1060323"/>
                  <a:pt x="4399662" y="1061451"/>
                </a:cubicBezTo>
                <a:cubicBezTo>
                  <a:pt x="4393736" y="1062580"/>
                  <a:pt x="4387388" y="1063144"/>
                  <a:pt x="4380616" y="1063144"/>
                </a:cubicBezTo>
                <a:cubicBezTo>
                  <a:pt x="4371588" y="1063709"/>
                  <a:pt x="4362276" y="1065119"/>
                  <a:pt x="4352683" y="1067377"/>
                </a:cubicBezTo>
                <a:lnTo>
                  <a:pt x="4329829" y="1072455"/>
                </a:lnTo>
                <a:cubicBezTo>
                  <a:pt x="4329829" y="1058912"/>
                  <a:pt x="4330675" y="1045369"/>
                  <a:pt x="4332368" y="1031825"/>
                </a:cubicBezTo>
                <a:lnTo>
                  <a:pt x="4333215" y="1012357"/>
                </a:lnTo>
                <a:cubicBezTo>
                  <a:pt x="4332650" y="1008407"/>
                  <a:pt x="4330957" y="1005162"/>
                  <a:pt x="4328136" y="1002622"/>
                </a:cubicBezTo>
                <a:cubicBezTo>
                  <a:pt x="4325314" y="1000083"/>
                  <a:pt x="4320235" y="997403"/>
                  <a:pt x="4312900" y="994581"/>
                </a:cubicBezTo>
                <a:cubicBezTo>
                  <a:pt x="4295406" y="985552"/>
                  <a:pt x="4284120" y="981038"/>
                  <a:pt x="4279041" y="981038"/>
                </a:cubicBezTo>
                <a:cubicBezTo>
                  <a:pt x="4277912" y="981038"/>
                  <a:pt x="4276502" y="981320"/>
                  <a:pt x="4274809" y="981884"/>
                </a:cubicBezTo>
                <a:cubicBezTo>
                  <a:pt x="4273116" y="982449"/>
                  <a:pt x="4271423" y="982731"/>
                  <a:pt x="4269730" y="982731"/>
                </a:cubicBezTo>
                <a:cubicBezTo>
                  <a:pt x="4269730" y="977088"/>
                  <a:pt x="4270859" y="972855"/>
                  <a:pt x="4273116" y="970034"/>
                </a:cubicBezTo>
                <a:cubicBezTo>
                  <a:pt x="4276502" y="965519"/>
                  <a:pt x="4293149" y="963262"/>
                  <a:pt x="4323057" y="963262"/>
                </a:cubicBezTo>
                <a:close/>
                <a:moveTo>
                  <a:pt x="2330927" y="961569"/>
                </a:moveTo>
                <a:cubicBezTo>
                  <a:pt x="2333749" y="961569"/>
                  <a:pt x="2336570" y="962980"/>
                  <a:pt x="2339392" y="965801"/>
                </a:cubicBezTo>
                <a:cubicBezTo>
                  <a:pt x="2342214" y="968623"/>
                  <a:pt x="2345599" y="973984"/>
                  <a:pt x="2349549" y="981884"/>
                </a:cubicBezTo>
                <a:cubicBezTo>
                  <a:pt x="2351242" y="985270"/>
                  <a:pt x="2353218" y="987809"/>
                  <a:pt x="2355475" y="989502"/>
                </a:cubicBezTo>
                <a:cubicBezTo>
                  <a:pt x="2357732" y="991195"/>
                  <a:pt x="2359425" y="992606"/>
                  <a:pt x="2360553" y="993735"/>
                </a:cubicBezTo>
                <a:lnTo>
                  <a:pt x="2374943" y="1009817"/>
                </a:lnTo>
                <a:lnTo>
                  <a:pt x="2368172" y="1020821"/>
                </a:lnTo>
                <a:cubicBezTo>
                  <a:pt x="2364222" y="1027593"/>
                  <a:pt x="2358296" y="1031543"/>
                  <a:pt x="2350396" y="1032672"/>
                </a:cubicBezTo>
                <a:cubicBezTo>
                  <a:pt x="2344753" y="1033800"/>
                  <a:pt x="2341085" y="1035352"/>
                  <a:pt x="2339392" y="1037327"/>
                </a:cubicBezTo>
                <a:cubicBezTo>
                  <a:pt x="2337699" y="1039302"/>
                  <a:pt x="2336853" y="1043394"/>
                  <a:pt x="2336853" y="1049601"/>
                </a:cubicBezTo>
                <a:lnTo>
                  <a:pt x="2337699" y="1064837"/>
                </a:lnTo>
                <a:cubicBezTo>
                  <a:pt x="2337699" y="1073302"/>
                  <a:pt x="2338545" y="1081484"/>
                  <a:pt x="2340238" y="1089385"/>
                </a:cubicBezTo>
                <a:cubicBezTo>
                  <a:pt x="2341367" y="1093335"/>
                  <a:pt x="2341931" y="1097285"/>
                  <a:pt x="2341931" y="1101235"/>
                </a:cubicBezTo>
                <a:lnTo>
                  <a:pt x="2341085" y="1109700"/>
                </a:lnTo>
                <a:cubicBezTo>
                  <a:pt x="2341085" y="1127193"/>
                  <a:pt x="2341508" y="1140878"/>
                  <a:pt x="2342355" y="1150753"/>
                </a:cubicBezTo>
                <a:cubicBezTo>
                  <a:pt x="2343201" y="1160628"/>
                  <a:pt x="2343624" y="1187574"/>
                  <a:pt x="2343624" y="1231590"/>
                </a:cubicBezTo>
                <a:lnTo>
                  <a:pt x="2344471" y="1263755"/>
                </a:lnTo>
                <a:cubicBezTo>
                  <a:pt x="2343906" y="1267706"/>
                  <a:pt x="2343624" y="1283224"/>
                  <a:pt x="2343624" y="1310311"/>
                </a:cubicBezTo>
                <a:cubicBezTo>
                  <a:pt x="2344188" y="1313697"/>
                  <a:pt x="2344471" y="1325547"/>
                  <a:pt x="2344471" y="1345862"/>
                </a:cubicBezTo>
                <a:lnTo>
                  <a:pt x="2344471" y="1398343"/>
                </a:lnTo>
                <a:lnTo>
                  <a:pt x="2345317" y="1427122"/>
                </a:lnTo>
                <a:lnTo>
                  <a:pt x="2344471" y="1455055"/>
                </a:lnTo>
                <a:lnTo>
                  <a:pt x="2344471" y="1488914"/>
                </a:lnTo>
                <a:cubicBezTo>
                  <a:pt x="2344471" y="1508664"/>
                  <a:pt x="2334877" y="1523336"/>
                  <a:pt x="2315691" y="1532930"/>
                </a:cubicBezTo>
                <a:lnTo>
                  <a:pt x="2313152" y="1532930"/>
                </a:lnTo>
                <a:cubicBezTo>
                  <a:pt x="2310895" y="1532365"/>
                  <a:pt x="2300455" y="1524465"/>
                  <a:pt x="2281833" y="1509229"/>
                </a:cubicBezTo>
                <a:lnTo>
                  <a:pt x="2260671" y="1488914"/>
                </a:lnTo>
                <a:lnTo>
                  <a:pt x="2257285" y="1484681"/>
                </a:lnTo>
                <a:lnTo>
                  <a:pt x="2231892" y="1434740"/>
                </a:lnTo>
                <a:lnTo>
                  <a:pt x="2219195" y="1409347"/>
                </a:lnTo>
                <a:cubicBezTo>
                  <a:pt x="2217502" y="1407654"/>
                  <a:pt x="2216091" y="1405678"/>
                  <a:pt x="2214962" y="1403421"/>
                </a:cubicBezTo>
                <a:lnTo>
                  <a:pt x="2199726" y="1412732"/>
                </a:lnTo>
                <a:cubicBezTo>
                  <a:pt x="2191826" y="1415554"/>
                  <a:pt x="2184772" y="1419786"/>
                  <a:pt x="2178565" y="1425429"/>
                </a:cubicBezTo>
                <a:cubicBezTo>
                  <a:pt x="2178000" y="1425993"/>
                  <a:pt x="2177154" y="1426417"/>
                  <a:pt x="2176025" y="1426699"/>
                </a:cubicBezTo>
                <a:cubicBezTo>
                  <a:pt x="2174896" y="1426981"/>
                  <a:pt x="2173627" y="1427263"/>
                  <a:pt x="2172216" y="1427545"/>
                </a:cubicBezTo>
                <a:cubicBezTo>
                  <a:pt x="2170805" y="1427828"/>
                  <a:pt x="2169536" y="1428251"/>
                  <a:pt x="2168407" y="1428815"/>
                </a:cubicBezTo>
                <a:cubicBezTo>
                  <a:pt x="2150914" y="1437844"/>
                  <a:pt x="2132009" y="1442358"/>
                  <a:pt x="2111694" y="1442358"/>
                </a:cubicBezTo>
                <a:cubicBezTo>
                  <a:pt x="2103230" y="1442358"/>
                  <a:pt x="2096740" y="1439255"/>
                  <a:pt x="2092226" y="1433047"/>
                </a:cubicBezTo>
                <a:cubicBezTo>
                  <a:pt x="2088840" y="1429097"/>
                  <a:pt x="2083761" y="1424583"/>
                  <a:pt x="2076989" y="1419504"/>
                </a:cubicBezTo>
                <a:lnTo>
                  <a:pt x="2069371" y="1433047"/>
                </a:lnTo>
                <a:cubicBezTo>
                  <a:pt x="2068243" y="1433612"/>
                  <a:pt x="2066550" y="1433894"/>
                  <a:pt x="2064292" y="1433894"/>
                </a:cubicBezTo>
                <a:lnTo>
                  <a:pt x="2054981" y="1427969"/>
                </a:lnTo>
                <a:cubicBezTo>
                  <a:pt x="2045388" y="1424583"/>
                  <a:pt x="2038052" y="1418658"/>
                  <a:pt x="2032973" y="1410193"/>
                </a:cubicBezTo>
                <a:cubicBezTo>
                  <a:pt x="2031281" y="1407371"/>
                  <a:pt x="2029023" y="1404832"/>
                  <a:pt x="2026202" y="1402575"/>
                </a:cubicBezTo>
                <a:cubicBezTo>
                  <a:pt x="2021123" y="1398625"/>
                  <a:pt x="2014916" y="1391289"/>
                  <a:pt x="2007580" y="1380567"/>
                </a:cubicBezTo>
                <a:lnTo>
                  <a:pt x="2021123" y="1321315"/>
                </a:lnTo>
                <a:cubicBezTo>
                  <a:pt x="2023380" y="1316236"/>
                  <a:pt x="2025638" y="1306361"/>
                  <a:pt x="2027895" y="1291689"/>
                </a:cubicBezTo>
                <a:cubicBezTo>
                  <a:pt x="2029023" y="1288303"/>
                  <a:pt x="2029870" y="1284635"/>
                  <a:pt x="2030434" y="1280685"/>
                </a:cubicBezTo>
                <a:cubicBezTo>
                  <a:pt x="2030998" y="1272784"/>
                  <a:pt x="2033256" y="1264884"/>
                  <a:pt x="2037206" y="1256984"/>
                </a:cubicBezTo>
                <a:cubicBezTo>
                  <a:pt x="2037770" y="1255291"/>
                  <a:pt x="2038052" y="1252328"/>
                  <a:pt x="2038052" y="1248096"/>
                </a:cubicBezTo>
                <a:cubicBezTo>
                  <a:pt x="2038052" y="1243864"/>
                  <a:pt x="2039745" y="1235822"/>
                  <a:pt x="2043131" y="1223972"/>
                </a:cubicBezTo>
                <a:cubicBezTo>
                  <a:pt x="2046517" y="1212121"/>
                  <a:pt x="2048774" y="1199989"/>
                  <a:pt x="2049903" y="1187574"/>
                </a:cubicBezTo>
                <a:cubicBezTo>
                  <a:pt x="2050467" y="1183060"/>
                  <a:pt x="2051455" y="1178263"/>
                  <a:pt x="2052865" y="1173184"/>
                </a:cubicBezTo>
                <a:cubicBezTo>
                  <a:pt x="2054276" y="1168105"/>
                  <a:pt x="2054981" y="1162745"/>
                  <a:pt x="2054981" y="1157101"/>
                </a:cubicBezTo>
                <a:cubicBezTo>
                  <a:pt x="2054981" y="1148073"/>
                  <a:pt x="2053006" y="1139608"/>
                  <a:pt x="2049056" y="1131708"/>
                </a:cubicBezTo>
                <a:cubicBezTo>
                  <a:pt x="2047363" y="1128322"/>
                  <a:pt x="2044824" y="1125218"/>
                  <a:pt x="2041438" y="1122397"/>
                </a:cubicBezTo>
                <a:lnTo>
                  <a:pt x="2049903" y="1122397"/>
                </a:lnTo>
                <a:cubicBezTo>
                  <a:pt x="2052160" y="1122397"/>
                  <a:pt x="2054840" y="1122679"/>
                  <a:pt x="2057944" y="1123243"/>
                </a:cubicBezTo>
                <a:cubicBezTo>
                  <a:pt x="2061048" y="1123807"/>
                  <a:pt x="2064010" y="1126347"/>
                  <a:pt x="2066832" y="1130861"/>
                </a:cubicBezTo>
                <a:cubicBezTo>
                  <a:pt x="2067961" y="1132554"/>
                  <a:pt x="2069653" y="1134247"/>
                  <a:pt x="2071911" y="1135940"/>
                </a:cubicBezTo>
                <a:cubicBezTo>
                  <a:pt x="2089969" y="1149483"/>
                  <a:pt x="2099844" y="1167823"/>
                  <a:pt x="2101537" y="1190960"/>
                </a:cubicBezTo>
                <a:lnTo>
                  <a:pt x="2100690" y="1199424"/>
                </a:lnTo>
                <a:cubicBezTo>
                  <a:pt x="2100690" y="1208453"/>
                  <a:pt x="2102101" y="1214661"/>
                  <a:pt x="2104923" y="1218047"/>
                </a:cubicBezTo>
                <a:cubicBezTo>
                  <a:pt x="2103794" y="1219740"/>
                  <a:pt x="2103230" y="1221715"/>
                  <a:pt x="2103230" y="1223972"/>
                </a:cubicBezTo>
                <a:cubicBezTo>
                  <a:pt x="2103230" y="1225665"/>
                  <a:pt x="2103512" y="1227499"/>
                  <a:pt x="2104076" y="1229474"/>
                </a:cubicBezTo>
                <a:cubicBezTo>
                  <a:pt x="2104640" y="1231449"/>
                  <a:pt x="2104923" y="1233565"/>
                  <a:pt x="2104923" y="1235822"/>
                </a:cubicBezTo>
                <a:lnTo>
                  <a:pt x="2104076" y="1251905"/>
                </a:lnTo>
                <a:lnTo>
                  <a:pt x="2103230" y="1292535"/>
                </a:lnTo>
                <a:lnTo>
                  <a:pt x="2104076" y="1294228"/>
                </a:lnTo>
                <a:cubicBezTo>
                  <a:pt x="2108591" y="1292535"/>
                  <a:pt x="2112400" y="1289714"/>
                  <a:pt x="2115503" y="1285763"/>
                </a:cubicBezTo>
                <a:cubicBezTo>
                  <a:pt x="2118607" y="1281813"/>
                  <a:pt x="2122134" y="1278710"/>
                  <a:pt x="2126084" y="1276452"/>
                </a:cubicBezTo>
                <a:cubicBezTo>
                  <a:pt x="2123827" y="1280402"/>
                  <a:pt x="2121288" y="1285763"/>
                  <a:pt x="2118466" y="1292535"/>
                </a:cubicBezTo>
                <a:cubicBezTo>
                  <a:pt x="2120159" y="1291406"/>
                  <a:pt x="2121711" y="1290560"/>
                  <a:pt x="2123121" y="1289996"/>
                </a:cubicBezTo>
                <a:cubicBezTo>
                  <a:pt x="2124532" y="1289431"/>
                  <a:pt x="2126084" y="1288867"/>
                  <a:pt x="2127777" y="1288303"/>
                </a:cubicBezTo>
                <a:lnTo>
                  <a:pt x="2142167" y="1278145"/>
                </a:lnTo>
                <a:cubicBezTo>
                  <a:pt x="2150631" y="1272502"/>
                  <a:pt x="2158814" y="1266295"/>
                  <a:pt x="2166714" y="1259523"/>
                </a:cubicBezTo>
                <a:cubicBezTo>
                  <a:pt x="2171793" y="1255009"/>
                  <a:pt x="2177718" y="1251341"/>
                  <a:pt x="2184490" y="1248519"/>
                </a:cubicBezTo>
                <a:lnTo>
                  <a:pt x="2185336" y="1247673"/>
                </a:lnTo>
                <a:cubicBezTo>
                  <a:pt x="2210166" y="1235258"/>
                  <a:pt x="2226531" y="1229051"/>
                  <a:pt x="2234431" y="1229051"/>
                </a:cubicBezTo>
                <a:cubicBezTo>
                  <a:pt x="2245153" y="1229051"/>
                  <a:pt x="2253617" y="1232719"/>
                  <a:pt x="2259825" y="1240055"/>
                </a:cubicBezTo>
                <a:cubicBezTo>
                  <a:pt x="2264339" y="1245698"/>
                  <a:pt x="2267725" y="1249083"/>
                  <a:pt x="2269982" y="1250212"/>
                </a:cubicBezTo>
                <a:cubicBezTo>
                  <a:pt x="2268289" y="1263755"/>
                  <a:pt x="2260953" y="1271656"/>
                  <a:pt x="2247974" y="1273913"/>
                </a:cubicBezTo>
                <a:cubicBezTo>
                  <a:pt x="2244024" y="1274477"/>
                  <a:pt x="2239510" y="1276311"/>
                  <a:pt x="2234431" y="1279415"/>
                </a:cubicBezTo>
                <a:cubicBezTo>
                  <a:pt x="2229352" y="1282519"/>
                  <a:pt x="2224273" y="1284917"/>
                  <a:pt x="2219195" y="1286610"/>
                </a:cubicBezTo>
                <a:cubicBezTo>
                  <a:pt x="2201137" y="1293946"/>
                  <a:pt x="2192108" y="1299025"/>
                  <a:pt x="2192108" y="1301846"/>
                </a:cubicBezTo>
                <a:lnTo>
                  <a:pt x="2192954" y="1309464"/>
                </a:lnTo>
                <a:lnTo>
                  <a:pt x="2187876" y="1301846"/>
                </a:lnTo>
                <a:lnTo>
                  <a:pt x="2181104" y="1304386"/>
                </a:lnTo>
                <a:cubicBezTo>
                  <a:pt x="2176025" y="1305514"/>
                  <a:pt x="2171229" y="1307489"/>
                  <a:pt x="2166714" y="1310311"/>
                </a:cubicBezTo>
                <a:cubicBezTo>
                  <a:pt x="2155992" y="1316518"/>
                  <a:pt x="2144706" y="1320468"/>
                  <a:pt x="2132856" y="1322161"/>
                </a:cubicBezTo>
                <a:cubicBezTo>
                  <a:pt x="2130599" y="1323290"/>
                  <a:pt x="2127495" y="1323854"/>
                  <a:pt x="2123545" y="1323854"/>
                </a:cubicBezTo>
                <a:cubicBezTo>
                  <a:pt x="2117902" y="1323854"/>
                  <a:pt x="2113387" y="1321315"/>
                  <a:pt x="2110001" y="1316236"/>
                </a:cubicBezTo>
                <a:lnTo>
                  <a:pt x="2110001" y="1315389"/>
                </a:lnTo>
                <a:cubicBezTo>
                  <a:pt x="2108308" y="1312568"/>
                  <a:pt x="2106051" y="1311157"/>
                  <a:pt x="2103230" y="1311157"/>
                </a:cubicBezTo>
                <a:lnTo>
                  <a:pt x="2101537" y="1311157"/>
                </a:lnTo>
                <a:lnTo>
                  <a:pt x="2094765" y="1367024"/>
                </a:lnTo>
                <a:lnTo>
                  <a:pt x="2093919" y="1380567"/>
                </a:lnTo>
                <a:cubicBezTo>
                  <a:pt x="2093354" y="1390160"/>
                  <a:pt x="2090250" y="1398625"/>
                  <a:pt x="2084607" y="1405961"/>
                </a:cubicBezTo>
                <a:cubicBezTo>
                  <a:pt x="2090250" y="1404832"/>
                  <a:pt x="2095611" y="1401728"/>
                  <a:pt x="2100690" y="1396650"/>
                </a:cubicBezTo>
                <a:cubicBezTo>
                  <a:pt x="2102947" y="1394392"/>
                  <a:pt x="2105769" y="1392135"/>
                  <a:pt x="2109155" y="1389878"/>
                </a:cubicBezTo>
                <a:cubicBezTo>
                  <a:pt x="2105205" y="1398343"/>
                  <a:pt x="2103230" y="1403703"/>
                  <a:pt x="2103230" y="1405961"/>
                </a:cubicBezTo>
                <a:cubicBezTo>
                  <a:pt x="2102665" y="1407654"/>
                  <a:pt x="2102806" y="1408923"/>
                  <a:pt x="2103653" y="1409770"/>
                </a:cubicBezTo>
                <a:cubicBezTo>
                  <a:pt x="2104499" y="1410616"/>
                  <a:pt x="2106615" y="1411039"/>
                  <a:pt x="2110001" y="1411039"/>
                </a:cubicBezTo>
                <a:cubicBezTo>
                  <a:pt x="2122416" y="1404832"/>
                  <a:pt x="2134831" y="1399189"/>
                  <a:pt x="2147246" y="1394110"/>
                </a:cubicBezTo>
                <a:cubicBezTo>
                  <a:pt x="2169818" y="1383953"/>
                  <a:pt x="2182515" y="1378874"/>
                  <a:pt x="2185336" y="1378874"/>
                </a:cubicBezTo>
                <a:lnTo>
                  <a:pt x="2205651" y="1371256"/>
                </a:lnTo>
                <a:cubicBezTo>
                  <a:pt x="2205087" y="1367306"/>
                  <a:pt x="2204241" y="1363638"/>
                  <a:pt x="2203112" y="1360252"/>
                </a:cubicBezTo>
                <a:cubicBezTo>
                  <a:pt x="2200855" y="1352351"/>
                  <a:pt x="2199021" y="1345016"/>
                  <a:pt x="2197610" y="1338244"/>
                </a:cubicBezTo>
                <a:cubicBezTo>
                  <a:pt x="2196199" y="1331472"/>
                  <a:pt x="2195211" y="1324701"/>
                  <a:pt x="2194647" y="1317929"/>
                </a:cubicBezTo>
                <a:lnTo>
                  <a:pt x="2192954" y="1309464"/>
                </a:lnTo>
                <a:lnTo>
                  <a:pt x="2215809" y="1348401"/>
                </a:lnTo>
                <a:lnTo>
                  <a:pt x="2221734" y="1360252"/>
                </a:lnTo>
                <a:cubicBezTo>
                  <a:pt x="2223427" y="1363073"/>
                  <a:pt x="2226813" y="1364484"/>
                  <a:pt x="2231892" y="1364484"/>
                </a:cubicBezTo>
                <a:lnTo>
                  <a:pt x="2264057" y="1357712"/>
                </a:lnTo>
                <a:cubicBezTo>
                  <a:pt x="2267443" y="1356584"/>
                  <a:pt x="2269559" y="1355173"/>
                  <a:pt x="2270405" y="1353480"/>
                </a:cubicBezTo>
                <a:cubicBezTo>
                  <a:pt x="2271252" y="1351787"/>
                  <a:pt x="2271675" y="1349530"/>
                  <a:pt x="2271675" y="1346709"/>
                </a:cubicBezTo>
                <a:lnTo>
                  <a:pt x="2273368" y="1318775"/>
                </a:lnTo>
                <a:cubicBezTo>
                  <a:pt x="2275625" y="1296203"/>
                  <a:pt x="2277036" y="1274195"/>
                  <a:pt x="2277600" y="1252751"/>
                </a:cubicBezTo>
                <a:cubicBezTo>
                  <a:pt x="2278165" y="1231308"/>
                  <a:pt x="2279011" y="1210711"/>
                  <a:pt x="2280140" y="1190960"/>
                </a:cubicBezTo>
                <a:cubicBezTo>
                  <a:pt x="2281833" y="1181367"/>
                  <a:pt x="2282679" y="1170645"/>
                  <a:pt x="2282679" y="1158794"/>
                </a:cubicBezTo>
                <a:lnTo>
                  <a:pt x="2283526" y="1146944"/>
                </a:lnTo>
                <a:lnTo>
                  <a:pt x="2287758" y="1088538"/>
                </a:lnTo>
                <a:cubicBezTo>
                  <a:pt x="2288322" y="1073866"/>
                  <a:pt x="2289169" y="1059476"/>
                  <a:pt x="2290297" y="1045369"/>
                </a:cubicBezTo>
                <a:cubicBezTo>
                  <a:pt x="2290297" y="1040290"/>
                  <a:pt x="2289592" y="1035634"/>
                  <a:pt x="2288181" y="1031402"/>
                </a:cubicBezTo>
                <a:cubicBezTo>
                  <a:pt x="2286770" y="1027170"/>
                  <a:pt x="2284372" y="1023784"/>
                  <a:pt x="2280986" y="1021245"/>
                </a:cubicBezTo>
                <a:cubicBezTo>
                  <a:pt x="2277600" y="1018705"/>
                  <a:pt x="2274497" y="1017436"/>
                  <a:pt x="2271675" y="1017436"/>
                </a:cubicBezTo>
                <a:lnTo>
                  <a:pt x="2268289" y="1018282"/>
                </a:lnTo>
                <a:cubicBezTo>
                  <a:pt x="2258132" y="1020539"/>
                  <a:pt x="2247974" y="1021950"/>
                  <a:pt x="2237817" y="1022514"/>
                </a:cubicBezTo>
                <a:cubicBezTo>
                  <a:pt x="2224838" y="1023643"/>
                  <a:pt x="2211859" y="1026464"/>
                  <a:pt x="2198880" y="1030979"/>
                </a:cubicBezTo>
                <a:cubicBezTo>
                  <a:pt x="2162764" y="1040008"/>
                  <a:pt x="2131163" y="1051858"/>
                  <a:pt x="2104076" y="1066530"/>
                </a:cubicBezTo>
                <a:cubicBezTo>
                  <a:pt x="2103512" y="1067095"/>
                  <a:pt x="2102383" y="1067377"/>
                  <a:pt x="2100690" y="1067377"/>
                </a:cubicBezTo>
                <a:lnTo>
                  <a:pt x="2095611" y="1066530"/>
                </a:lnTo>
                <a:cubicBezTo>
                  <a:pt x="2106333" y="1058066"/>
                  <a:pt x="2116491" y="1050447"/>
                  <a:pt x="2126084" y="1043676"/>
                </a:cubicBezTo>
                <a:cubicBezTo>
                  <a:pt x="2154864" y="1022796"/>
                  <a:pt x="2186465" y="1007560"/>
                  <a:pt x="2220888" y="997967"/>
                </a:cubicBezTo>
                <a:lnTo>
                  <a:pt x="2236124" y="991195"/>
                </a:lnTo>
                <a:lnTo>
                  <a:pt x="2265750" y="981038"/>
                </a:lnTo>
                <a:cubicBezTo>
                  <a:pt x="2286065" y="972573"/>
                  <a:pt x="2296505" y="968341"/>
                  <a:pt x="2297069" y="968341"/>
                </a:cubicBezTo>
                <a:cubicBezTo>
                  <a:pt x="2297633" y="968341"/>
                  <a:pt x="2298621" y="967918"/>
                  <a:pt x="2300032" y="967071"/>
                </a:cubicBezTo>
                <a:cubicBezTo>
                  <a:pt x="2301442" y="966225"/>
                  <a:pt x="2303276" y="965660"/>
                  <a:pt x="2305534" y="965378"/>
                </a:cubicBezTo>
                <a:cubicBezTo>
                  <a:pt x="2307791" y="965096"/>
                  <a:pt x="2309766" y="964673"/>
                  <a:pt x="2311459" y="964109"/>
                </a:cubicBezTo>
                <a:cubicBezTo>
                  <a:pt x="2319359" y="962416"/>
                  <a:pt x="2325849" y="961569"/>
                  <a:pt x="2330927" y="961569"/>
                </a:cubicBezTo>
                <a:close/>
                <a:moveTo>
                  <a:pt x="4804693" y="959876"/>
                </a:moveTo>
                <a:cubicBezTo>
                  <a:pt x="4806950" y="959876"/>
                  <a:pt x="4809348" y="960017"/>
                  <a:pt x="4811888" y="960300"/>
                </a:cubicBezTo>
                <a:cubicBezTo>
                  <a:pt x="4814427" y="960582"/>
                  <a:pt x="4816825" y="960723"/>
                  <a:pt x="4819083" y="960723"/>
                </a:cubicBezTo>
                <a:cubicBezTo>
                  <a:pt x="4821339" y="960723"/>
                  <a:pt x="4824443" y="962698"/>
                  <a:pt x="4828394" y="966648"/>
                </a:cubicBezTo>
                <a:cubicBezTo>
                  <a:pt x="4834601" y="977934"/>
                  <a:pt x="4842501" y="987809"/>
                  <a:pt x="4852095" y="996274"/>
                </a:cubicBezTo>
                <a:cubicBezTo>
                  <a:pt x="4856044" y="1000224"/>
                  <a:pt x="4858020" y="1006714"/>
                  <a:pt x="4858020" y="1015743"/>
                </a:cubicBezTo>
                <a:cubicBezTo>
                  <a:pt x="4858020" y="1021386"/>
                  <a:pt x="4856891" y="1026464"/>
                  <a:pt x="4854634" y="1030979"/>
                </a:cubicBezTo>
                <a:cubicBezTo>
                  <a:pt x="4848426" y="1040008"/>
                  <a:pt x="4841654" y="1048472"/>
                  <a:pt x="4834319" y="1056373"/>
                </a:cubicBezTo>
                <a:cubicBezTo>
                  <a:pt x="4831497" y="1059759"/>
                  <a:pt x="4827829" y="1062016"/>
                  <a:pt x="4823315" y="1063144"/>
                </a:cubicBezTo>
                <a:cubicBezTo>
                  <a:pt x="4814850" y="1064837"/>
                  <a:pt x="4809772" y="1068787"/>
                  <a:pt x="4808079" y="1074995"/>
                </a:cubicBezTo>
                <a:cubicBezTo>
                  <a:pt x="4808079" y="1076123"/>
                  <a:pt x="4807796" y="1076970"/>
                  <a:pt x="4807232" y="1077534"/>
                </a:cubicBezTo>
                <a:cubicBezTo>
                  <a:pt x="4797075" y="1084306"/>
                  <a:pt x="4788046" y="1092770"/>
                  <a:pt x="4780145" y="1102928"/>
                </a:cubicBezTo>
                <a:cubicBezTo>
                  <a:pt x="4772809" y="1110264"/>
                  <a:pt x="4768012" y="1114778"/>
                  <a:pt x="4765756" y="1116471"/>
                </a:cubicBezTo>
                <a:cubicBezTo>
                  <a:pt x="4757855" y="1122114"/>
                  <a:pt x="4750519" y="1130015"/>
                  <a:pt x="4743748" y="1140172"/>
                </a:cubicBezTo>
                <a:cubicBezTo>
                  <a:pt x="4740362" y="1145251"/>
                  <a:pt x="4738104" y="1151458"/>
                  <a:pt x="4736976" y="1158794"/>
                </a:cubicBezTo>
                <a:lnTo>
                  <a:pt x="4797075" y="1134247"/>
                </a:lnTo>
                <a:cubicBezTo>
                  <a:pt x="4801589" y="1131990"/>
                  <a:pt x="4805821" y="1130861"/>
                  <a:pt x="4809772" y="1130861"/>
                </a:cubicBezTo>
                <a:cubicBezTo>
                  <a:pt x="4817672" y="1130861"/>
                  <a:pt x="4824161" y="1135658"/>
                  <a:pt x="4829240" y="1145251"/>
                </a:cubicBezTo>
                <a:cubicBezTo>
                  <a:pt x="4832061" y="1149765"/>
                  <a:pt x="4835447" y="1153716"/>
                  <a:pt x="4839398" y="1157101"/>
                </a:cubicBezTo>
                <a:lnTo>
                  <a:pt x="4841091" y="1159641"/>
                </a:lnTo>
                <a:cubicBezTo>
                  <a:pt x="4850684" y="1165848"/>
                  <a:pt x="4855480" y="1172338"/>
                  <a:pt x="4855480" y="1179109"/>
                </a:cubicBezTo>
                <a:cubicBezTo>
                  <a:pt x="4855480" y="1183060"/>
                  <a:pt x="4853505" y="1187010"/>
                  <a:pt x="4849555" y="1190960"/>
                </a:cubicBezTo>
                <a:cubicBezTo>
                  <a:pt x="4845605" y="1194910"/>
                  <a:pt x="4841654" y="1198860"/>
                  <a:pt x="4837705" y="1202810"/>
                </a:cubicBezTo>
                <a:cubicBezTo>
                  <a:pt x="4835447" y="1204503"/>
                  <a:pt x="4833190" y="1205632"/>
                  <a:pt x="4830933" y="1206196"/>
                </a:cubicBezTo>
                <a:lnTo>
                  <a:pt x="4808925" y="1211275"/>
                </a:lnTo>
                <a:cubicBezTo>
                  <a:pt x="4798768" y="1212968"/>
                  <a:pt x="4788892" y="1214943"/>
                  <a:pt x="4779299" y="1217200"/>
                </a:cubicBezTo>
                <a:cubicBezTo>
                  <a:pt x="4776477" y="1218329"/>
                  <a:pt x="4773656" y="1218893"/>
                  <a:pt x="4770834" y="1218893"/>
                </a:cubicBezTo>
                <a:cubicBezTo>
                  <a:pt x="4765756" y="1218893"/>
                  <a:pt x="4760677" y="1216918"/>
                  <a:pt x="4755598" y="1212968"/>
                </a:cubicBezTo>
                <a:cubicBezTo>
                  <a:pt x="4753341" y="1210146"/>
                  <a:pt x="4750237" y="1207889"/>
                  <a:pt x="4746287" y="1206196"/>
                </a:cubicBezTo>
                <a:lnTo>
                  <a:pt x="4732744" y="1212121"/>
                </a:lnTo>
                <a:cubicBezTo>
                  <a:pt x="4704528" y="1225665"/>
                  <a:pt x="4686470" y="1232719"/>
                  <a:pt x="4678570" y="1233283"/>
                </a:cubicBezTo>
                <a:cubicBezTo>
                  <a:pt x="4673491" y="1233283"/>
                  <a:pt x="4668695" y="1229897"/>
                  <a:pt x="4664180" y="1223125"/>
                </a:cubicBezTo>
                <a:cubicBezTo>
                  <a:pt x="4663051" y="1220868"/>
                  <a:pt x="4657973" y="1215507"/>
                  <a:pt x="4648944" y="1207043"/>
                </a:cubicBezTo>
                <a:cubicBezTo>
                  <a:pt x="4650073" y="1199142"/>
                  <a:pt x="4654305" y="1191524"/>
                  <a:pt x="4661641" y="1184188"/>
                </a:cubicBezTo>
                <a:cubicBezTo>
                  <a:pt x="4661641" y="1183060"/>
                  <a:pt x="4663898" y="1180238"/>
                  <a:pt x="4668413" y="1175724"/>
                </a:cubicBezTo>
                <a:cubicBezTo>
                  <a:pt x="4679699" y="1163309"/>
                  <a:pt x="4690138" y="1150048"/>
                  <a:pt x="4699732" y="1135940"/>
                </a:cubicBezTo>
                <a:cubicBezTo>
                  <a:pt x="4716661" y="1110546"/>
                  <a:pt x="4734719" y="1086563"/>
                  <a:pt x="4753905" y="1063991"/>
                </a:cubicBezTo>
                <a:cubicBezTo>
                  <a:pt x="4761241" y="1054962"/>
                  <a:pt x="4768295" y="1045369"/>
                  <a:pt x="4775067" y="1035211"/>
                </a:cubicBezTo>
                <a:cubicBezTo>
                  <a:pt x="4781838" y="1025054"/>
                  <a:pt x="4786917" y="1014332"/>
                  <a:pt x="4790303" y="1003046"/>
                </a:cubicBezTo>
                <a:cubicBezTo>
                  <a:pt x="4788046" y="999660"/>
                  <a:pt x="4786071" y="997826"/>
                  <a:pt x="4784378" y="997544"/>
                </a:cubicBezTo>
                <a:cubicBezTo>
                  <a:pt x="4782685" y="997262"/>
                  <a:pt x="4780992" y="997121"/>
                  <a:pt x="4779299" y="997121"/>
                </a:cubicBezTo>
                <a:lnTo>
                  <a:pt x="4775067" y="997967"/>
                </a:lnTo>
                <a:cubicBezTo>
                  <a:pt x="4755316" y="1001917"/>
                  <a:pt x="4737258" y="1010100"/>
                  <a:pt x="4720893" y="1022514"/>
                </a:cubicBezTo>
                <a:cubicBezTo>
                  <a:pt x="4679699" y="1051858"/>
                  <a:pt x="4656280" y="1069352"/>
                  <a:pt x="4650637" y="1074995"/>
                </a:cubicBezTo>
                <a:lnTo>
                  <a:pt x="4637094" y="1085152"/>
                </a:lnTo>
                <a:cubicBezTo>
                  <a:pt x="4627500" y="1090795"/>
                  <a:pt x="4622704" y="1099260"/>
                  <a:pt x="4622704" y="1110546"/>
                </a:cubicBezTo>
                <a:cubicBezTo>
                  <a:pt x="4622704" y="1113932"/>
                  <a:pt x="4623268" y="1117318"/>
                  <a:pt x="4624397" y="1120704"/>
                </a:cubicBezTo>
                <a:lnTo>
                  <a:pt x="4625243" y="1124090"/>
                </a:lnTo>
                <a:cubicBezTo>
                  <a:pt x="4630322" y="1137633"/>
                  <a:pt x="4632861" y="1152023"/>
                  <a:pt x="4632861" y="1167259"/>
                </a:cubicBezTo>
                <a:cubicBezTo>
                  <a:pt x="4632861" y="1171773"/>
                  <a:pt x="4633708" y="1176852"/>
                  <a:pt x="4635401" y="1182495"/>
                </a:cubicBezTo>
                <a:lnTo>
                  <a:pt x="4637940" y="1190960"/>
                </a:lnTo>
                <a:cubicBezTo>
                  <a:pt x="4623268" y="1210146"/>
                  <a:pt x="4611700" y="1219740"/>
                  <a:pt x="4603235" y="1219740"/>
                </a:cubicBezTo>
                <a:cubicBezTo>
                  <a:pt x="4594771" y="1219740"/>
                  <a:pt x="4586870" y="1216918"/>
                  <a:pt x="4579534" y="1211275"/>
                </a:cubicBezTo>
                <a:cubicBezTo>
                  <a:pt x="4564298" y="1197732"/>
                  <a:pt x="4552165" y="1181649"/>
                  <a:pt x="4543137" y="1163027"/>
                </a:cubicBezTo>
                <a:cubicBezTo>
                  <a:pt x="4541444" y="1156819"/>
                  <a:pt x="4540597" y="1150612"/>
                  <a:pt x="4540597" y="1144405"/>
                </a:cubicBezTo>
                <a:cubicBezTo>
                  <a:pt x="4540597" y="1137633"/>
                  <a:pt x="4542290" y="1127758"/>
                  <a:pt x="4545676" y="1114778"/>
                </a:cubicBezTo>
                <a:cubicBezTo>
                  <a:pt x="4548497" y="1104621"/>
                  <a:pt x="4549908" y="1094746"/>
                  <a:pt x="4549908" y="1085152"/>
                </a:cubicBezTo>
                <a:cubicBezTo>
                  <a:pt x="4549908" y="1075559"/>
                  <a:pt x="4548639" y="1066248"/>
                  <a:pt x="4546099" y="1057219"/>
                </a:cubicBezTo>
                <a:cubicBezTo>
                  <a:pt x="4543560" y="1048190"/>
                  <a:pt x="4541161" y="1039726"/>
                  <a:pt x="4538904" y="1031825"/>
                </a:cubicBezTo>
                <a:lnTo>
                  <a:pt x="4536365" y="1019975"/>
                </a:lnTo>
                <a:lnTo>
                  <a:pt x="4527900" y="1021668"/>
                </a:lnTo>
                <a:cubicBezTo>
                  <a:pt x="4527900" y="1014896"/>
                  <a:pt x="4532133" y="1009535"/>
                  <a:pt x="4540597" y="1005585"/>
                </a:cubicBezTo>
                <a:lnTo>
                  <a:pt x="4565145" y="1031825"/>
                </a:lnTo>
                <a:cubicBezTo>
                  <a:pt x="4575866" y="1043676"/>
                  <a:pt x="4587435" y="1049601"/>
                  <a:pt x="4599849" y="1049601"/>
                </a:cubicBezTo>
                <a:cubicBezTo>
                  <a:pt x="4610007" y="1049601"/>
                  <a:pt x="4620446" y="1045933"/>
                  <a:pt x="4631168" y="1038597"/>
                </a:cubicBezTo>
                <a:cubicBezTo>
                  <a:pt x="4637940" y="1033518"/>
                  <a:pt x="4643583" y="1030979"/>
                  <a:pt x="4648098" y="1030979"/>
                </a:cubicBezTo>
                <a:lnTo>
                  <a:pt x="4650637" y="1030979"/>
                </a:lnTo>
                <a:cubicBezTo>
                  <a:pt x="4651765" y="1030415"/>
                  <a:pt x="4653317" y="1029004"/>
                  <a:pt x="4655293" y="1026747"/>
                </a:cubicBezTo>
                <a:cubicBezTo>
                  <a:pt x="4657267" y="1024489"/>
                  <a:pt x="4658819" y="1022796"/>
                  <a:pt x="4659948" y="1021668"/>
                </a:cubicBezTo>
                <a:lnTo>
                  <a:pt x="4663334" y="1022514"/>
                </a:lnTo>
                <a:cubicBezTo>
                  <a:pt x="4665591" y="1022514"/>
                  <a:pt x="4668130" y="1021245"/>
                  <a:pt x="4670952" y="1018705"/>
                </a:cubicBezTo>
                <a:cubicBezTo>
                  <a:pt x="4673773" y="1016166"/>
                  <a:pt x="4676736" y="1014050"/>
                  <a:pt x="4679840" y="1012357"/>
                </a:cubicBezTo>
                <a:cubicBezTo>
                  <a:pt x="4682943" y="1010664"/>
                  <a:pt x="4686188" y="1008407"/>
                  <a:pt x="4689574" y="1005585"/>
                </a:cubicBezTo>
                <a:cubicBezTo>
                  <a:pt x="4692960" y="1002764"/>
                  <a:pt x="4696628" y="1000224"/>
                  <a:pt x="4700578" y="997967"/>
                </a:cubicBezTo>
                <a:cubicBezTo>
                  <a:pt x="4704528" y="995710"/>
                  <a:pt x="4708478" y="993452"/>
                  <a:pt x="4712429" y="991195"/>
                </a:cubicBezTo>
                <a:cubicBezTo>
                  <a:pt x="4748544" y="970316"/>
                  <a:pt x="4779299" y="959876"/>
                  <a:pt x="4804693" y="959876"/>
                </a:cubicBezTo>
                <a:close/>
                <a:moveTo>
                  <a:pt x="2624221" y="954798"/>
                </a:moveTo>
                <a:lnTo>
                  <a:pt x="2627607" y="955644"/>
                </a:lnTo>
                <a:cubicBezTo>
                  <a:pt x="2636072" y="957901"/>
                  <a:pt x="2643972" y="961287"/>
                  <a:pt x="2651308" y="965801"/>
                </a:cubicBezTo>
                <a:cubicBezTo>
                  <a:pt x="2659772" y="969187"/>
                  <a:pt x="2667955" y="973702"/>
                  <a:pt x="2675855" y="979345"/>
                </a:cubicBezTo>
                <a:cubicBezTo>
                  <a:pt x="2686577" y="987809"/>
                  <a:pt x="2700402" y="992042"/>
                  <a:pt x="2717332" y="992042"/>
                </a:cubicBezTo>
                <a:cubicBezTo>
                  <a:pt x="2725796" y="992042"/>
                  <a:pt x="2734120" y="990913"/>
                  <a:pt x="2742302" y="988656"/>
                </a:cubicBezTo>
                <a:cubicBezTo>
                  <a:pt x="2750485" y="986399"/>
                  <a:pt x="2758808" y="984706"/>
                  <a:pt x="2767273" y="983577"/>
                </a:cubicBezTo>
                <a:cubicBezTo>
                  <a:pt x="2780252" y="980756"/>
                  <a:pt x="2792949" y="978780"/>
                  <a:pt x="2805363" y="977652"/>
                </a:cubicBezTo>
                <a:lnTo>
                  <a:pt x="2820600" y="975113"/>
                </a:lnTo>
                <a:cubicBezTo>
                  <a:pt x="2818907" y="976805"/>
                  <a:pt x="2817214" y="978639"/>
                  <a:pt x="2815521" y="980615"/>
                </a:cubicBezTo>
                <a:cubicBezTo>
                  <a:pt x="2813828" y="982590"/>
                  <a:pt x="2811853" y="984424"/>
                  <a:pt x="2809596" y="986117"/>
                </a:cubicBezTo>
                <a:cubicBezTo>
                  <a:pt x="2785331" y="1010382"/>
                  <a:pt x="2769812" y="1024772"/>
                  <a:pt x="2763041" y="1029286"/>
                </a:cubicBezTo>
                <a:cubicBezTo>
                  <a:pt x="2759655" y="1031543"/>
                  <a:pt x="2755987" y="1034647"/>
                  <a:pt x="2752037" y="1038597"/>
                </a:cubicBezTo>
                <a:cubicBezTo>
                  <a:pt x="2742443" y="1050447"/>
                  <a:pt x="2728618" y="1059194"/>
                  <a:pt x="2710560" y="1064837"/>
                </a:cubicBezTo>
                <a:cubicBezTo>
                  <a:pt x="2709431" y="1064837"/>
                  <a:pt x="2708444" y="1064696"/>
                  <a:pt x="2707597" y="1064414"/>
                </a:cubicBezTo>
                <a:cubicBezTo>
                  <a:pt x="2706751" y="1064132"/>
                  <a:pt x="2705622" y="1063709"/>
                  <a:pt x="2704212" y="1063144"/>
                </a:cubicBezTo>
                <a:cubicBezTo>
                  <a:pt x="2702801" y="1062580"/>
                  <a:pt x="2701249" y="1062016"/>
                  <a:pt x="2699556" y="1061451"/>
                </a:cubicBezTo>
                <a:cubicBezTo>
                  <a:pt x="2693913" y="1059194"/>
                  <a:pt x="2688834" y="1056655"/>
                  <a:pt x="2684320" y="1053833"/>
                </a:cubicBezTo>
                <a:cubicBezTo>
                  <a:pt x="2666826" y="1039726"/>
                  <a:pt x="2656105" y="1022232"/>
                  <a:pt x="2652154" y="1001353"/>
                </a:cubicBezTo>
                <a:lnTo>
                  <a:pt x="2652154" y="999660"/>
                </a:lnTo>
                <a:cubicBezTo>
                  <a:pt x="2649897" y="990067"/>
                  <a:pt x="2646229" y="981320"/>
                  <a:pt x="2641150" y="973420"/>
                </a:cubicBezTo>
                <a:cubicBezTo>
                  <a:pt x="2636072" y="965519"/>
                  <a:pt x="2627607" y="961005"/>
                  <a:pt x="2615756" y="959876"/>
                </a:cubicBezTo>
                <a:cubicBezTo>
                  <a:pt x="2619142" y="956490"/>
                  <a:pt x="2621964" y="954798"/>
                  <a:pt x="2624221" y="954798"/>
                </a:cubicBezTo>
                <a:close/>
                <a:moveTo>
                  <a:pt x="3471100" y="916707"/>
                </a:moveTo>
                <a:cubicBezTo>
                  <a:pt x="3473921" y="916707"/>
                  <a:pt x="3477025" y="918682"/>
                  <a:pt x="3480411" y="922632"/>
                </a:cubicBezTo>
                <a:lnTo>
                  <a:pt x="3484643" y="926018"/>
                </a:lnTo>
                <a:cubicBezTo>
                  <a:pt x="3497622" y="933918"/>
                  <a:pt x="3505522" y="945486"/>
                  <a:pt x="3508344" y="960723"/>
                </a:cubicBezTo>
                <a:lnTo>
                  <a:pt x="3511730" y="977652"/>
                </a:lnTo>
                <a:cubicBezTo>
                  <a:pt x="3519066" y="1008124"/>
                  <a:pt x="3522734" y="1027875"/>
                  <a:pt x="3522734" y="1036904"/>
                </a:cubicBezTo>
                <a:cubicBezTo>
                  <a:pt x="3522734" y="1043676"/>
                  <a:pt x="3521323" y="1050447"/>
                  <a:pt x="3518501" y="1057219"/>
                </a:cubicBezTo>
                <a:cubicBezTo>
                  <a:pt x="3517373" y="1060041"/>
                  <a:pt x="3516808" y="1064555"/>
                  <a:pt x="3516808" y="1070763"/>
                </a:cubicBezTo>
                <a:cubicBezTo>
                  <a:pt x="3521323" y="1074713"/>
                  <a:pt x="3524991" y="1076688"/>
                  <a:pt x="3527812" y="1076688"/>
                </a:cubicBezTo>
                <a:cubicBezTo>
                  <a:pt x="3530070" y="1076688"/>
                  <a:pt x="3532891" y="1074995"/>
                  <a:pt x="3536277" y="1071609"/>
                </a:cubicBezTo>
                <a:lnTo>
                  <a:pt x="3547281" y="1064837"/>
                </a:lnTo>
                <a:lnTo>
                  <a:pt x="3591297" y="1042829"/>
                </a:lnTo>
                <a:cubicBezTo>
                  <a:pt x="3614998" y="1029850"/>
                  <a:pt x="3628823" y="1023361"/>
                  <a:pt x="3632773" y="1023361"/>
                </a:cubicBezTo>
                <a:lnTo>
                  <a:pt x="3639545" y="1021668"/>
                </a:lnTo>
                <a:cubicBezTo>
                  <a:pt x="3644060" y="1021668"/>
                  <a:pt x="3647163" y="1024489"/>
                  <a:pt x="3648856" y="1030132"/>
                </a:cubicBezTo>
                <a:cubicBezTo>
                  <a:pt x="3653935" y="1038597"/>
                  <a:pt x="3660707" y="1046497"/>
                  <a:pt x="3669171" y="1053833"/>
                </a:cubicBezTo>
                <a:cubicBezTo>
                  <a:pt x="3669171" y="1054398"/>
                  <a:pt x="3669453" y="1054680"/>
                  <a:pt x="3670018" y="1054680"/>
                </a:cubicBezTo>
                <a:cubicBezTo>
                  <a:pt x="3675096" y="1059759"/>
                  <a:pt x="3677636" y="1063709"/>
                  <a:pt x="3677636" y="1066530"/>
                </a:cubicBezTo>
                <a:cubicBezTo>
                  <a:pt x="3677636" y="1070480"/>
                  <a:pt x="3675661" y="1074995"/>
                  <a:pt x="3671711" y="1080074"/>
                </a:cubicBezTo>
                <a:cubicBezTo>
                  <a:pt x="3669453" y="1082895"/>
                  <a:pt x="3666350" y="1084729"/>
                  <a:pt x="3662400" y="1085576"/>
                </a:cubicBezTo>
                <a:cubicBezTo>
                  <a:pt x="3658450" y="1086422"/>
                  <a:pt x="3654499" y="1087692"/>
                  <a:pt x="3650549" y="1089385"/>
                </a:cubicBezTo>
                <a:cubicBezTo>
                  <a:pt x="3643213" y="1091642"/>
                  <a:pt x="3635031" y="1093053"/>
                  <a:pt x="3626002" y="1093617"/>
                </a:cubicBezTo>
                <a:cubicBezTo>
                  <a:pt x="3620923" y="1093617"/>
                  <a:pt x="3615562" y="1095310"/>
                  <a:pt x="3609919" y="1098696"/>
                </a:cubicBezTo>
                <a:cubicBezTo>
                  <a:pt x="3607662" y="1099824"/>
                  <a:pt x="3605123" y="1100671"/>
                  <a:pt x="3602301" y="1101235"/>
                </a:cubicBezTo>
                <a:cubicBezTo>
                  <a:pt x="3592143" y="1106314"/>
                  <a:pt x="3581704" y="1109700"/>
                  <a:pt x="3570982" y="1111393"/>
                </a:cubicBezTo>
                <a:cubicBezTo>
                  <a:pt x="3568725" y="1111957"/>
                  <a:pt x="3566326" y="1112944"/>
                  <a:pt x="3563787" y="1114355"/>
                </a:cubicBezTo>
                <a:cubicBezTo>
                  <a:pt x="3561248" y="1115766"/>
                  <a:pt x="3553770" y="1117600"/>
                  <a:pt x="3541356" y="1119857"/>
                </a:cubicBezTo>
                <a:cubicBezTo>
                  <a:pt x="3537406" y="1119857"/>
                  <a:pt x="3533173" y="1120421"/>
                  <a:pt x="3528659" y="1121550"/>
                </a:cubicBezTo>
                <a:cubicBezTo>
                  <a:pt x="3524144" y="1122679"/>
                  <a:pt x="3519066" y="1123525"/>
                  <a:pt x="3513423" y="1124090"/>
                </a:cubicBezTo>
                <a:cubicBezTo>
                  <a:pt x="3507780" y="1124654"/>
                  <a:pt x="3501854" y="1125782"/>
                  <a:pt x="3495647" y="1127475"/>
                </a:cubicBezTo>
                <a:cubicBezTo>
                  <a:pt x="3489439" y="1129168"/>
                  <a:pt x="3484079" y="1133118"/>
                  <a:pt x="3479564" y="1139326"/>
                </a:cubicBezTo>
                <a:cubicBezTo>
                  <a:pt x="3458120" y="1163027"/>
                  <a:pt x="3435548" y="1181931"/>
                  <a:pt x="3411847" y="1196039"/>
                </a:cubicBezTo>
                <a:cubicBezTo>
                  <a:pt x="3408462" y="1197732"/>
                  <a:pt x="3405358" y="1198578"/>
                  <a:pt x="3402536" y="1198578"/>
                </a:cubicBezTo>
                <a:cubicBezTo>
                  <a:pt x="3399151" y="1198578"/>
                  <a:pt x="3395341" y="1196321"/>
                  <a:pt x="3391109" y="1191806"/>
                </a:cubicBezTo>
                <a:cubicBezTo>
                  <a:pt x="3386877" y="1187292"/>
                  <a:pt x="3382504" y="1183342"/>
                  <a:pt x="3377989" y="1179956"/>
                </a:cubicBezTo>
                <a:cubicBezTo>
                  <a:pt x="3373474" y="1176570"/>
                  <a:pt x="3370935" y="1174313"/>
                  <a:pt x="3370371" y="1173184"/>
                </a:cubicBezTo>
                <a:cubicBezTo>
                  <a:pt x="3370371" y="1168670"/>
                  <a:pt x="3371500" y="1165002"/>
                  <a:pt x="3373757" y="1162180"/>
                </a:cubicBezTo>
                <a:cubicBezTo>
                  <a:pt x="3383914" y="1146380"/>
                  <a:pt x="3391815" y="1135093"/>
                  <a:pt x="3397458" y="1128322"/>
                </a:cubicBezTo>
                <a:cubicBezTo>
                  <a:pt x="3398022" y="1127758"/>
                  <a:pt x="3398727" y="1127052"/>
                  <a:pt x="3399574" y="1126206"/>
                </a:cubicBezTo>
                <a:cubicBezTo>
                  <a:pt x="3400420" y="1125359"/>
                  <a:pt x="3400843" y="1124090"/>
                  <a:pt x="3400843" y="1122397"/>
                </a:cubicBezTo>
                <a:cubicBezTo>
                  <a:pt x="3400843" y="1117882"/>
                  <a:pt x="3403383" y="1112239"/>
                  <a:pt x="3408462" y="1105467"/>
                </a:cubicBezTo>
                <a:cubicBezTo>
                  <a:pt x="3410154" y="1103774"/>
                  <a:pt x="3411565" y="1101940"/>
                  <a:pt x="3412694" y="1099965"/>
                </a:cubicBezTo>
                <a:cubicBezTo>
                  <a:pt x="3413823" y="1097990"/>
                  <a:pt x="3414951" y="1096156"/>
                  <a:pt x="3416080" y="1094463"/>
                </a:cubicBezTo>
                <a:cubicBezTo>
                  <a:pt x="3421158" y="1087692"/>
                  <a:pt x="3424827" y="1080356"/>
                  <a:pt x="3427084" y="1072455"/>
                </a:cubicBezTo>
                <a:cubicBezTo>
                  <a:pt x="3434420" y="1065119"/>
                  <a:pt x="3439498" y="1056091"/>
                  <a:pt x="3442320" y="1045369"/>
                </a:cubicBezTo>
                <a:cubicBezTo>
                  <a:pt x="3444013" y="1040290"/>
                  <a:pt x="3446270" y="1034929"/>
                  <a:pt x="3449092" y="1029286"/>
                </a:cubicBezTo>
                <a:cubicBezTo>
                  <a:pt x="3451913" y="1023643"/>
                  <a:pt x="3453606" y="1017153"/>
                  <a:pt x="3454170" y="1009817"/>
                </a:cubicBezTo>
                <a:cubicBezTo>
                  <a:pt x="3455299" y="1005303"/>
                  <a:pt x="3455863" y="1001071"/>
                  <a:pt x="3455863" y="997121"/>
                </a:cubicBezTo>
                <a:lnTo>
                  <a:pt x="3456710" y="993735"/>
                </a:lnTo>
                <a:cubicBezTo>
                  <a:pt x="3460096" y="982449"/>
                  <a:pt x="3462353" y="970880"/>
                  <a:pt x="3463481" y="959030"/>
                </a:cubicBezTo>
                <a:lnTo>
                  <a:pt x="3464328" y="950565"/>
                </a:lnTo>
                <a:cubicBezTo>
                  <a:pt x="3466585" y="946615"/>
                  <a:pt x="3467714" y="943229"/>
                  <a:pt x="3467714" y="940408"/>
                </a:cubicBezTo>
                <a:cubicBezTo>
                  <a:pt x="3467714" y="934765"/>
                  <a:pt x="3464610" y="928275"/>
                  <a:pt x="3458403" y="920939"/>
                </a:cubicBezTo>
                <a:cubicBezTo>
                  <a:pt x="3464046" y="918118"/>
                  <a:pt x="3468278" y="916707"/>
                  <a:pt x="3471100" y="916707"/>
                </a:cubicBezTo>
                <a:close/>
                <a:moveTo>
                  <a:pt x="5349385" y="898931"/>
                </a:moveTo>
                <a:cubicBezTo>
                  <a:pt x="5356157" y="898931"/>
                  <a:pt x="5361799" y="901753"/>
                  <a:pt x="5366314" y="907396"/>
                </a:cubicBezTo>
                <a:lnTo>
                  <a:pt x="5391708" y="936175"/>
                </a:lnTo>
                <a:cubicBezTo>
                  <a:pt x="5396222" y="942383"/>
                  <a:pt x="5398480" y="954233"/>
                  <a:pt x="5398480" y="971727"/>
                </a:cubicBezTo>
                <a:cubicBezTo>
                  <a:pt x="5398480" y="980756"/>
                  <a:pt x="5397633" y="990067"/>
                  <a:pt x="5395940" y="999660"/>
                </a:cubicBezTo>
                <a:cubicBezTo>
                  <a:pt x="5394247" y="1009253"/>
                  <a:pt x="5393401" y="1015743"/>
                  <a:pt x="5393401" y="1019128"/>
                </a:cubicBezTo>
                <a:cubicBezTo>
                  <a:pt x="5391708" y="1033236"/>
                  <a:pt x="5389169" y="1046779"/>
                  <a:pt x="5385783" y="1059759"/>
                </a:cubicBezTo>
                <a:cubicBezTo>
                  <a:pt x="5382961" y="1067659"/>
                  <a:pt x="5381551" y="1076123"/>
                  <a:pt x="5381551" y="1085152"/>
                </a:cubicBezTo>
                <a:lnTo>
                  <a:pt x="5382397" y="1097003"/>
                </a:lnTo>
                <a:cubicBezTo>
                  <a:pt x="5409484" y="1086845"/>
                  <a:pt x="5434313" y="1071609"/>
                  <a:pt x="5456885" y="1051294"/>
                </a:cubicBezTo>
                <a:lnTo>
                  <a:pt x="5453500" y="1048755"/>
                </a:lnTo>
                <a:lnTo>
                  <a:pt x="5444189" y="1039444"/>
                </a:lnTo>
                <a:cubicBezTo>
                  <a:pt x="5443624" y="1039444"/>
                  <a:pt x="5443342" y="1039161"/>
                  <a:pt x="5443342" y="1038597"/>
                </a:cubicBezTo>
                <a:lnTo>
                  <a:pt x="5442496" y="1037751"/>
                </a:lnTo>
                <a:cubicBezTo>
                  <a:pt x="5441367" y="1030415"/>
                  <a:pt x="5436852" y="1025054"/>
                  <a:pt x="5428952" y="1021668"/>
                </a:cubicBezTo>
                <a:lnTo>
                  <a:pt x="5422181" y="1016589"/>
                </a:lnTo>
                <a:cubicBezTo>
                  <a:pt x="5434595" y="1011510"/>
                  <a:pt x="5447292" y="1008971"/>
                  <a:pt x="5460271" y="1008971"/>
                </a:cubicBezTo>
                <a:lnTo>
                  <a:pt x="5474661" y="1009817"/>
                </a:lnTo>
                <a:lnTo>
                  <a:pt x="5499208" y="1013203"/>
                </a:lnTo>
                <a:cubicBezTo>
                  <a:pt x="5513880" y="1017153"/>
                  <a:pt x="5525449" y="1025336"/>
                  <a:pt x="5533913" y="1037751"/>
                </a:cubicBezTo>
                <a:cubicBezTo>
                  <a:pt x="5535042" y="1038879"/>
                  <a:pt x="5536030" y="1040290"/>
                  <a:pt x="5536876" y="1041983"/>
                </a:cubicBezTo>
                <a:cubicBezTo>
                  <a:pt x="5537722" y="1043676"/>
                  <a:pt x="5538710" y="1045369"/>
                  <a:pt x="5539839" y="1047062"/>
                </a:cubicBezTo>
                <a:cubicBezTo>
                  <a:pt x="5547174" y="1053833"/>
                  <a:pt x="5550842" y="1061451"/>
                  <a:pt x="5550842" y="1069916"/>
                </a:cubicBezTo>
                <a:cubicBezTo>
                  <a:pt x="5550842" y="1073302"/>
                  <a:pt x="5550278" y="1076970"/>
                  <a:pt x="5549150" y="1080920"/>
                </a:cubicBezTo>
                <a:cubicBezTo>
                  <a:pt x="5531091" y="1089949"/>
                  <a:pt x="5513880" y="1096156"/>
                  <a:pt x="5497516" y="1099542"/>
                </a:cubicBezTo>
                <a:cubicBezTo>
                  <a:pt x="5487358" y="1101235"/>
                  <a:pt x="5477201" y="1104057"/>
                  <a:pt x="5467043" y="1108007"/>
                </a:cubicBezTo>
                <a:lnTo>
                  <a:pt x="5453500" y="1112239"/>
                </a:lnTo>
                <a:cubicBezTo>
                  <a:pt x="5452935" y="1112803"/>
                  <a:pt x="5452089" y="1113086"/>
                  <a:pt x="5450960" y="1113086"/>
                </a:cubicBezTo>
                <a:cubicBezTo>
                  <a:pt x="5448138" y="1114778"/>
                  <a:pt x="5444471" y="1115625"/>
                  <a:pt x="5439956" y="1115625"/>
                </a:cubicBezTo>
                <a:cubicBezTo>
                  <a:pt x="5423027" y="1119011"/>
                  <a:pt x="5405815" y="1122114"/>
                  <a:pt x="5388322" y="1124936"/>
                </a:cubicBezTo>
                <a:cubicBezTo>
                  <a:pt x="5383243" y="1125500"/>
                  <a:pt x="5379716" y="1126770"/>
                  <a:pt x="5377741" y="1128745"/>
                </a:cubicBezTo>
                <a:cubicBezTo>
                  <a:pt x="5375766" y="1130720"/>
                  <a:pt x="5374214" y="1134529"/>
                  <a:pt x="5373086" y="1140172"/>
                </a:cubicBezTo>
                <a:lnTo>
                  <a:pt x="5362082" y="1199424"/>
                </a:lnTo>
                <a:cubicBezTo>
                  <a:pt x="5364339" y="1200553"/>
                  <a:pt x="5366596" y="1201117"/>
                  <a:pt x="5368854" y="1201117"/>
                </a:cubicBezTo>
                <a:cubicBezTo>
                  <a:pt x="5379011" y="1195474"/>
                  <a:pt x="5389733" y="1191806"/>
                  <a:pt x="5401019" y="1190113"/>
                </a:cubicBezTo>
                <a:cubicBezTo>
                  <a:pt x="5407226" y="1188985"/>
                  <a:pt x="5413434" y="1187574"/>
                  <a:pt x="5419641" y="1185881"/>
                </a:cubicBezTo>
                <a:cubicBezTo>
                  <a:pt x="5425848" y="1184188"/>
                  <a:pt x="5432479" y="1182777"/>
                  <a:pt x="5439533" y="1181649"/>
                </a:cubicBezTo>
                <a:cubicBezTo>
                  <a:pt x="5446587" y="1180520"/>
                  <a:pt x="5453076" y="1178545"/>
                  <a:pt x="5459002" y="1175724"/>
                </a:cubicBezTo>
                <a:cubicBezTo>
                  <a:pt x="5464927" y="1172902"/>
                  <a:pt x="5479175" y="1168952"/>
                  <a:pt x="5501748" y="1163873"/>
                </a:cubicBezTo>
                <a:cubicBezTo>
                  <a:pt x="5505698" y="1163873"/>
                  <a:pt x="5509366" y="1165002"/>
                  <a:pt x="5512752" y="1167259"/>
                </a:cubicBezTo>
                <a:cubicBezTo>
                  <a:pt x="5526295" y="1177417"/>
                  <a:pt x="5536170" y="1190396"/>
                  <a:pt x="5542378" y="1206196"/>
                </a:cubicBezTo>
                <a:cubicBezTo>
                  <a:pt x="5543506" y="1208453"/>
                  <a:pt x="5544070" y="1210993"/>
                  <a:pt x="5544070" y="1213814"/>
                </a:cubicBezTo>
                <a:cubicBezTo>
                  <a:pt x="5544070" y="1220586"/>
                  <a:pt x="5539839" y="1227075"/>
                  <a:pt x="5531374" y="1233283"/>
                </a:cubicBezTo>
                <a:lnTo>
                  <a:pt x="5528835" y="1234976"/>
                </a:lnTo>
                <a:cubicBezTo>
                  <a:pt x="5514727" y="1245133"/>
                  <a:pt x="5506262" y="1255855"/>
                  <a:pt x="5503441" y="1267141"/>
                </a:cubicBezTo>
                <a:lnTo>
                  <a:pt x="5499208" y="1275606"/>
                </a:lnTo>
                <a:cubicBezTo>
                  <a:pt x="5495258" y="1283506"/>
                  <a:pt x="5493283" y="1289431"/>
                  <a:pt x="5493283" y="1293382"/>
                </a:cubicBezTo>
                <a:cubicBezTo>
                  <a:pt x="5493283" y="1297332"/>
                  <a:pt x="5494553" y="1300717"/>
                  <a:pt x="5497092" y="1303539"/>
                </a:cubicBezTo>
                <a:cubicBezTo>
                  <a:pt x="5499632" y="1306361"/>
                  <a:pt x="5501325" y="1309323"/>
                  <a:pt x="5502171" y="1312427"/>
                </a:cubicBezTo>
                <a:cubicBezTo>
                  <a:pt x="5503018" y="1315531"/>
                  <a:pt x="5504287" y="1318493"/>
                  <a:pt x="5505980" y="1321315"/>
                </a:cubicBezTo>
                <a:cubicBezTo>
                  <a:pt x="5507673" y="1324136"/>
                  <a:pt x="5509930" y="1326817"/>
                  <a:pt x="5512752" y="1329356"/>
                </a:cubicBezTo>
                <a:cubicBezTo>
                  <a:pt x="5515573" y="1331895"/>
                  <a:pt x="5517831" y="1334858"/>
                  <a:pt x="5519524" y="1338244"/>
                </a:cubicBezTo>
                <a:lnTo>
                  <a:pt x="5520370" y="1339937"/>
                </a:lnTo>
                <a:cubicBezTo>
                  <a:pt x="5516984" y="1345016"/>
                  <a:pt x="5513175" y="1349107"/>
                  <a:pt x="5508943" y="1352210"/>
                </a:cubicBezTo>
                <a:cubicBezTo>
                  <a:pt x="5504710" y="1355314"/>
                  <a:pt x="5501183" y="1358841"/>
                  <a:pt x="5498362" y="1362791"/>
                </a:cubicBezTo>
                <a:cubicBezTo>
                  <a:pt x="5497798" y="1363355"/>
                  <a:pt x="5496951" y="1363779"/>
                  <a:pt x="5495823" y="1364061"/>
                </a:cubicBezTo>
                <a:cubicBezTo>
                  <a:pt x="5494694" y="1364343"/>
                  <a:pt x="5489897" y="1364484"/>
                  <a:pt x="5481433" y="1364484"/>
                </a:cubicBezTo>
                <a:cubicBezTo>
                  <a:pt x="5464504" y="1364484"/>
                  <a:pt x="5450396" y="1367024"/>
                  <a:pt x="5439110" y="1372102"/>
                </a:cubicBezTo>
                <a:cubicBezTo>
                  <a:pt x="5435724" y="1373795"/>
                  <a:pt x="5431774" y="1374642"/>
                  <a:pt x="5427259" y="1374642"/>
                </a:cubicBezTo>
                <a:lnTo>
                  <a:pt x="5414563" y="1374642"/>
                </a:lnTo>
                <a:lnTo>
                  <a:pt x="5404405" y="1373795"/>
                </a:lnTo>
                <a:cubicBezTo>
                  <a:pt x="5399326" y="1373795"/>
                  <a:pt x="5383807" y="1374924"/>
                  <a:pt x="5357850" y="1377181"/>
                </a:cubicBezTo>
                <a:lnTo>
                  <a:pt x="5340920" y="1378874"/>
                </a:lnTo>
                <a:cubicBezTo>
                  <a:pt x="5342049" y="1376052"/>
                  <a:pt x="5342613" y="1373513"/>
                  <a:pt x="5342613" y="1371256"/>
                </a:cubicBezTo>
                <a:cubicBezTo>
                  <a:pt x="5342613" y="1367306"/>
                  <a:pt x="5339510" y="1362791"/>
                  <a:pt x="5333302" y="1357712"/>
                </a:cubicBezTo>
                <a:cubicBezTo>
                  <a:pt x="5325402" y="1353762"/>
                  <a:pt x="5321452" y="1346991"/>
                  <a:pt x="5321452" y="1337397"/>
                </a:cubicBezTo>
                <a:cubicBezTo>
                  <a:pt x="5329352" y="1331190"/>
                  <a:pt x="5338945" y="1326676"/>
                  <a:pt x="5350232" y="1323854"/>
                </a:cubicBezTo>
                <a:cubicBezTo>
                  <a:pt x="5366596" y="1321033"/>
                  <a:pt x="5382961" y="1317647"/>
                  <a:pt x="5399326" y="1313697"/>
                </a:cubicBezTo>
                <a:cubicBezTo>
                  <a:pt x="5408919" y="1311439"/>
                  <a:pt x="5418795" y="1309464"/>
                  <a:pt x="5428952" y="1307771"/>
                </a:cubicBezTo>
                <a:cubicBezTo>
                  <a:pt x="5434031" y="1306643"/>
                  <a:pt x="5437981" y="1304103"/>
                  <a:pt x="5440803" y="1300153"/>
                </a:cubicBezTo>
                <a:cubicBezTo>
                  <a:pt x="5446445" y="1291124"/>
                  <a:pt x="5452653" y="1273631"/>
                  <a:pt x="5459425" y="1247673"/>
                </a:cubicBezTo>
                <a:lnTo>
                  <a:pt x="5466197" y="1231590"/>
                </a:lnTo>
                <a:cubicBezTo>
                  <a:pt x="5463375" y="1228768"/>
                  <a:pt x="5460553" y="1226793"/>
                  <a:pt x="5457732" y="1225665"/>
                </a:cubicBezTo>
                <a:cubicBezTo>
                  <a:pt x="5451524" y="1223972"/>
                  <a:pt x="5444189" y="1223125"/>
                  <a:pt x="5435724" y="1223125"/>
                </a:cubicBezTo>
                <a:cubicBezTo>
                  <a:pt x="5426130" y="1223125"/>
                  <a:pt x="5416537" y="1224254"/>
                  <a:pt x="5406944" y="1226511"/>
                </a:cubicBezTo>
                <a:cubicBezTo>
                  <a:pt x="5403559" y="1227075"/>
                  <a:pt x="5399749" y="1227781"/>
                  <a:pt x="5395517" y="1228627"/>
                </a:cubicBezTo>
                <a:cubicBezTo>
                  <a:pt x="5391285" y="1229474"/>
                  <a:pt x="5386911" y="1231308"/>
                  <a:pt x="5382397" y="1234129"/>
                </a:cubicBezTo>
                <a:lnTo>
                  <a:pt x="5374779" y="1237515"/>
                </a:lnTo>
                <a:cubicBezTo>
                  <a:pt x="5357285" y="1243158"/>
                  <a:pt x="5342331" y="1249366"/>
                  <a:pt x="5329917" y="1256137"/>
                </a:cubicBezTo>
                <a:lnTo>
                  <a:pt x="5292672" y="1273913"/>
                </a:lnTo>
                <a:cubicBezTo>
                  <a:pt x="5284772" y="1277299"/>
                  <a:pt x="5280822" y="1283224"/>
                  <a:pt x="5280822" y="1291689"/>
                </a:cubicBezTo>
                <a:lnTo>
                  <a:pt x="5281668" y="1313697"/>
                </a:lnTo>
                <a:lnTo>
                  <a:pt x="5284208" y="1351787"/>
                </a:lnTo>
                <a:cubicBezTo>
                  <a:pt x="5283079" y="1361380"/>
                  <a:pt x="5278000" y="1370691"/>
                  <a:pt x="5268971" y="1379720"/>
                </a:cubicBezTo>
                <a:lnTo>
                  <a:pt x="5264739" y="1384799"/>
                </a:lnTo>
                <a:cubicBezTo>
                  <a:pt x="5243295" y="1379156"/>
                  <a:pt x="5227212" y="1366741"/>
                  <a:pt x="5216491" y="1347555"/>
                </a:cubicBezTo>
                <a:cubicBezTo>
                  <a:pt x="5215362" y="1345298"/>
                  <a:pt x="5214798" y="1342758"/>
                  <a:pt x="5214798" y="1339937"/>
                </a:cubicBezTo>
                <a:cubicBezTo>
                  <a:pt x="5214798" y="1337115"/>
                  <a:pt x="5214939" y="1334012"/>
                  <a:pt x="5215221" y="1330626"/>
                </a:cubicBezTo>
                <a:cubicBezTo>
                  <a:pt x="5215503" y="1327240"/>
                  <a:pt x="5216208" y="1321033"/>
                  <a:pt x="5217337" y="1312004"/>
                </a:cubicBezTo>
                <a:cubicBezTo>
                  <a:pt x="5217901" y="1306925"/>
                  <a:pt x="5218184" y="1299025"/>
                  <a:pt x="5218184" y="1288303"/>
                </a:cubicBezTo>
                <a:cubicBezTo>
                  <a:pt x="5216491" y="1273066"/>
                  <a:pt x="5214092" y="1257407"/>
                  <a:pt x="5210989" y="1241324"/>
                </a:cubicBezTo>
                <a:cubicBezTo>
                  <a:pt x="5207885" y="1225241"/>
                  <a:pt x="5202101" y="1213250"/>
                  <a:pt x="5193636" y="1205350"/>
                </a:cubicBezTo>
                <a:cubicBezTo>
                  <a:pt x="5193072" y="1204785"/>
                  <a:pt x="5192225" y="1204503"/>
                  <a:pt x="5191097" y="1204503"/>
                </a:cubicBezTo>
                <a:lnTo>
                  <a:pt x="5184325" y="1204503"/>
                </a:lnTo>
                <a:cubicBezTo>
                  <a:pt x="5184325" y="1200553"/>
                  <a:pt x="5185454" y="1197590"/>
                  <a:pt x="5187711" y="1195615"/>
                </a:cubicBezTo>
                <a:cubicBezTo>
                  <a:pt x="5189968" y="1193640"/>
                  <a:pt x="5193072" y="1192653"/>
                  <a:pt x="5197022" y="1192653"/>
                </a:cubicBezTo>
                <a:cubicBezTo>
                  <a:pt x="5204358" y="1192653"/>
                  <a:pt x="5217337" y="1203939"/>
                  <a:pt x="5235959" y="1226511"/>
                </a:cubicBezTo>
                <a:cubicBezTo>
                  <a:pt x="5240474" y="1232719"/>
                  <a:pt x="5245834" y="1235822"/>
                  <a:pt x="5252042" y="1235822"/>
                </a:cubicBezTo>
                <a:lnTo>
                  <a:pt x="5257967" y="1234976"/>
                </a:lnTo>
                <a:cubicBezTo>
                  <a:pt x="5264175" y="1232719"/>
                  <a:pt x="5270382" y="1231308"/>
                  <a:pt x="5276590" y="1230743"/>
                </a:cubicBezTo>
                <a:cubicBezTo>
                  <a:pt x="5285618" y="1229615"/>
                  <a:pt x="5294083" y="1227075"/>
                  <a:pt x="5301983" y="1223125"/>
                </a:cubicBezTo>
                <a:cubicBezTo>
                  <a:pt x="5303676" y="1221997"/>
                  <a:pt x="5305792" y="1221291"/>
                  <a:pt x="5308332" y="1221009"/>
                </a:cubicBezTo>
                <a:cubicBezTo>
                  <a:pt x="5310871" y="1220727"/>
                  <a:pt x="5313269" y="1220163"/>
                  <a:pt x="5315527" y="1219316"/>
                </a:cubicBezTo>
                <a:cubicBezTo>
                  <a:pt x="5317784" y="1218470"/>
                  <a:pt x="5319759" y="1216636"/>
                  <a:pt x="5321452" y="1213814"/>
                </a:cubicBezTo>
                <a:cubicBezTo>
                  <a:pt x="5317502" y="1207043"/>
                  <a:pt x="5315527" y="1198578"/>
                  <a:pt x="5315527" y="1188420"/>
                </a:cubicBezTo>
                <a:cubicBezTo>
                  <a:pt x="5315527" y="1180520"/>
                  <a:pt x="5316091" y="1173184"/>
                  <a:pt x="5317220" y="1166413"/>
                </a:cubicBezTo>
                <a:cubicBezTo>
                  <a:pt x="5318913" y="1150048"/>
                  <a:pt x="5319759" y="1133401"/>
                  <a:pt x="5319759" y="1116471"/>
                </a:cubicBezTo>
                <a:cubicBezTo>
                  <a:pt x="5319759" y="1073584"/>
                  <a:pt x="5322016" y="1030697"/>
                  <a:pt x="5326531" y="987809"/>
                </a:cubicBezTo>
                <a:lnTo>
                  <a:pt x="5327377" y="969187"/>
                </a:lnTo>
                <a:cubicBezTo>
                  <a:pt x="5327377" y="966930"/>
                  <a:pt x="5327095" y="964955"/>
                  <a:pt x="5326531" y="963262"/>
                </a:cubicBezTo>
                <a:lnTo>
                  <a:pt x="5326531" y="954798"/>
                </a:lnTo>
                <a:lnTo>
                  <a:pt x="5325684" y="948026"/>
                </a:lnTo>
                <a:cubicBezTo>
                  <a:pt x="5325684" y="943511"/>
                  <a:pt x="5326531" y="939279"/>
                  <a:pt x="5328224" y="935329"/>
                </a:cubicBezTo>
                <a:lnTo>
                  <a:pt x="5328224" y="933636"/>
                </a:lnTo>
                <a:lnTo>
                  <a:pt x="5326531" y="930250"/>
                </a:lnTo>
                <a:lnTo>
                  <a:pt x="5318066" y="929404"/>
                </a:lnTo>
                <a:cubicBezTo>
                  <a:pt x="5315244" y="929404"/>
                  <a:pt x="5311294" y="931943"/>
                  <a:pt x="5306216" y="937022"/>
                </a:cubicBezTo>
                <a:cubicBezTo>
                  <a:pt x="5305087" y="934765"/>
                  <a:pt x="5304523" y="932507"/>
                  <a:pt x="5304523" y="930250"/>
                </a:cubicBezTo>
                <a:cubicBezTo>
                  <a:pt x="5304523" y="925736"/>
                  <a:pt x="5307062" y="921503"/>
                  <a:pt x="5312141" y="917553"/>
                </a:cubicBezTo>
                <a:cubicBezTo>
                  <a:pt x="5320605" y="908524"/>
                  <a:pt x="5331045" y="902599"/>
                  <a:pt x="5343460" y="899778"/>
                </a:cubicBezTo>
                <a:close/>
                <a:moveTo>
                  <a:pt x="1304599" y="889620"/>
                </a:moveTo>
                <a:cubicBezTo>
                  <a:pt x="1311371" y="889620"/>
                  <a:pt x="1317296" y="892724"/>
                  <a:pt x="1322375" y="898931"/>
                </a:cubicBezTo>
                <a:cubicBezTo>
                  <a:pt x="1329147" y="907396"/>
                  <a:pt x="1336201" y="915578"/>
                  <a:pt x="1343537" y="923478"/>
                </a:cubicBezTo>
                <a:cubicBezTo>
                  <a:pt x="1353130" y="934200"/>
                  <a:pt x="1357926" y="945769"/>
                  <a:pt x="1357926" y="958183"/>
                </a:cubicBezTo>
                <a:cubicBezTo>
                  <a:pt x="1357926" y="965519"/>
                  <a:pt x="1356233" y="972855"/>
                  <a:pt x="1352848" y="980191"/>
                </a:cubicBezTo>
                <a:cubicBezTo>
                  <a:pt x="1346640" y="993735"/>
                  <a:pt x="1339586" y="1007278"/>
                  <a:pt x="1331686" y="1020821"/>
                </a:cubicBezTo>
                <a:cubicBezTo>
                  <a:pt x="1318143" y="1051294"/>
                  <a:pt x="1292749" y="1091360"/>
                  <a:pt x="1255505" y="1141019"/>
                </a:cubicBezTo>
                <a:lnTo>
                  <a:pt x="1230957" y="1180802"/>
                </a:lnTo>
                <a:cubicBezTo>
                  <a:pt x="1229265" y="1182495"/>
                  <a:pt x="1227854" y="1184470"/>
                  <a:pt x="1226725" y="1186728"/>
                </a:cubicBezTo>
                <a:lnTo>
                  <a:pt x="1236036" y="1184188"/>
                </a:lnTo>
                <a:cubicBezTo>
                  <a:pt x="1263123" y="1166695"/>
                  <a:pt x="1283720" y="1153998"/>
                  <a:pt x="1297828" y="1146097"/>
                </a:cubicBezTo>
                <a:cubicBezTo>
                  <a:pt x="1327736" y="1129168"/>
                  <a:pt x="1368648" y="1119857"/>
                  <a:pt x="1420564" y="1118164"/>
                </a:cubicBezTo>
                <a:cubicBezTo>
                  <a:pt x="1435801" y="1119293"/>
                  <a:pt x="1447087" y="1125923"/>
                  <a:pt x="1454423" y="1138056"/>
                </a:cubicBezTo>
                <a:cubicBezTo>
                  <a:pt x="1461759" y="1150189"/>
                  <a:pt x="1467966" y="1163309"/>
                  <a:pt x="1473045" y="1177417"/>
                </a:cubicBezTo>
                <a:lnTo>
                  <a:pt x="1473891" y="1181649"/>
                </a:lnTo>
                <a:lnTo>
                  <a:pt x="1472198" y="1195192"/>
                </a:lnTo>
                <a:lnTo>
                  <a:pt x="1471352" y="1196885"/>
                </a:lnTo>
                <a:cubicBezTo>
                  <a:pt x="1469659" y="1206478"/>
                  <a:pt x="1467684" y="1215789"/>
                  <a:pt x="1465427" y="1224818"/>
                </a:cubicBezTo>
                <a:cubicBezTo>
                  <a:pt x="1458655" y="1253034"/>
                  <a:pt x="1453576" y="1280120"/>
                  <a:pt x="1450190" y="1306078"/>
                </a:cubicBezTo>
                <a:cubicBezTo>
                  <a:pt x="1446240" y="1337115"/>
                  <a:pt x="1440597" y="1363355"/>
                  <a:pt x="1433261" y="1384799"/>
                </a:cubicBezTo>
                <a:lnTo>
                  <a:pt x="1413793" y="1456748"/>
                </a:lnTo>
                <a:cubicBezTo>
                  <a:pt x="1412100" y="1461827"/>
                  <a:pt x="1409560" y="1466624"/>
                  <a:pt x="1406175" y="1471138"/>
                </a:cubicBezTo>
                <a:cubicBezTo>
                  <a:pt x="1405610" y="1473395"/>
                  <a:pt x="1404341" y="1475653"/>
                  <a:pt x="1402365" y="1477910"/>
                </a:cubicBezTo>
                <a:cubicBezTo>
                  <a:pt x="1400390" y="1480167"/>
                  <a:pt x="1399121" y="1482142"/>
                  <a:pt x="1398556" y="1483835"/>
                </a:cubicBezTo>
                <a:cubicBezTo>
                  <a:pt x="1396299" y="1491171"/>
                  <a:pt x="1392631" y="1496532"/>
                  <a:pt x="1387552" y="1499918"/>
                </a:cubicBezTo>
                <a:cubicBezTo>
                  <a:pt x="1382474" y="1503304"/>
                  <a:pt x="1376831" y="1506125"/>
                  <a:pt x="1370623" y="1508382"/>
                </a:cubicBezTo>
                <a:cubicBezTo>
                  <a:pt x="1368366" y="1509511"/>
                  <a:pt x="1365686" y="1510781"/>
                  <a:pt x="1362582" y="1512191"/>
                </a:cubicBezTo>
                <a:cubicBezTo>
                  <a:pt x="1359478" y="1513602"/>
                  <a:pt x="1356516" y="1514308"/>
                  <a:pt x="1353694" y="1514308"/>
                </a:cubicBezTo>
                <a:cubicBezTo>
                  <a:pt x="1348051" y="1514308"/>
                  <a:pt x="1342408" y="1512050"/>
                  <a:pt x="1336765" y="1507536"/>
                </a:cubicBezTo>
                <a:lnTo>
                  <a:pt x="1298674" y="1473677"/>
                </a:lnTo>
                <a:lnTo>
                  <a:pt x="1223340" y="1399189"/>
                </a:lnTo>
                <a:cubicBezTo>
                  <a:pt x="1204153" y="1378310"/>
                  <a:pt x="1194560" y="1354609"/>
                  <a:pt x="1194560" y="1328086"/>
                </a:cubicBezTo>
                <a:cubicBezTo>
                  <a:pt x="1194560" y="1323008"/>
                  <a:pt x="1194842" y="1318211"/>
                  <a:pt x="1195406" y="1313697"/>
                </a:cubicBezTo>
                <a:cubicBezTo>
                  <a:pt x="1196535" y="1295074"/>
                  <a:pt x="1211771" y="1280967"/>
                  <a:pt x="1241115" y="1271374"/>
                </a:cubicBezTo>
                <a:cubicBezTo>
                  <a:pt x="1245065" y="1270245"/>
                  <a:pt x="1249297" y="1268552"/>
                  <a:pt x="1253812" y="1266295"/>
                </a:cubicBezTo>
                <a:cubicBezTo>
                  <a:pt x="1258326" y="1264038"/>
                  <a:pt x="1263123" y="1262909"/>
                  <a:pt x="1268202" y="1262909"/>
                </a:cubicBezTo>
                <a:cubicBezTo>
                  <a:pt x="1276102" y="1262909"/>
                  <a:pt x="1283156" y="1267141"/>
                  <a:pt x="1289363" y="1275606"/>
                </a:cubicBezTo>
                <a:cubicBezTo>
                  <a:pt x="1293313" y="1280685"/>
                  <a:pt x="1297828" y="1286045"/>
                  <a:pt x="1302906" y="1291689"/>
                </a:cubicBezTo>
                <a:cubicBezTo>
                  <a:pt x="1307985" y="1297332"/>
                  <a:pt x="1313064" y="1303539"/>
                  <a:pt x="1318143" y="1310311"/>
                </a:cubicBezTo>
                <a:cubicBezTo>
                  <a:pt x="1321529" y="1314825"/>
                  <a:pt x="1323221" y="1320186"/>
                  <a:pt x="1323221" y="1326393"/>
                </a:cubicBezTo>
                <a:cubicBezTo>
                  <a:pt x="1323221" y="1337680"/>
                  <a:pt x="1318989" y="1346991"/>
                  <a:pt x="1310525" y="1354327"/>
                </a:cubicBezTo>
                <a:cubicBezTo>
                  <a:pt x="1304317" y="1358841"/>
                  <a:pt x="1298392" y="1361098"/>
                  <a:pt x="1292749" y="1361098"/>
                </a:cubicBezTo>
                <a:cubicBezTo>
                  <a:pt x="1285413" y="1361098"/>
                  <a:pt x="1278500" y="1357571"/>
                  <a:pt x="1272011" y="1350518"/>
                </a:cubicBezTo>
                <a:cubicBezTo>
                  <a:pt x="1265521" y="1343464"/>
                  <a:pt x="1259737" y="1335987"/>
                  <a:pt x="1254658" y="1328086"/>
                </a:cubicBezTo>
                <a:cubicBezTo>
                  <a:pt x="1252401" y="1325265"/>
                  <a:pt x="1250426" y="1322726"/>
                  <a:pt x="1248733" y="1320468"/>
                </a:cubicBezTo>
                <a:cubicBezTo>
                  <a:pt x="1247040" y="1318211"/>
                  <a:pt x="1245488" y="1315813"/>
                  <a:pt x="1244077" y="1313273"/>
                </a:cubicBezTo>
                <a:cubicBezTo>
                  <a:pt x="1242667" y="1310734"/>
                  <a:pt x="1240692" y="1308053"/>
                  <a:pt x="1238152" y="1305232"/>
                </a:cubicBezTo>
                <a:cubicBezTo>
                  <a:pt x="1235613" y="1302410"/>
                  <a:pt x="1233215" y="1300859"/>
                  <a:pt x="1230957" y="1300576"/>
                </a:cubicBezTo>
                <a:cubicBezTo>
                  <a:pt x="1228700" y="1300294"/>
                  <a:pt x="1227289" y="1300153"/>
                  <a:pt x="1226725" y="1300153"/>
                </a:cubicBezTo>
                <a:cubicBezTo>
                  <a:pt x="1223904" y="1300153"/>
                  <a:pt x="1220377" y="1301282"/>
                  <a:pt x="1216144" y="1303539"/>
                </a:cubicBezTo>
                <a:cubicBezTo>
                  <a:pt x="1211912" y="1305796"/>
                  <a:pt x="1209796" y="1309464"/>
                  <a:pt x="1209796" y="1314543"/>
                </a:cubicBezTo>
                <a:lnTo>
                  <a:pt x="1210643" y="1320468"/>
                </a:lnTo>
                <a:cubicBezTo>
                  <a:pt x="1219107" y="1353762"/>
                  <a:pt x="1238011" y="1380003"/>
                  <a:pt x="1267355" y="1399189"/>
                </a:cubicBezTo>
                <a:cubicBezTo>
                  <a:pt x="1279206" y="1406525"/>
                  <a:pt x="1290774" y="1414143"/>
                  <a:pt x="1302060" y="1422043"/>
                </a:cubicBezTo>
                <a:lnTo>
                  <a:pt x="1325761" y="1437280"/>
                </a:lnTo>
                <a:lnTo>
                  <a:pt x="1340997" y="1443205"/>
                </a:lnTo>
                <a:cubicBezTo>
                  <a:pt x="1345512" y="1429662"/>
                  <a:pt x="1348333" y="1419786"/>
                  <a:pt x="1349462" y="1413579"/>
                </a:cubicBezTo>
                <a:cubicBezTo>
                  <a:pt x="1361312" y="1362791"/>
                  <a:pt x="1369495" y="1323290"/>
                  <a:pt x="1374009" y="1295074"/>
                </a:cubicBezTo>
                <a:cubicBezTo>
                  <a:pt x="1378523" y="1266859"/>
                  <a:pt x="1381063" y="1251341"/>
                  <a:pt x="1381627" y="1248519"/>
                </a:cubicBezTo>
                <a:lnTo>
                  <a:pt x="1389245" y="1212968"/>
                </a:lnTo>
                <a:lnTo>
                  <a:pt x="1389245" y="1207889"/>
                </a:lnTo>
                <a:cubicBezTo>
                  <a:pt x="1389245" y="1183060"/>
                  <a:pt x="1377677" y="1170645"/>
                  <a:pt x="1354540" y="1170645"/>
                </a:cubicBezTo>
                <a:cubicBezTo>
                  <a:pt x="1342690" y="1170645"/>
                  <a:pt x="1331122" y="1172056"/>
                  <a:pt x="1319836" y="1174877"/>
                </a:cubicBezTo>
                <a:cubicBezTo>
                  <a:pt x="1313628" y="1176570"/>
                  <a:pt x="1306856" y="1177981"/>
                  <a:pt x="1299521" y="1179109"/>
                </a:cubicBezTo>
                <a:lnTo>
                  <a:pt x="1296981" y="1179109"/>
                </a:lnTo>
                <a:cubicBezTo>
                  <a:pt x="1290774" y="1184752"/>
                  <a:pt x="1284002" y="1188703"/>
                  <a:pt x="1276666" y="1190960"/>
                </a:cubicBezTo>
                <a:cubicBezTo>
                  <a:pt x="1271587" y="1192089"/>
                  <a:pt x="1264534" y="1195756"/>
                  <a:pt x="1255505" y="1201964"/>
                </a:cubicBezTo>
                <a:lnTo>
                  <a:pt x="1183555" y="1242594"/>
                </a:lnTo>
                <a:lnTo>
                  <a:pt x="1159008" y="1217200"/>
                </a:lnTo>
                <a:lnTo>
                  <a:pt x="1179324" y="1181649"/>
                </a:lnTo>
                <a:cubicBezTo>
                  <a:pt x="1208103" y="1136504"/>
                  <a:pt x="1232932" y="1089667"/>
                  <a:pt x="1253812" y="1041136"/>
                </a:cubicBezTo>
                <a:cubicBezTo>
                  <a:pt x="1259455" y="1028157"/>
                  <a:pt x="1263969" y="1014614"/>
                  <a:pt x="1267355" y="1000506"/>
                </a:cubicBezTo>
                <a:cubicBezTo>
                  <a:pt x="1270177" y="990349"/>
                  <a:pt x="1271587" y="981602"/>
                  <a:pt x="1271587" y="974266"/>
                </a:cubicBezTo>
                <a:lnTo>
                  <a:pt x="1272434" y="965801"/>
                </a:lnTo>
                <a:cubicBezTo>
                  <a:pt x="1272998" y="959030"/>
                  <a:pt x="1273845" y="952540"/>
                  <a:pt x="1274973" y="946333"/>
                </a:cubicBezTo>
                <a:lnTo>
                  <a:pt x="1275820" y="940408"/>
                </a:lnTo>
                <a:cubicBezTo>
                  <a:pt x="1275820" y="933636"/>
                  <a:pt x="1272716" y="928275"/>
                  <a:pt x="1266509" y="924325"/>
                </a:cubicBezTo>
                <a:lnTo>
                  <a:pt x="1241115" y="911628"/>
                </a:lnTo>
                <a:cubicBezTo>
                  <a:pt x="1242808" y="905421"/>
                  <a:pt x="1249015" y="900906"/>
                  <a:pt x="1259737" y="898085"/>
                </a:cubicBezTo>
                <a:cubicBezTo>
                  <a:pt x="1287388" y="892442"/>
                  <a:pt x="1302342" y="889620"/>
                  <a:pt x="1304599" y="889620"/>
                </a:cubicBezTo>
                <a:close/>
                <a:moveTo>
                  <a:pt x="2961112" y="876923"/>
                </a:moveTo>
                <a:lnTo>
                  <a:pt x="2972963" y="877770"/>
                </a:lnTo>
                <a:cubicBezTo>
                  <a:pt x="2975784" y="877770"/>
                  <a:pt x="2978606" y="879180"/>
                  <a:pt x="2981427" y="882002"/>
                </a:cubicBezTo>
                <a:lnTo>
                  <a:pt x="2994971" y="898931"/>
                </a:lnTo>
                <a:cubicBezTo>
                  <a:pt x="3004000" y="909089"/>
                  <a:pt x="3010771" y="916566"/>
                  <a:pt x="3015286" y="921362"/>
                </a:cubicBezTo>
                <a:cubicBezTo>
                  <a:pt x="3019800" y="926159"/>
                  <a:pt x="3022057" y="931379"/>
                  <a:pt x="3022057" y="937022"/>
                </a:cubicBezTo>
                <a:cubicBezTo>
                  <a:pt x="3022057" y="940408"/>
                  <a:pt x="3021211" y="943794"/>
                  <a:pt x="3019518" y="947179"/>
                </a:cubicBezTo>
                <a:lnTo>
                  <a:pt x="3019518" y="948026"/>
                </a:lnTo>
                <a:lnTo>
                  <a:pt x="3018671" y="948026"/>
                </a:lnTo>
                <a:cubicBezTo>
                  <a:pt x="3016414" y="955926"/>
                  <a:pt x="3012746" y="962839"/>
                  <a:pt x="3007667" y="968764"/>
                </a:cubicBezTo>
                <a:cubicBezTo>
                  <a:pt x="3002589" y="974689"/>
                  <a:pt x="2994406" y="982166"/>
                  <a:pt x="2983120" y="991195"/>
                </a:cubicBezTo>
                <a:cubicBezTo>
                  <a:pt x="2978606" y="995145"/>
                  <a:pt x="2966473" y="1003610"/>
                  <a:pt x="2946722" y="1016589"/>
                </a:cubicBezTo>
                <a:lnTo>
                  <a:pt x="2917096" y="1040290"/>
                </a:lnTo>
                <a:cubicBezTo>
                  <a:pt x="2907503" y="1047626"/>
                  <a:pt x="2897345" y="1054398"/>
                  <a:pt x="2886624" y="1060605"/>
                </a:cubicBezTo>
                <a:cubicBezTo>
                  <a:pt x="2879287" y="1066248"/>
                  <a:pt x="2871952" y="1070904"/>
                  <a:pt x="2864616" y="1074572"/>
                </a:cubicBezTo>
                <a:cubicBezTo>
                  <a:pt x="2857280" y="1078240"/>
                  <a:pt x="2850226" y="1082049"/>
                  <a:pt x="2843454" y="1085999"/>
                </a:cubicBezTo>
                <a:cubicBezTo>
                  <a:pt x="2823139" y="1096156"/>
                  <a:pt x="2802824" y="1105750"/>
                  <a:pt x="2782509" y="1114778"/>
                </a:cubicBezTo>
                <a:cubicBezTo>
                  <a:pt x="2771787" y="1119857"/>
                  <a:pt x="2765580" y="1122397"/>
                  <a:pt x="2763887" y="1122397"/>
                </a:cubicBezTo>
                <a:lnTo>
                  <a:pt x="2761348" y="1122397"/>
                </a:lnTo>
                <a:cubicBezTo>
                  <a:pt x="2764733" y="1119011"/>
                  <a:pt x="2770377" y="1112239"/>
                  <a:pt x="2778277" y="1102082"/>
                </a:cubicBezTo>
                <a:cubicBezTo>
                  <a:pt x="2799721" y="1076688"/>
                  <a:pt x="2812135" y="1062862"/>
                  <a:pt x="2815521" y="1060605"/>
                </a:cubicBezTo>
                <a:lnTo>
                  <a:pt x="2823139" y="1054680"/>
                </a:lnTo>
                <a:cubicBezTo>
                  <a:pt x="2827654" y="1051858"/>
                  <a:pt x="2829911" y="1049178"/>
                  <a:pt x="2829911" y="1046638"/>
                </a:cubicBezTo>
                <a:cubicBezTo>
                  <a:pt x="2829911" y="1044099"/>
                  <a:pt x="2831040" y="1042829"/>
                  <a:pt x="2833297" y="1042829"/>
                </a:cubicBezTo>
                <a:cubicBezTo>
                  <a:pt x="2854176" y="1025336"/>
                  <a:pt x="2874773" y="1006432"/>
                  <a:pt x="2895088" y="986117"/>
                </a:cubicBezTo>
                <a:lnTo>
                  <a:pt x="2913710" y="967494"/>
                </a:lnTo>
                <a:cubicBezTo>
                  <a:pt x="2923303" y="957901"/>
                  <a:pt x="2930640" y="946897"/>
                  <a:pt x="2935718" y="934482"/>
                </a:cubicBezTo>
                <a:cubicBezTo>
                  <a:pt x="2936283" y="932790"/>
                  <a:pt x="2937129" y="931379"/>
                  <a:pt x="2938258" y="930250"/>
                </a:cubicBezTo>
                <a:cubicBezTo>
                  <a:pt x="2942208" y="919528"/>
                  <a:pt x="2944183" y="912757"/>
                  <a:pt x="2944183" y="909935"/>
                </a:cubicBezTo>
                <a:cubicBezTo>
                  <a:pt x="2944183" y="900342"/>
                  <a:pt x="2941926" y="895545"/>
                  <a:pt x="2937411" y="895545"/>
                </a:cubicBezTo>
                <a:lnTo>
                  <a:pt x="2934872" y="895545"/>
                </a:lnTo>
                <a:cubicBezTo>
                  <a:pt x="2925843" y="896110"/>
                  <a:pt x="2917378" y="897520"/>
                  <a:pt x="2909478" y="899778"/>
                </a:cubicBezTo>
                <a:lnTo>
                  <a:pt x="2908632" y="898931"/>
                </a:lnTo>
                <a:lnTo>
                  <a:pt x="2916250" y="895545"/>
                </a:lnTo>
                <a:cubicBezTo>
                  <a:pt x="2923586" y="891595"/>
                  <a:pt x="2931204" y="887927"/>
                  <a:pt x="2939104" y="884541"/>
                </a:cubicBezTo>
                <a:cubicBezTo>
                  <a:pt x="2940797" y="884541"/>
                  <a:pt x="2942490" y="883977"/>
                  <a:pt x="2944183" y="882848"/>
                </a:cubicBezTo>
                <a:cubicBezTo>
                  <a:pt x="2948697" y="878898"/>
                  <a:pt x="2954340" y="876923"/>
                  <a:pt x="2961112" y="876923"/>
                </a:cubicBezTo>
                <a:close/>
                <a:moveTo>
                  <a:pt x="1892461" y="864226"/>
                </a:moveTo>
                <a:lnTo>
                  <a:pt x="1897540" y="865073"/>
                </a:lnTo>
                <a:lnTo>
                  <a:pt x="1919548" y="887081"/>
                </a:lnTo>
                <a:cubicBezTo>
                  <a:pt x="1922934" y="891031"/>
                  <a:pt x="1924627" y="895827"/>
                  <a:pt x="1924627" y="901471"/>
                </a:cubicBezTo>
                <a:lnTo>
                  <a:pt x="1922934" y="915860"/>
                </a:lnTo>
                <a:cubicBezTo>
                  <a:pt x="1920676" y="931661"/>
                  <a:pt x="1919548" y="950001"/>
                  <a:pt x="1919548" y="970880"/>
                </a:cubicBezTo>
                <a:lnTo>
                  <a:pt x="1919548" y="1010664"/>
                </a:lnTo>
                <a:cubicBezTo>
                  <a:pt x="1920676" y="1030415"/>
                  <a:pt x="1924062" y="1043111"/>
                  <a:pt x="1929705" y="1048755"/>
                </a:cubicBezTo>
                <a:cubicBezTo>
                  <a:pt x="1932527" y="1051576"/>
                  <a:pt x="1935630" y="1053833"/>
                  <a:pt x="1939016" y="1055526"/>
                </a:cubicBezTo>
                <a:lnTo>
                  <a:pt x="1939863" y="1056373"/>
                </a:lnTo>
                <a:cubicBezTo>
                  <a:pt x="1950584" y="1062016"/>
                  <a:pt x="1959049" y="1069916"/>
                  <a:pt x="1965256" y="1080074"/>
                </a:cubicBezTo>
                <a:cubicBezTo>
                  <a:pt x="1966949" y="1082895"/>
                  <a:pt x="1969771" y="1085435"/>
                  <a:pt x="1973721" y="1087692"/>
                </a:cubicBezTo>
                <a:lnTo>
                  <a:pt x="1978800" y="1090231"/>
                </a:lnTo>
                <a:cubicBezTo>
                  <a:pt x="1977671" y="1102082"/>
                  <a:pt x="1969771" y="1110828"/>
                  <a:pt x="1955099" y="1116471"/>
                </a:cubicBezTo>
                <a:lnTo>
                  <a:pt x="1944941" y="1120704"/>
                </a:lnTo>
                <a:cubicBezTo>
                  <a:pt x="1939298" y="1122961"/>
                  <a:pt x="1934220" y="1125500"/>
                  <a:pt x="1929705" y="1128322"/>
                </a:cubicBezTo>
                <a:cubicBezTo>
                  <a:pt x="1920676" y="1133965"/>
                  <a:pt x="1916021" y="1142571"/>
                  <a:pt x="1915739" y="1154139"/>
                </a:cubicBezTo>
                <a:cubicBezTo>
                  <a:pt x="1915456" y="1165707"/>
                  <a:pt x="1914751" y="1176852"/>
                  <a:pt x="1913623" y="1187574"/>
                </a:cubicBezTo>
                <a:lnTo>
                  <a:pt x="1912776" y="1201117"/>
                </a:lnTo>
                <a:cubicBezTo>
                  <a:pt x="1922934" y="1210711"/>
                  <a:pt x="1943249" y="1230743"/>
                  <a:pt x="1973721" y="1261216"/>
                </a:cubicBezTo>
                <a:lnTo>
                  <a:pt x="2000808" y="1251905"/>
                </a:lnTo>
                <a:lnTo>
                  <a:pt x="2000808" y="1288303"/>
                </a:lnTo>
                <a:cubicBezTo>
                  <a:pt x="2000808" y="1293946"/>
                  <a:pt x="2001513" y="1298037"/>
                  <a:pt x="2002924" y="1300576"/>
                </a:cubicBezTo>
                <a:cubicBezTo>
                  <a:pt x="2004335" y="1303116"/>
                  <a:pt x="2005040" y="1310311"/>
                  <a:pt x="2005040" y="1322161"/>
                </a:cubicBezTo>
                <a:cubicBezTo>
                  <a:pt x="2005040" y="1323854"/>
                  <a:pt x="2000808" y="1329497"/>
                  <a:pt x="1992343" y="1339090"/>
                </a:cubicBezTo>
                <a:lnTo>
                  <a:pt x="1988111" y="1345016"/>
                </a:lnTo>
                <a:lnTo>
                  <a:pt x="1977953" y="1340783"/>
                </a:lnTo>
                <a:cubicBezTo>
                  <a:pt x="1969489" y="1338526"/>
                  <a:pt x="1961871" y="1333729"/>
                  <a:pt x="1955099" y="1326393"/>
                </a:cubicBezTo>
                <a:cubicBezTo>
                  <a:pt x="1954535" y="1325829"/>
                  <a:pt x="1954112" y="1325265"/>
                  <a:pt x="1953829" y="1324701"/>
                </a:cubicBezTo>
                <a:cubicBezTo>
                  <a:pt x="1953547" y="1324136"/>
                  <a:pt x="1953124" y="1323854"/>
                  <a:pt x="1952560" y="1323854"/>
                </a:cubicBezTo>
                <a:cubicBezTo>
                  <a:pt x="1942402" y="1318211"/>
                  <a:pt x="1932809" y="1306643"/>
                  <a:pt x="1923780" y="1289149"/>
                </a:cubicBezTo>
                <a:cubicBezTo>
                  <a:pt x="1923216" y="1287456"/>
                  <a:pt x="1922369" y="1285622"/>
                  <a:pt x="1921241" y="1283647"/>
                </a:cubicBezTo>
                <a:cubicBezTo>
                  <a:pt x="1920112" y="1281672"/>
                  <a:pt x="1919548" y="1278145"/>
                  <a:pt x="1919548" y="1273066"/>
                </a:cubicBezTo>
                <a:cubicBezTo>
                  <a:pt x="1917855" y="1260652"/>
                  <a:pt x="1915316" y="1248237"/>
                  <a:pt x="1911930" y="1235822"/>
                </a:cubicBezTo>
                <a:cubicBezTo>
                  <a:pt x="1908544" y="1250494"/>
                  <a:pt x="1906851" y="1268552"/>
                  <a:pt x="1906851" y="1289996"/>
                </a:cubicBezTo>
                <a:cubicBezTo>
                  <a:pt x="1907415" y="1291689"/>
                  <a:pt x="1907697" y="1293664"/>
                  <a:pt x="1907697" y="1295921"/>
                </a:cubicBezTo>
                <a:cubicBezTo>
                  <a:pt x="1907697" y="1298178"/>
                  <a:pt x="1907415" y="1300294"/>
                  <a:pt x="1906851" y="1302269"/>
                </a:cubicBezTo>
                <a:cubicBezTo>
                  <a:pt x="1906287" y="1304244"/>
                  <a:pt x="1906004" y="1306925"/>
                  <a:pt x="1906004" y="1310311"/>
                </a:cubicBezTo>
                <a:lnTo>
                  <a:pt x="1905158" y="1313697"/>
                </a:lnTo>
                <a:cubicBezTo>
                  <a:pt x="1905158" y="1321033"/>
                  <a:pt x="1905440" y="1328228"/>
                  <a:pt x="1906004" y="1335281"/>
                </a:cubicBezTo>
                <a:cubicBezTo>
                  <a:pt x="1906569" y="1342335"/>
                  <a:pt x="1906851" y="1349812"/>
                  <a:pt x="1906851" y="1357712"/>
                </a:cubicBezTo>
                <a:lnTo>
                  <a:pt x="1906004" y="1380567"/>
                </a:lnTo>
                <a:cubicBezTo>
                  <a:pt x="1906004" y="1398060"/>
                  <a:pt x="1906710" y="1412027"/>
                  <a:pt x="1908121" y="1422467"/>
                </a:cubicBezTo>
                <a:cubicBezTo>
                  <a:pt x="1909531" y="1432906"/>
                  <a:pt x="1910519" y="1443487"/>
                  <a:pt x="1911083" y="1454209"/>
                </a:cubicBezTo>
                <a:lnTo>
                  <a:pt x="1911930" y="1471138"/>
                </a:lnTo>
                <a:cubicBezTo>
                  <a:pt x="1911930" y="1488067"/>
                  <a:pt x="1906851" y="1502175"/>
                  <a:pt x="1896693" y="1513461"/>
                </a:cubicBezTo>
                <a:cubicBezTo>
                  <a:pt x="1894436" y="1516847"/>
                  <a:pt x="1891615" y="1518540"/>
                  <a:pt x="1888229" y="1518540"/>
                </a:cubicBezTo>
                <a:cubicBezTo>
                  <a:pt x="1885972" y="1518540"/>
                  <a:pt x="1883855" y="1517976"/>
                  <a:pt x="1881880" y="1516847"/>
                </a:cubicBezTo>
                <a:cubicBezTo>
                  <a:pt x="1879905" y="1515718"/>
                  <a:pt x="1878353" y="1514872"/>
                  <a:pt x="1877225" y="1514308"/>
                </a:cubicBezTo>
                <a:cubicBezTo>
                  <a:pt x="1864246" y="1505279"/>
                  <a:pt x="1852395" y="1495121"/>
                  <a:pt x="1841673" y="1483835"/>
                </a:cubicBezTo>
                <a:cubicBezTo>
                  <a:pt x="1838288" y="1480449"/>
                  <a:pt x="1834761" y="1476781"/>
                  <a:pt x="1831093" y="1472831"/>
                </a:cubicBezTo>
                <a:cubicBezTo>
                  <a:pt x="1827425" y="1468881"/>
                  <a:pt x="1824744" y="1464084"/>
                  <a:pt x="1823051" y="1458441"/>
                </a:cubicBezTo>
                <a:cubicBezTo>
                  <a:pt x="1817408" y="1440948"/>
                  <a:pt x="1814587" y="1421479"/>
                  <a:pt x="1814587" y="1400035"/>
                </a:cubicBezTo>
                <a:lnTo>
                  <a:pt x="1814587" y="1391571"/>
                </a:lnTo>
                <a:lnTo>
                  <a:pt x="1828977" y="1422043"/>
                </a:lnTo>
                <a:cubicBezTo>
                  <a:pt x="1831234" y="1420915"/>
                  <a:pt x="1833209" y="1419504"/>
                  <a:pt x="1834902" y="1417811"/>
                </a:cubicBezTo>
                <a:lnTo>
                  <a:pt x="1835748" y="1414425"/>
                </a:lnTo>
                <a:cubicBezTo>
                  <a:pt x="1837441" y="1409347"/>
                  <a:pt x="1838288" y="1403986"/>
                  <a:pt x="1838288" y="1398343"/>
                </a:cubicBezTo>
                <a:cubicBezTo>
                  <a:pt x="1838288" y="1392699"/>
                  <a:pt x="1838570" y="1387197"/>
                  <a:pt x="1839134" y="1381837"/>
                </a:cubicBezTo>
                <a:cubicBezTo>
                  <a:pt x="1839698" y="1376476"/>
                  <a:pt x="1839981" y="1368434"/>
                  <a:pt x="1839981" y="1357712"/>
                </a:cubicBezTo>
                <a:cubicBezTo>
                  <a:pt x="1839981" y="1349248"/>
                  <a:pt x="1840968" y="1341771"/>
                  <a:pt x="1842943" y="1335281"/>
                </a:cubicBezTo>
                <a:cubicBezTo>
                  <a:pt x="1844918" y="1328792"/>
                  <a:pt x="1845906" y="1319904"/>
                  <a:pt x="1845906" y="1308618"/>
                </a:cubicBezTo>
                <a:lnTo>
                  <a:pt x="1846752" y="1299307"/>
                </a:lnTo>
                <a:cubicBezTo>
                  <a:pt x="1847881" y="1297049"/>
                  <a:pt x="1848445" y="1291971"/>
                  <a:pt x="1848445" y="1284070"/>
                </a:cubicBezTo>
                <a:cubicBezTo>
                  <a:pt x="1849009" y="1282378"/>
                  <a:pt x="1849292" y="1280402"/>
                  <a:pt x="1849292" y="1278145"/>
                </a:cubicBezTo>
                <a:lnTo>
                  <a:pt x="1841673" y="1282378"/>
                </a:lnTo>
                <a:cubicBezTo>
                  <a:pt x="1832080" y="1295357"/>
                  <a:pt x="1819101" y="1310029"/>
                  <a:pt x="1802736" y="1326393"/>
                </a:cubicBezTo>
                <a:lnTo>
                  <a:pt x="1789193" y="1342476"/>
                </a:lnTo>
                <a:cubicBezTo>
                  <a:pt x="1777343" y="1356584"/>
                  <a:pt x="1764081" y="1369281"/>
                  <a:pt x="1749409" y="1380567"/>
                </a:cubicBezTo>
                <a:cubicBezTo>
                  <a:pt x="1742638" y="1386210"/>
                  <a:pt x="1736430" y="1392135"/>
                  <a:pt x="1730787" y="1398343"/>
                </a:cubicBezTo>
                <a:cubicBezTo>
                  <a:pt x="1718372" y="1412450"/>
                  <a:pt x="1700879" y="1426558"/>
                  <a:pt x="1678307" y="1440666"/>
                </a:cubicBezTo>
                <a:cubicBezTo>
                  <a:pt x="1651784" y="1457030"/>
                  <a:pt x="1623569" y="1470574"/>
                  <a:pt x="1593661" y="1481296"/>
                </a:cubicBezTo>
                <a:lnTo>
                  <a:pt x="1609744" y="1463520"/>
                </a:lnTo>
                <a:cubicBezTo>
                  <a:pt x="1611436" y="1462391"/>
                  <a:pt x="1612847" y="1460981"/>
                  <a:pt x="1613976" y="1459288"/>
                </a:cubicBezTo>
                <a:cubicBezTo>
                  <a:pt x="1623005" y="1450259"/>
                  <a:pt x="1632316" y="1441794"/>
                  <a:pt x="1641909" y="1433894"/>
                </a:cubicBezTo>
                <a:cubicBezTo>
                  <a:pt x="1653759" y="1424301"/>
                  <a:pt x="1665046" y="1414143"/>
                  <a:pt x="1675767" y="1403421"/>
                </a:cubicBezTo>
                <a:cubicBezTo>
                  <a:pt x="1682539" y="1396085"/>
                  <a:pt x="1689593" y="1389314"/>
                  <a:pt x="1696929" y="1383106"/>
                </a:cubicBezTo>
                <a:cubicBezTo>
                  <a:pt x="1704265" y="1374642"/>
                  <a:pt x="1709203" y="1368999"/>
                  <a:pt x="1711742" y="1366177"/>
                </a:cubicBezTo>
                <a:cubicBezTo>
                  <a:pt x="1714281" y="1363355"/>
                  <a:pt x="1716680" y="1360816"/>
                  <a:pt x="1718937" y="1358559"/>
                </a:cubicBezTo>
                <a:cubicBezTo>
                  <a:pt x="1721194" y="1356302"/>
                  <a:pt x="1723169" y="1354609"/>
                  <a:pt x="1724862" y="1353480"/>
                </a:cubicBezTo>
                <a:cubicBezTo>
                  <a:pt x="1727684" y="1348966"/>
                  <a:pt x="1729094" y="1346285"/>
                  <a:pt x="1729094" y="1345439"/>
                </a:cubicBezTo>
                <a:cubicBezTo>
                  <a:pt x="1729094" y="1344592"/>
                  <a:pt x="1729659" y="1343746"/>
                  <a:pt x="1730787" y="1342899"/>
                </a:cubicBezTo>
                <a:cubicBezTo>
                  <a:pt x="1731916" y="1342053"/>
                  <a:pt x="1733609" y="1340783"/>
                  <a:pt x="1735866" y="1339090"/>
                </a:cubicBezTo>
                <a:cubicBezTo>
                  <a:pt x="1742073" y="1336269"/>
                  <a:pt x="1746729" y="1331895"/>
                  <a:pt x="1749833" y="1325970"/>
                </a:cubicBezTo>
                <a:cubicBezTo>
                  <a:pt x="1752936" y="1320045"/>
                  <a:pt x="1755617" y="1316518"/>
                  <a:pt x="1757874" y="1315389"/>
                </a:cubicBezTo>
                <a:cubicBezTo>
                  <a:pt x="1766339" y="1308618"/>
                  <a:pt x="1770571" y="1301846"/>
                  <a:pt x="1770571" y="1295074"/>
                </a:cubicBezTo>
                <a:lnTo>
                  <a:pt x="1771417" y="1294228"/>
                </a:lnTo>
                <a:cubicBezTo>
                  <a:pt x="1774803" y="1293099"/>
                  <a:pt x="1778471" y="1289149"/>
                  <a:pt x="1782421" y="1282378"/>
                </a:cubicBezTo>
                <a:cubicBezTo>
                  <a:pt x="1784678" y="1277863"/>
                  <a:pt x="1787782" y="1274195"/>
                  <a:pt x="1791732" y="1271374"/>
                </a:cubicBezTo>
                <a:cubicBezTo>
                  <a:pt x="1795682" y="1268552"/>
                  <a:pt x="1798786" y="1265025"/>
                  <a:pt x="1801043" y="1260793"/>
                </a:cubicBezTo>
                <a:cubicBezTo>
                  <a:pt x="1803301" y="1256561"/>
                  <a:pt x="1809226" y="1248519"/>
                  <a:pt x="1818819" y="1236669"/>
                </a:cubicBezTo>
                <a:cubicBezTo>
                  <a:pt x="1834620" y="1219175"/>
                  <a:pt x="1848445" y="1199707"/>
                  <a:pt x="1860296" y="1178263"/>
                </a:cubicBezTo>
                <a:lnTo>
                  <a:pt x="1843366" y="1178263"/>
                </a:lnTo>
                <a:cubicBezTo>
                  <a:pt x="1842802" y="1179392"/>
                  <a:pt x="1842238" y="1180520"/>
                  <a:pt x="1841673" y="1181649"/>
                </a:cubicBezTo>
                <a:cubicBezTo>
                  <a:pt x="1841109" y="1182777"/>
                  <a:pt x="1840545" y="1184470"/>
                  <a:pt x="1839981" y="1186728"/>
                </a:cubicBezTo>
                <a:lnTo>
                  <a:pt x="1834902" y="1185881"/>
                </a:lnTo>
                <a:cubicBezTo>
                  <a:pt x="1830387" y="1185881"/>
                  <a:pt x="1826437" y="1188138"/>
                  <a:pt x="1823051" y="1192653"/>
                </a:cubicBezTo>
                <a:cubicBezTo>
                  <a:pt x="1815715" y="1199989"/>
                  <a:pt x="1810919" y="1204503"/>
                  <a:pt x="1808662" y="1206196"/>
                </a:cubicBezTo>
                <a:cubicBezTo>
                  <a:pt x="1804147" y="1209582"/>
                  <a:pt x="1799068" y="1211557"/>
                  <a:pt x="1793425" y="1212121"/>
                </a:cubicBezTo>
                <a:cubicBezTo>
                  <a:pt x="1791168" y="1212121"/>
                  <a:pt x="1789334" y="1213391"/>
                  <a:pt x="1787923" y="1215930"/>
                </a:cubicBezTo>
                <a:cubicBezTo>
                  <a:pt x="1786512" y="1218470"/>
                  <a:pt x="1782985" y="1220586"/>
                  <a:pt x="1777343" y="1222279"/>
                </a:cubicBezTo>
                <a:lnTo>
                  <a:pt x="1774803" y="1222279"/>
                </a:lnTo>
                <a:cubicBezTo>
                  <a:pt x="1774239" y="1222843"/>
                  <a:pt x="1773392" y="1223125"/>
                  <a:pt x="1772264" y="1223125"/>
                </a:cubicBezTo>
                <a:cubicBezTo>
                  <a:pt x="1767185" y="1224818"/>
                  <a:pt x="1760978" y="1225665"/>
                  <a:pt x="1753642" y="1225665"/>
                </a:cubicBezTo>
                <a:cubicBezTo>
                  <a:pt x="1744048" y="1225665"/>
                  <a:pt x="1731351" y="1219457"/>
                  <a:pt x="1715551" y="1207043"/>
                </a:cubicBezTo>
                <a:lnTo>
                  <a:pt x="1713012" y="1205350"/>
                </a:lnTo>
                <a:cubicBezTo>
                  <a:pt x="1699468" y="1194628"/>
                  <a:pt x="1683103" y="1179674"/>
                  <a:pt x="1663917" y="1160487"/>
                </a:cubicBezTo>
                <a:cubicBezTo>
                  <a:pt x="1657709" y="1153151"/>
                  <a:pt x="1650656" y="1146944"/>
                  <a:pt x="1642755" y="1141865"/>
                </a:cubicBezTo>
                <a:cubicBezTo>
                  <a:pt x="1652913" y="1141865"/>
                  <a:pt x="1660813" y="1143558"/>
                  <a:pt x="1666456" y="1146944"/>
                </a:cubicBezTo>
                <a:cubicBezTo>
                  <a:pt x="1682821" y="1157101"/>
                  <a:pt x="1700597" y="1162180"/>
                  <a:pt x="1719783" y="1162180"/>
                </a:cubicBezTo>
                <a:cubicBezTo>
                  <a:pt x="1731634" y="1162180"/>
                  <a:pt x="1742920" y="1159641"/>
                  <a:pt x="1753642" y="1154562"/>
                </a:cubicBezTo>
                <a:cubicBezTo>
                  <a:pt x="1754206" y="1153998"/>
                  <a:pt x="1755052" y="1153716"/>
                  <a:pt x="1756181" y="1153716"/>
                </a:cubicBezTo>
                <a:cubicBezTo>
                  <a:pt x="1757310" y="1153716"/>
                  <a:pt x="1758438" y="1153433"/>
                  <a:pt x="1759567" y="1152869"/>
                </a:cubicBezTo>
                <a:cubicBezTo>
                  <a:pt x="1760695" y="1152305"/>
                  <a:pt x="1761824" y="1152023"/>
                  <a:pt x="1762953" y="1152023"/>
                </a:cubicBezTo>
                <a:cubicBezTo>
                  <a:pt x="1768596" y="1150894"/>
                  <a:pt x="1773957" y="1148073"/>
                  <a:pt x="1779035" y="1143558"/>
                </a:cubicBezTo>
                <a:cubicBezTo>
                  <a:pt x="1784114" y="1139044"/>
                  <a:pt x="1790039" y="1135658"/>
                  <a:pt x="1796811" y="1133401"/>
                </a:cubicBezTo>
                <a:lnTo>
                  <a:pt x="1814587" y="1125782"/>
                </a:lnTo>
                <a:cubicBezTo>
                  <a:pt x="1847316" y="1113932"/>
                  <a:pt x="1865374" y="1101235"/>
                  <a:pt x="1868760" y="1087692"/>
                </a:cubicBezTo>
                <a:cubicBezTo>
                  <a:pt x="1869889" y="1067377"/>
                  <a:pt x="1870453" y="1044240"/>
                  <a:pt x="1870453" y="1018282"/>
                </a:cubicBezTo>
                <a:cubicBezTo>
                  <a:pt x="1870453" y="1006432"/>
                  <a:pt x="1869607" y="994863"/>
                  <a:pt x="1867914" y="983577"/>
                </a:cubicBezTo>
                <a:lnTo>
                  <a:pt x="1867067" y="974266"/>
                </a:lnTo>
                <a:cubicBezTo>
                  <a:pt x="1867067" y="970880"/>
                  <a:pt x="1867349" y="967494"/>
                  <a:pt x="1867914" y="964109"/>
                </a:cubicBezTo>
                <a:cubicBezTo>
                  <a:pt x="1868478" y="960723"/>
                  <a:pt x="1868760" y="946615"/>
                  <a:pt x="1868760" y="921786"/>
                </a:cubicBezTo>
                <a:lnTo>
                  <a:pt x="1867914" y="907396"/>
                </a:lnTo>
                <a:cubicBezTo>
                  <a:pt x="1865092" y="909089"/>
                  <a:pt x="1862835" y="911064"/>
                  <a:pt x="1861142" y="913321"/>
                </a:cubicBezTo>
                <a:cubicBezTo>
                  <a:pt x="1859449" y="915578"/>
                  <a:pt x="1858038" y="917835"/>
                  <a:pt x="1856910" y="920093"/>
                </a:cubicBezTo>
                <a:cubicBezTo>
                  <a:pt x="1855781" y="922350"/>
                  <a:pt x="1854652" y="924325"/>
                  <a:pt x="1853524" y="926018"/>
                </a:cubicBezTo>
                <a:cubicBezTo>
                  <a:pt x="1856910" y="913039"/>
                  <a:pt x="1859167" y="905138"/>
                  <a:pt x="1860296" y="902317"/>
                </a:cubicBezTo>
                <a:cubicBezTo>
                  <a:pt x="1863117" y="896674"/>
                  <a:pt x="1866503" y="891031"/>
                  <a:pt x="1870453" y="885388"/>
                </a:cubicBezTo>
                <a:lnTo>
                  <a:pt x="1874685" y="878616"/>
                </a:lnTo>
                <a:cubicBezTo>
                  <a:pt x="1875250" y="878616"/>
                  <a:pt x="1875673" y="878475"/>
                  <a:pt x="1875955" y="878193"/>
                </a:cubicBezTo>
                <a:cubicBezTo>
                  <a:pt x="1876237" y="877911"/>
                  <a:pt x="1876378" y="877488"/>
                  <a:pt x="1876378" y="876923"/>
                </a:cubicBezTo>
                <a:cubicBezTo>
                  <a:pt x="1879200" y="868459"/>
                  <a:pt x="1884561" y="864226"/>
                  <a:pt x="1892461" y="864226"/>
                </a:cubicBezTo>
                <a:close/>
                <a:moveTo>
                  <a:pt x="1248947" y="605219"/>
                </a:moveTo>
                <a:cubicBezTo>
                  <a:pt x="1243304" y="605783"/>
                  <a:pt x="1237661" y="607476"/>
                  <a:pt x="1232018" y="610298"/>
                </a:cubicBezTo>
                <a:lnTo>
                  <a:pt x="1226939" y="612837"/>
                </a:lnTo>
                <a:cubicBezTo>
                  <a:pt x="1201545" y="620737"/>
                  <a:pt x="1182077" y="628355"/>
                  <a:pt x="1168533" y="635691"/>
                </a:cubicBezTo>
                <a:cubicBezTo>
                  <a:pt x="1167405" y="636820"/>
                  <a:pt x="1166276" y="637808"/>
                  <a:pt x="1165147" y="638654"/>
                </a:cubicBezTo>
                <a:cubicBezTo>
                  <a:pt x="1164019" y="639500"/>
                  <a:pt x="1163454" y="640488"/>
                  <a:pt x="1163454" y="641617"/>
                </a:cubicBezTo>
                <a:cubicBezTo>
                  <a:pt x="1165147" y="641617"/>
                  <a:pt x="1166558" y="641334"/>
                  <a:pt x="1167687" y="640770"/>
                </a:cubicBezTo>
                <a:lnTo>
                  <a:pt x="1188002" y="635691"/>
                </a:lnTo>
                <a:cubicBezTo>
                  <a:pt x="1202674" y="630048"/>
                  <a:pt x="1219321" y="626098"/>
                  <a:pt x="1237943" y="623841"/>
                </a:cubicBezTo>
                <a:cubicBezTo>
                  <a:pt x="1249229" y="622712"/>
                  <a:pt x="1256001" y="621019"/>
                  <a:pt x="1258258" y="618762"/>
                </a:cubicBezTo>
                <a:lnTo>
                  <a:pt x="1259104" y="612837"/>
                </a:lnTo>
                <a:cubicBezTo>
                  <a:pt x="1259104" y="607758"/>
                  <a:pt x="1255718" y="605219"/>
                  <a:pt x="1248947" y="605219"/>
                </a:cubicBezTo>
                <a:close/>
                <a:moveTo>
                  <a:pt x="281871" y="537502"/>
                </a:moveTo>
                <a:cubicBezTo>
                  <a:pt x="262120" y="544274"/>
                  <a:pt x="242088" y="550481"/>
                  <a:pt x="221773" y="556124"/>
                </a:cubicBezTo>
                <a:cubicBezTo>
                  <a:pt x="180578" y="567410"/>
                  <a:pt x="140512" y="581518"/>
                  <a:pt x="101575" y="598447"/>
                </a:cubicBezTo>
                <a:lnTo>
                  <a:pt x="110040" y="598447"/>
                </a:lnTo>
                <a:lnTo>
                  <a:pt x="111733" y="597601"/>
                </a:lnTo>
                <a:lnTo>
                  <a:pt x="116811" y="597601"/>
                </a:lnTo>
                <a:cubicBezTo>
                  <a:pt x="119633" y="598165"/>
                  <a:pt x="122031" y="597883"/>
                  <a:pt x="124006" y="596754"/>
                </a:cubicBezTo>
                <a:cubicBezTo>
                  <a:pt x="125981" y="595626"/>
                  <a:pt x="127816" y="594779"/>
                  <a:pt x="129508" y="594215"/>
                </a:cubicBezTo>
                <a:lnTo>
                  <a:pt x="133741" y="595061"/>
                </a:lnTo>
                <a:lnTo>
                  <a:pt x="152363" y="589136"/>
                </a:lnTo>
                <a:cubicBezTo>
                  <a:pt x="179450" y="581236"/>
                  <a:pt x="207383" y="573900"/>
                  <a:pt x="236163" y="567128"/>
                </a:cubicBezTo>
                <a:cubicBezTo>
                  <a:pt x="254220" y="563742"/>
                  <a:pt x="267482" y="560356"/>
                  <a:pt x="275946" y="556971"/>
                </a:cubicBezTo>
                <a:lnTo>
                  <a:pt x="283564" y="555278"/>
                </a:lnTo>
                <a:close/>
                <a:moveTo>
                  <a:pt x="2017951" y="530730"/>
                </a:moveTo>
                <a:cubicBezTo>
                  <a:pt x="2023030" y="530730"/>
                  <a:pt x="2030366" y="534116"/>
                  <a:pt x="2039959" y="540888"/>
                </a:cubicBezTo>
                <a:lnTo>
                  <a:pt x="2040805" y="540888"/>
                </a:lnTo>
                <a:cubicBezTo>
                  <a:pt x="2056606" y="552174"/>
                  <a:pt x="2067610" y="567128"/>
                  <a:pt x="2073817" y="585750"/>
                </a:cubicBezTo>
                <a:cubicBezTo>
                  <a:pt x="2077203" y="594779"/>
                  <a:pt x="2081153" y="603808"/>
                  <a:pt x="2085668" y="612837"/>
                </a:cubicBezTo>
                <a:cubicBezTo>
                  <a:pt x="2077768" y="619609"/>
                  <a:pt x="2069867" y="626945"/>
                  <a:pt x="2061967" y="634845"/>
                </a:cubicBezTo>
                <a:lnTo>
                  <a:pt x="2035727" y="630613"/>
                </a:lnTo>
                <a:cubicBezTo>
                  <a:pt x="2021619" y="628355"/>
                  <a:pt x="2008922" y="622148"/>
                  <a:pt x="1997636" y="611990"/>
                </a:cubicBezTo>
                <a:cubicBezTo>
                  <a:pt x="1993686" y="603526"/>
                  <a:pt x="1987760" y="599294"/>
                  <a:pt x="1979860" y="599294"/>
                </a:cubicBezTo>
                <a:cubicBezTo>
                  <a:pt x="1978732" y="599294"/>
                  <a:pt x="1976474" y="597601"/>
                  <a:pt x="1973089" y="594215"/>
                </a:cubicBezTo>
                <a:cubicBezTo>
                  <a:pt x="1968010" y="588007"/>
                  <a:pt x="1961802" y="583775"/>
                  <a:pt x="1954466" y="581518"/>
                </a:cubicBezTo>
                <a:lnTo>
                  <a:pt x="1930766" y="568821"/>
                </a:lnTo>
                <a:lnTo>
                  <a:pt x="1923994" y="564589"/>
                </a:lnTo>
                <a:lnTo>
                  <a:pt x="1924840" y="561203"/>
                </a:lnTo>
                <a:lnTo>
                  <a:pt x="1953620" y="557817"/>
                </a:lnTo>
                <a:cubicBezTo>
                  <a:pt x="1959263" y="557817"/>
                  <a:pt x="1964624" y="556406"/>
                  <a:pt x="1969703" y="553585"/>
                </a:cubicBezTo>
                <a:cubicBezTo>
                  <a:pt x="1977603" y="549635"/>
                  <a:pt x="1982964" y="546531"/>
                  <a:pt x="1985785" y="544274"/>
                </a:cubicBezTo>
                <a:cubicBezTo>
                  <a:pt x="1988607" y="542016"/>
                  <a:pt x="1991711" y="540324"/>
                  <a:pt x="1995097" y="539195"/>
                </a:cubicBezTo>
                <a:cubicBezTo>
                  <a:pt x="1998482" y="538066"/>
                  <a:pt x="2002009" y="536373"/>
                  <a:pt x="2005677" y="534116"/>
                </a:cubicBezTo>
                <a:cubicBezTo>
                  <a:pt x="2009345" y="531859"/>
                  <a:pt x="2013437" y="530730"/>
                  <a:pt x="2017951" y="530730"/>
                </a:cubicBezTo>
                <a:close/>
                <a:moveTo>
                  <a:pt x="3065441" y="517187"/>
                </a:moveTo>
                <a:cubicBezTo>
                  <a:pt x="3072777" y="518880"/>
                  <a:pt x="3079971" y="521137"/>
                  <a:pt x="3087025" y="523959"/>
                </a:cubicBezTo>
                <a:cubicBezTo>
                  <a:pt x="3094079" y="526780"/>
                  <a:pt x="3100992" y="528191"/>
                  <a:pt x="3107764" y="528191"/>
                </a:cubicBezTo>
                <a:cubicBezTo>
                  <a:pt x="3111149" y="528191"/>
                  <a:pt x="3113971" y="527909"/>
                  <a:pt x="3116228" y="527344"/>
                </a:cubicBezTo>
                <a:cubicBezTo>
                  <a:pt x="3118485" y="526780"/>
                  <a:pt x="3120743" y="526498"/>
                  <a:pt x="3123000" y="526498"/>
                </a:cubicBezTo>
                <a:cubicBezTo>
                  <a:pt x="3126386" y="526498"/>
                  <a:pt x="3132029" y="527909"/>
                  <a:pt x="3139929" y="530730"/>
                </a:cubicBezTo>
                <a:cubicBezTo>
                  <a:pt x="3142751" y="531295"/>
                  <a:pt x="3145431" y="532141"/>
                  <a:pt x="3147970" y="533270"/>
                </a:cubicBezTo>
                <a:cubicBezTo>
                  <a:pt x="3150510" y="534398"/>
                  <a:pt x="3153190" y="535527"/>
                  <a:pt x="3156012" y="536656"/>
                </a:cubicBezTo>
                <a:cubicBezTo>
                  <a:pt x="3201721" y="552456"/>
                  <a:pt x="3234168" y="582647"/>
                  <a:pt x="3253355" y="627227"/>
                </a:cubicBezTo>
                <a:cubicBezTo>
                  <a:pt x="3256176" y="635127"/>
                  <a:pt x="3258151" y="643310"/>
                  <a:pt x="3259280" y="651774"/>
                </a:cubicBezTo>
                <a:lnTo>
                  <a:pt x="3261819" y="663625"/>
                </a:lnTo>
                <a:lnTo>
                  <a:pt x="3260973" y="664471"/>
                </a:lnTo>
                <a:cubicBezTo>
                  <a:pt x="3260973" y="666728"/>
                  <a:pt x="3258998" y="669832"/>
                  <a:pt x="3255048" y="673782"/>
                </a:cubicBezTo>
                <a:cubicBezTo>
                  <a:pt x="3251098" y="677732"/>
                  <a:pt x="3246865" y="681400"/>
                  <a:pt x="3242351" y="684786"/>
                </a:cubicBezTo>
                <a:cubicBezTo>
                  <a:pt x="3237836" y="688172"/>
                  <a:pt x="3234450" y="689865"/>
                  <a:pt x="3232193" y="689865"/>
                </a:cubicBezTo>
                <a:cubicBezTo>
                  <a:pt x="3202849" y="689865"/>
                  <a:pt x="3182675" y="678579"/>
                  <a:pt x="3171671" y="656006"/>
                </a:cubicBezTo>
                <a:cubicBezTo>
                  <a:pt x="3160667" y="633434"/>
                  <a:pt x="3148676" y="611144"/>
                  <a:pt x="3135697" y="589136"/>
                </a:cubicBezTo>
                <a:cubicBezTo>
                  <a:pt x="3125539" y="573900"/>
                  <a:pt x="3114253" y="559792"/>
                  <a:pt x="3101838" y="546813"/>
                </a:cubicBezTo>
                <a:lnTo>
                  <a:pt x="3097606" y="541734"/>
                </a:lnTo>
                <a:cubicBezTo>
                  <a:pt x="3093092" y="537784"/>
                  <a:pt x="3088295" y="534116"/>
                  <a:pt x="3083216" y="530730"/>
                </a:cubicBezTo>
                <a:lnTo>
                  <a:pt x="3077291" y="527344"/>
                </a:lnTo>
                <a:cubicBezTo>
                  <a:pt x="3073341" y="524523"/>
                  <a:pt x="3069109" y="521984"/>
                  <a:pt x="3064594" y="519726"/>
                </a:cubicBezTo>
                <a:lnTo>
                  <a:pt x="3064594" y="518033"/>
                </a:lnTo>
                <a:close/>
                <a:moveTo>
                  <a:pt x="281871" y="484175"/>
                </a:moveTo>
                <a:lnTo>
                  <a:pt x="262402" y="494333"/>
                </a:lnTo>
                <a:cubicBezTo>
                  <a:pt x="274817" y="493204"/>
                  <a:pt x="281307" y="492075"/>
                  <a:pt x="281871" y="490947"/>
                </a:cubicBezTo>
                <a:cubicBezTo>
                  <a:pt x="282436" y="489818"/>
                  <a:pt x="282718" y="488689"/>
                  <a:pt x="282718" y="487561"/>
                </a:cubicBezTo>
                <a:close/>
                <a:moveTo>
                  <a:pt x="948454" y="456242"/>
                </a:moveTo>
                <a:cubicBezTo>
                  <a:pt x="941682" y="456806"/>
                  <a:pt x="935757" y="459346"/>
                  <a:pt x="930678" y="463860"/>
                </a:cubicBezTo>
                <a:cubicBezTo>
                  <a:pt x="928985" y="465553"/>
                  <a:pt x="927010" y="467105"/>
                  <a:pt x="924753" y="468516"/>
                </a:cubicBezTo>
                <a:cubicBezTo>
                  <a:pt x="922495" y="469926"/>
                  <a:pt x="919533" y="471619"/>
                  <a:pt x="915865" y="473594"/>
                </a:cubicBezTo>
                <a:cubicBezTo>
                  <a:pt x="912197" y="475569"/>
                  <a:pt x="908106" y="477968"/>
                  <a:pt x="903591" y="480789"/>
                </a:cubicBezTo>
                <a:cubicBezTo>
                  <a:pt x="901334" y="482482"/>
                  <a:pt x="898795" y="483893"/>
                  <a:pt x="895973" y="485021"/>
                </a:cubicBezTo>
                <a:cubicBezTo>
                  <a:pt x="893152" y="486150"/>
                  <a:pt x="890612" y="487561"/>
                  <a:pt x="888355" y="489254"/>
                </a:cubicBezTo>
                <a:cubicBezTo>
                  <a:pt x="886098" y="490947"/>
                  <a:pt x="884123" y="493486"/>
                  <a:pt x="882430" y="496872"/>
                </a:cubicBezTo>
                <a:cubicBezTo>
                  <a:pt x="893152" y="508722"/>
                  <a:pt x="905002" y="519162"/>
                  <a:pt x="917981" y="528191"/>
                </a:cubicBezTo>
                <a:cubicBezTo>
                  <a:pt x="925317" y="533834"/>
                  <a:pt x="932371" y="539759"/>
                  <a:pt x="939143" y="545967"/>
                </a:cubicBezTo>
                <a:lnTo>
                  <a:pt x="943375" y="546813"/>
                </a:lnTo>
                <a:cubicBezTo>
                  <a:pt x="950147" y="546813"/>
                  <a:pt x="953815" y="543992"/>
                  <a:pt x="954379" y="538348"/>
                </a:cubicBezTo>
                <a:lnTo>
                  <a:pt x="953533" y="510415"/>
                </a:lnTo>
                <a:cubicBezTo>
                  <a:pt x="953533" y="491793"/>
                  <a:pt x="953250" y="478250"/>
                  <a:pt x="952686" y="469785"/>
                </a:cubicBezTo>
                <a:lnTo>
                  <a:pt x="953533" y="463860"/>
                </a:lnTo>
                <a:cubicBezTo>
                  <a:pt x="953533" y="460474"/>
                  <a:pt x="951840" y="457935"/>
                  <a:pt x="948454" y="456242"/>
                </a:cubicBezTo>
                <a:close/>
                <a:moveTo>
                  <a:pt x="6157326" y="418151"/>
                </a:moveTo>
                <a:cubicBezTo>
                  <a:pt x="6163534" y="427180"/>
                  <a:pt x="6173691" y="437055"/>
                  <a:pt x="6187799" y="447777"/>
                </a:cubicBezTo>
                <a:cubicBezTo>
                  <a:pt x="6190056" y="449470"/>
                  <a:pt x="6191748" y="452010"/>
                  <a:pt x="6192878" y="455395"/>
                </a:cubicBezTo>
                <a:lnTo>
                  <a:pt x="6192031" y="457088"/>
                </a:lnTo>
                <a:cubicBezTo>
                  <a:pt x="6188645" y="466117"/>
                  <a:pt x="6183566" y="472183"/>
                  <a:pt x="6176795" y="475287"/>
                </a:cubicBezTo>
                <a:cubicBezTo>
                  <a:pt x="6170023" y="478391"/>
                  <a:pt x="6162687" y="480507"/>
                  <a:pt x="6154787" y="481636"/>
                </a:cubicBezTo>
                <a:cubicBezTo>
                  <a:pt x="6153658" y="481636"/>
                  <a:pt x="6152812" y="481918"/>
                  <a:pt x="6152248" y="482482"/>
                </a:cubicBezTo>
                <a:lnTo>
                  <a:pt x="6137011" y="484175"/>
                </a:lnTo>
                <a:cubicBezTo>
                  <a:pt x="6121775" y="484175"/>
                  <a:pt x="6114157" y="488689"/>
                  <a:pt x="6114157" y="497718"/>
                </a:cubicBezTo>
                <a:lnTo>
                  <a:pt x="6114157" y="506183"/>
                </a:lnTo>
                <a:cubicBezTo>
                  <a:pt x="6114157" y="512955"/>
                  <a:pt x="6115003" y="519444"/>
                  <a:pt x="6116696" y="525652"/>
                </a:cubicBezTo>
                <a:cubicBezTo>
                  <a:pt x="6117824" y="529602"/>
                  <a:pt x="6118389" y="533270"/>
                  <a:pt x="6118389" y="536656"/>
                </a:cubicBezTo>
                <a:cubicBezTo>
                  <a:pt x="6118389" y="542299"/>
                  <a:pt x="6117260" y="548224"/>
                  <a:pt x="6115003" y="554431"/>
                </a:cubicBezTo>
                <a:lnTo>
                  <a:pt x="6111618" y="567128"/>
                </a:lnTo>
                <a:cubicBezTo>
                  <a:pt x="6109924" y="570514"/>
                  <a:pt x="6109078" y="573618"/>
                  <a:pt x="6109078" y="576439"/>
                </a:cubicBezTo>
                <a:cubicBezTo>
                  <a:pt x="6109078" y="579825"/>
                  <a:pt x="6110771" y="581518"/>
                  <a:pt x="6114157" y="581518"/>
                </a:cubicBezTo>
                <a:lnTo>
                  <a:pt x="6116696" y="581518"/>
                </a:lnTo>
                <a:lnTo>
                  <a:pt x="6131932" y="575593"/>
                </a:lnTo>
                <a:cubicBezTo>
                  <a:pt x="6181591" y="556971"/>
                  <a:pt x="6213474" y="541452"/>
                  <a:pt x="6227582" y="529037"/>
                </a:cubicBezTo>
                <a:lnTo>
                  <a:pt x="6233508" y="523959"/>
                </a:lnTo>
                <a:cubicBezTo>
                  <a:pt x="6239150" y="518880"/>
                  <a:pt x="6245640" y="514365"/>
                  <a:pt x="6252976" y="510415"/>
                </a:cubicBezTo>
                <a:lnTo>
                  <a:pt x="6250437" y="515494"/>
                </a:lnTo>
                <a:cubicBezTo>
                  <a:pt x="6236329" y="537502"/>
                  <a:pt x="6219682" y="557535"/>
                  <a:pt x="6200496" y="575593"/>
                </a:cubicBezTo>
                <a:cubicBezTo>
                  <a:pt x="6197110" y="578414"/>
                  <a:pt x="6193442" y="580954"/>
                  <a:pt x="6189492" y="583211"/>
                </a:cubicBezTo>
                <a:cubicBezTo>
                  <a:pt x="6185542" y="585468"/>
                  <a:pt x="6182156" y="588290"/>
                  <a:pt x="6179334" y="591675"/>
                </a:cubicBezTo>
                <a:cubicBezTo>
                  <a:pt x="6173126" y="597883"/>
                  <a:pt x="6156480" y="608040"/>
                  <a:pt x="6129393" y="622148"/>
                </a:cubicBezTo>
                <a:lnTo>
                  <a:pt x="6118389" y="627227"/>
                </a:lnTo>
                <a:cubicBezTo>
                  <a:pt x="6107102" y="633998"/>
                  <a:pt x="6095252" y="639077"/>
                  <a:pt x="6082838" y="642463"/>
                </a:cubicBezTo>
                <a:cubicBezTo>
                  <a:pt x="6080016" y="643592"/>
                  <a:pt x="6077476" y="644861"/>
                  <a:pt x="6075220" y="646272"/>
                </a:cubicBezTo>
                <a:cubicBezTo>
                  <a:pt x="6072962" y="647683"/>
                  <a:pt x="6070705" y="648953"/>
                  <a:pt x="6068448" y="650081"/>
                </a:cubicBezTo>
                <a:cubicBezTo>
                  <a:pt x="6046440" y="658546"/>
                  <a:pt x="6024996" y="668421"/>
                  <a:pt x="6004117" y="679707"/>
                </a:cubicBezTo>
                <a:cubicBezTo>
                  <a:pt x="6001295" y="681400"/>
                  <a:pt x="5998192" y="682529"/>
                  <a:pt x="5994806" y="683093"/>
                </a:cubicBezTo>
                <a:lnTo>
                  <a:pt x="5991420" y="684786"/>
                </a:lnTo>
                <a:cubicBezTo>
                  <a:pt x="5983520" y="687043"/>
                  <a:pt x="5975901" y="689865"/>
                  <a:pt x="5968566" y="693251"/>
                </a:cubicBezTo>
                <a:cubicBezTo>
                  <a:pt x="5958972" y="697765"/>
                  <a:pt x="5949097" y="701151"/>
                  <a:pt x="5938940" y="703408"/>
                </a:cubicBezTo>
                <a:cubicBezTo>
                  <a:pt x="5937246" y="703972"/>
                  <a:pt x="5935271" y="704255"/>
                  <a:pt x="5933014" y="704255"/>
                </a:cubicBezTo>
                <a:lnTo>
                  <a:pt x="5929628" y="704255"/>
                </a:lnTo>
                <a:cubicBezTo>
                  <a:pt x="5924550" y="707076"/>
                  <a:pt x="5920035" y="708487"/>
                  <a:pt x="5916085" y="708487"/>
                </a:cubicBezTo>
                <a:cubicBezTo>
                  <a:pt x="5909314" y="708487"/>
                  <a:pt x="5900849" y="703972"/>
                  <a:pt x="5890692" y="694944"/>
                </a:cubicBezTo>
                <a:lnTo>
                  <a:pt x="5890692" y="694097"/>
                </a:lnTo>
                <a:lnTo>
                  <a:pt x="5886459" y="691558"/>
                </a:lnTo>
                <a:cubicBezTo>
                  <a:pt x="5881380" y="687608"/>
                  <a:pt x="5876019" y="681118"/>
                  <a:pt x="5870376" y="672089"/>
                </a:cubicBezTo>
                <a:lnTo>
                  <a:pt x="5866990" y="666164"/>
                </a:lnTo>
                <a:cubicBezTo>
                  <a:pt x="5884484" y="653749"/>
                  <a:pt x="5903388" y="645849"/>
                  <a:pt x="5923704" y="642463"/>
                </a:cubicBezTo>
                <a:cubicBezTo>
                  <a:pt x="5934989" y="640206"/>
                  <a:pt x="5945993" y="636820"/>
                  <a:pt x="5956715" y="632306"/>
                </a:cubicBezTo>
                <a:lnTo>
                  <a:pt x="5964334" y="628920"/>
                </a:lnTo>
                <a:cubicBezTo>
                  <a:pt x="5982391" y="622148"/>
                  <a:pt x="6000166" y="614812"/>
                  <a:pt x="6017660" y="606912"/>
                </a:cubicBezTo>
                <a:cubicBezTo>
                  <a:pt x="6036282" y="596754"/>
                  <a:pt x="6047286" y="581236"/>
                  <a:pt x="6050672" y="560356"/>
                </a:cubicBezTo>
                <a:cubicBezTo>
                  <a:pt x="6055186" y="542863"/>
                  <a:pt x="6057726" y="533834"/>
                  <a:pt x="6058290" y="533270"/>
                </a:cubicBezTo>
                <a:lnTo>
                  <a:pt x="6058290" y="526498"/>
                </a:lnTo>
                <a:cubicBezTo>
                  <a:pt x="6058290" y="522548"/>
                  <a:pt x="6059701" y="519162"/>
                  <a:pt x="6062522" y="516341"/>
                </a:cubicBezTo>
                <a:cubicBezTo>
                  <a:pt x="6060266" y="511826"/>
                  <a:pt x="6057444" y="509569"/>
                  <a:pt x="6054058" y="509569"/>
                </a:cubicBezTo>
                <a:lnTo>
                  <a:pt x="6049826" y="510415"/>
                </a:lnTo>
                <a:cubicBezTo>
                  <a:pt x="6043618" y="512108"/>
                  <a:pt x="6037976" y="514365"/>
                  <a:pt x="6032896" y="517187"/>
                </a:cubicBezTo>
                <a:cubicBezTo>
                  <a:pt x="6022739" y="522266"/>
                  <a:pt x="6012299" y="525087"/>
                  <a:pt x="6001578" y="525652"/>
                </a:cubicBezTo>
                <a:cubicBezTo>
                  <a:pt x="5998756" y="525652"/>
                  <a:pt x="5995934" y="526216"/>
                  <a:pt x="5993113" y="527344"/>
                </a:cubicBezTo>
                <a:cubicBezTo>
                  <a:pt x="5990291" y="528473"/>
                  <a:pt x="5986624" y="529037"/>
                  <a:pt x="5982109" y="529037"/>
                </a:cubicBezTo>
                <a:lnTo>
                  <a:pt x="5980416" y="529037"/>
                </a:lnTo>
                <a:lnTo>
                  <a:pt x="5977030" y="525652"/>
                </a:lnTo>
                <a:cubicBezTo>
                  <a:pt x="5964051" y="514365"/>
                  <a:pt x="5957562" y="507876"/>
                  <a:pt x="5957562" y="506183"/>
                </a:cubicBezTo>
                <a:lnTo>
                  <a:pt x="5957562" y="504490"/>
                </a:lnTo>
                <a:cubicBezTo>
                  <a:pt x="5957562" y="498847"/>
                  <a:pt x="5981826" y="482764"/>
                  <a:pt x="6030357" y="456242"/>
                </a:cubicBezTo>
                <a:cubicBezTo>
                  <a:pt x="6019635" y="466964"/>
                  <a:pt x="6012864" y="473453"/>
                  <a:pt x="6010042" y="475710"/>
                </a:cubicBezTo>
                <a:lnTo>
                  <a:pt x="6012582" y="478250"/>
                </a:lnTo>
                <a:lnTo>
                  <a:pt x="6034590" y="465553"/>
                </a:lnTo>
                <a:cubicBezTo>
                  <a:pt x="6037976" y="463860"/>
                  <a:pt x="6040232" y="463014"/>
                  <a:pt x="6041361" y="463014"/>
                </a:cubicBezTo>
                <a:cubicBezTo>
                  <a:pt x="6044182" y="461321"/>
                  <a:pt x="6046298" y="460192"/>
                  <a:pt x="6047710" y="459628"/>
                </a:cubicBezTo>
                <a:cubicBezTo>
                  <a:pt x="6049120" y="459063"/>
                  <a:pt x="6052365" y="457370"/>
                  <a:pt x="6057444" y="454549"/>
                </a:cubicBezTo>
                <a:cubicBezTo>
                  <a:pt x="6062522" y="451727"/>
                  <a:pt x="6067602" y="449470"/>
                  <a:pt x="6072680" y="447777"/>
                </a:cubicBezTo>
                <a:cubicBezTo>
                  <a:pt x="6081708" y="444956"/>
                  <a:pt x="6090456" y="441570"/>
                  <a:pt x="6098920" y="437620"/>
                </a:cubicBezTo>
                <a:cubicBezTo>
                  <a:pt x="6102306" y="435927"/>
                  <a:pt x="6105974" y="434375"/>
                  <a:pt x="6109924" y="432964"/>
                </a:cubicBezTo>
                <a:cubicBezTo>
                  <a:pt x="6113874" y="431553"/>
                  <a:pt x="6117542" y="429719"/>
                  <a:pt x="6120928" y="427462"/>
                </a:cubicBezTo>
                <a:cubicBezTo>
                  <a:pt x="6128828" y="421819"/>
                  <a:pt x="6138986" y="418998"/>
                  <a:pt x="6151401" y="418998"/>
                </a:cubicBezTo>
                <a:close/>
                <a:moveTo>
                  <a:pt x="352974" y="407147"/>
                </a:moveTo>
                <a:cubicBezTo>
                  <a:pt x="356360" y="407147"/>
                  <a:pt x="358194" y="407570"/>
                  <a:pt x="358476" y="408417"/>
                </a:cubicBezTo>
                <a:cubicBezTo>
                  <a:pt x="358758" y="409263"/>
                  <a:pt x="364542" y="415330"/>
                  <a:pt x="375828" y="426616"/>
                </a:cubicBezTo>
                <a:cubicBezTo>
                  <a:pt x="373007" y="433387"/>
                  <a:pt x="366517" y="439031"/>
                  <a:pt x="356360" y="443545"/>
                </a:cubicBezTo>
                <a:lnTo>
                  <a:pt x="354667" y="444391"/>
                </a:lnTo>
                <a:cubicBezTo>
                  <a:pt x="347331" y="447777"/>
                  <a:pt x="340136" y="451586"/>
                  <a:pt x="333082" y="455819"/>
                </a:cubicBezTo>
                <a:cubicBezTo>
                  <a:pt x="326029" y="460051"/>
                  <a:pt x="319115" y="463860"/>
                  <a:pt x="312344" y="467246"/>
                </a:cubicBezTo>
                <a:lnTo>
                  <a:pt x="328426" y="482482"/>
                </a:lnTo>
                <a:cubicBezTo>
                  <a:pt x="344227" y="477968"/>
                  <a:pt x="358053" y="473735"/>
                  <a:pt x="369903" y="469785"/>
                </a:cubicBezTo>
                <a:lnTo>
                  <a:pt x="374982" y="468939"/>
                </a:lnTo>
                <a:cubicBezTo>
                  <a:pt x="380625" y="468939"/>
                  <a:pt x="385139" y="471478"/>
                  <a:pt x="388525" y="476557"/>
                </a:cubicBezTo>
                <a:cubicBezTo>
                  <a:pt x="393040" y="483893"/>
                  <a:pt x="400940" y="491229"/>
                  <a:pt x="412226" y="498565"/>
                </a:cubicBezTo>
                <a:lnTo>
                  <a:pt x="412226" y="501951"/>
                </a:lnTo>
                <a:cubicBezTo>
                  <a:pt x="410533" y="509287"/>
                  <a:pt x="407147" y="513801"/>
                  <a:pt x="402068" y="515494"/>
                </a:cubicBezTo>
                <a:lnTo>
                  <a:pt x="385139" y="520573"/>
                </a:lnTo>
                <a:cubicBezTo>
                  <a:pt x="365953" y="521701"/>
                  <a:pt x="354667" y="523112"/>
                  <a:pt x="351281" y="524805"/>
                </a:cubicBezTo>
                <a:cubicBezTo>
                  <a:pt x="346766" y="525934"/>
                  <a:pt x="344509" y="528191"/>
                  <a:pt x="344509" y="531577"/>
                </a:cubicBezTo>
                <a:lnTo>
                  <a:pt x="344509" y="542581"/>
                </a:lnTo>
                <a:lnTo>
                  <a:pt x="345356" y="545967"/>
                </a:lnTo>
                <a:cubicBezTo>
                  <a:pt x="350434" y="545967"/>
                  <a:pt x="358617" y="544838"/>
                  <a:pt x="369903" y="542581"/>
                </a:cubicBezTo>
                <a:lnTo>
                  <a:pt x="385139" y="542581"/>
                </a:lnTo>
                <a:lnTo>
                  <a:pt x="412226" y="539195"/>
                </a:lnTo>
                <a:cubicBezTo>
                  <a:pt x="417305" y="539195"/>
                  <a:pt x="423230" y="538348"/>
                  <a:pt x="430002" y="536656"/>
                </a:cubicBezTo>
                <a:cubicBezTo>
                  <a:pt x="432823" y="536656"/>
                  <a:pt x="435363" y="536373"/>
                  <a:pt x="437620" y="535809"/>
                </a:cubicBezTo>
                <a:cubicBezTo>
                  <a:pt x="452292" y="533552"/>
                  <a:pt x="466964" y="532423"/>
                  <a:pt x="481636" y="532423"/>
                </a:cubicBezTo>
                <a:lnTo>
                  <a:pt x="499412" y="531577"/>
                </a:lnTo>
                <a:cubicBezTo>
                  <a:pt x="504490" y="531012"/>
                  <a:pt x="509851" y="530730"/>
                  <a:pt x="515494" y="530730"/>
                </a:cubicBezTo>
                <a:lnTo>
                  <a:pt x="545120" y="533270"/>
                </a:lnTo>
                <a:cubicBezTo>
                  <a:pt x="549070" y="533834"/>
                  <a:pt x="553585" y="534398"/>
                  <a:pt x="558664" y="534963"/>
                </a:cubicBezTo>
                <a:cubicBezTo>
                  <a:pt x="563742" y="535527"/>
                  <a:pt x="567692" y="539195"/>
                  <a:pt x="570514" y="545967"/>
                </a:cubicBezTo>
                <a:cubicBezTo>
                  <a:pt x="577286" y="556688"/>
                  <a:pt x="585468" y="565999"/>
                  <a:pt x="595061" y="573900"/>
                </a:cubicBezTo>
                <a:cubicBezTo>
                  <a:pt x="596190" y="574464"/>
                  <a:pt x="597037" y="575311"/>
                  <a:pt x="597601" y="576439"/>
                </a:cubicBezTo>
                <a:cubicBezTo>
                  <a:pt x="598165" y="577568"/>
                  <a:pt x="598447" y="578414"/>
                  <a:pt x="598447" y="578979"/>
                </a:cubicBezTo>
                <a:cubicBezTo>
                  <a:pt x="597883" y="582364"/>
                  <a:pt x="594215" y="586597"/>
                  <a:pt x="587443" y="591675"/>
                </a:cubicBezTo>
                <a:cubicBezTo>
                  <a:pt x="584622" y="593368"/>
                  <a:pt x="582505" y="594920"/>
                  <a:pt x="581095" y="596331"/>
                </a:cubicBezTo>
                <a:cubicBezTo>
                  <a:pt x="579684" y="597742"/>
                  <a:pt x="577850" y="598447"/>
                  <a:pt x="575593" y="598447"/>
                </a:cubicBezTo>
                <a:lnTo>
                  <a:pt x="565435" y="595908"/>
                </a:lnTo>
                <a:cubicBezTo>
                  <a:pt x="559228" y="595343"/>
                  <a:pt x="553585" y="593651"/>
                  <a:pt x="548506" y="590829"/>
                </a:cubicBezTo>
                <a:cubicBezTo>
                  <a:pt x="531577" y="582364"/>
                  <a:pt x="513801" y="577850"/>
                  <a:pt x="495179" y="577286"/>
                </a:cubicBezTo>
                <a:cubicBezTo>
                  <a:pt x="482764" y="576721"/>
                  <a:pt x="464142" y="575311"/>
                  <a:pt x="439313" y="573053"/>
                </a:cubicBezTo>
                <a:lnTo>
                  <a:pt x="429155" y="573900"/>
                </a:lnTo>
                <a:cubicBezTo>
                  <a:pt x="426898" y="573900"/>
                  <a:pt x="424923" y="574182"/>
                  <a:pt x="423230" y="574746"/>
                </a:cubicBezTo>
                <a:cubicBezTo>
                  <a:pt x="418151" y="574746"/>
                  <a:pt x="414765" y="574182"/>
                  <a:pt x="413072" y="573053"/>
                </a:cubicBezTo>
                <a:cubicBezTo>
                  <a:pt x="410251" y="573053"/>
                  <a:pt x="408276" y="573335"/>
                  <a:pt x="407147" y="573900"/>
                </a:cubicBezTo>
                <a:cubicBezTo>
                  <a:pt x="406018" y="574464"/>
                  <a:pt x="404608" y="574746"/>
                  <a:pt x="402915" y="574746"/>
                </a:cubicBezTo>
                <a:cubicBezTo>
                  <a:pt x="401222" y="574746"/>
                  <a:pt x="399811" y="574182"/>
                  <a:pt x="398682" y="573053"/>
                </a:cubicBezTo>
                <a:cubicBezTo>
                  <a:pt x="396425" y="575311"/>
                  <a:pt x="394168" y="576439"/>
                  <a:pt x="391911" y="576439"/>
                </a:cubicBezTo>
                <a:cubicBezTo>
                  <a:pt x="389653" y="576439"/>
                  <a:pt x="387396" y="576016"/>
                  <a:pt x="385139" y="575169"/>
                </a:cubicBezTo>
                <a:cubicBezTo>
                  <a:pt x="382882" y="574323"/>
                  <a:pt x="380907" y="573618"/>
                  <a:pt x="379214" y="573053"/>
                </a:cubicBezTo>
                <a:lnTo>
                  <a:pt x="374135" y="573900"/>
                </a:lnTo>
                <a:cubicBezTo>
                  <a:pt x="368492" y="575593"/>
                  <a:pt x="362567" y="576721"/>
                  <a:pt x="356360" y="577286"/>
                </a:cubicBezTo>
                <a:lnTo>
                  <a:pt x="347895" y="578132"/>
                </a:lnTo>
                <a:lnTo>
                  <a:pt x="347895" y="606912"/>
                </a:lnTo>
                <a:lnTo>
                  <a:pt x="347049" y="611144"/>
                </a:lnTo>
                <a:lnTo>
                  <a:pt x="347049" y="638231"/>
                </a:lnTo>
                <a:lnTo>
                  <a:pt x="347049" y="649235"/>
                </a:lnTo>
                <a:cubicBezTo>
                  <a:pt x="347049" y="663342"/>
                  <a:pt x="345920" y="677450"/>
                  <a:pt x="343663" y="691558"/>
                </a:cubicBezTo>
                <a:lnTo>
                  <a:pt x="341970" y="705101"/>
                </a:lnTo>
                <a:lnTo>
                  <a:pt x="341970" y="711026"/>
                </a:lnTo>
                <a:cubicBezTo>
                  <a:pt x="341970" y="713848"/>
                  <a:pt x="341547" y="716246"/>
                  <a:pt x="340700" y="718221"/>
                </a:cubicBezTo>
                <a:cubicBezTo>
                  <a:pt x="339854" y="720196"/>
                  <a:pt x="339148" y="722030"/>
                  <a:pt x="338584" y="723723"/>
                </a:cubicBezTo>
                <a:cubicBezTo>
                  <a:pt x="336891" y="728238"/>
                  <a:pt x="334634" y="732047"/>
                  <a:pt x="331812" y="735150"/>
                </a:cubicBezTo>
                <a:cubicBezTo>
                  <a:pt x="328991" y="738254"/>
                  <a:pt x="324476" y="739806"/>
                  <a:pt x="318269" y="739806"/>
                </a:cubicBezTo>
                <a:cubicBezTo>
                  <a:pt x="315447" y="739806"/>
                  <a:pt x="312626" y="740652"/>
                  <a:pt x="309804" y="742345"/>
                </a:cubicBezTo>
                <a:cubicBezTo>
                  <a:pt x="306983" y="742345"/>
                  <a:pt x="305290" y="742063"/>
                  <a:pt x="304726" y="741499"/>
                </a:cubicBezTo>
                <a:cubicBezTo>
                  <a:pt x="302468" y="739242"/>
                  <a:pt x="299929" y="737831"/>
                  <a:pt x="297107" y="737267"/>
                </a:cubicBezTo>
                <a:cubicBezTo>
                  <a:pt x="294286" y="737267"/>
                  <a:pt x="291888" y="737549"/>
                  <a:pt x="289913" y="738113"/>
                </a:cubicBezTo>
                <a:cubicBezTo>
                  <a:pt x="287938" y="738677"/>
                  <a:pt x="285257" y="738960"/>
                  <a:pt x="281871" y="738960"/>
                </a:cubicBezTo>
                <a:cubicBezTo>
                  <a:pt x="277921" y="738960"/>
                  <a:pt x="273830" y="737972"/>
                  <a:pt x="269597" y="735997"/>
                </a:cubicBezTo>
                <a:cubicBezTo>
                  <a:pt x="265365" y="734022"/>
                  <a:pt x="260710" y="731906"/>
                  <a:pt x="255631" y="729648"/>
                </a:cubicBezTo>
                <a:cubicBezTo>
                  <a:pt x="247166" y="726827"/>
                  <a:pt x="239266" y="722877"/>
                  <a:pt x="231930" y="717798"/>
                </a:cubicBezTo>
                <a:cubicBezTo>
                  <a:pt x="230237" y="716105"/>
                  <a:pt x="225158" y="714412"/>
                  <a:pt x="216694" y="712719"/>
                </a:cubicBezTo>
                <a:lnTo>
                  <a:pt x="215847" y="712719"/>
                </a:lnTo>
                <a:cubicBezTo>
                  <a:pt x="196661" y="709898"/>
                  <a:pt x="178039" y="704819"/>
                  <a:pt x="159981" y="697483"/>
                </a:cubicBezTo>
                <a:lnTo>
                  <a:pt x="155749" y="695790"/>
                </a:lnTo>
                <a:cubicBezTo>
                  <a:pt x="135998" y="688454"/>
                  <a:pt x="115683" y="682811"/>
                  <a:pt x="94804" y="678861"/>
                </a:cubicBezTo>
                <a:cubicBezTo>
                  <a:pt x="106090" y="674346"/>
                  <a:pt x="117658" y="672089"/>
                  <a:pt x="129508" y="672089"/>
                </a:cubicBezTo>
                <a:cubicBezTo>
                  <a:pt x="136280" y="672089"/>
                  <a:pt x="143052" y="672936"/>
                  <a:pt x="149824" y="674629"/>
                </a:cubicBezTo>
                <a:cubicBezTo>
                  <a:pt x="172396" y="678579"/>
                  <a:pt x="186785" y="680554"/>
                  <a:pt x="192993" y="680554"/>
                </a:cubicBezTo>
                <a:cubicBezTo>
                  <a:pt x="209358" y="682811"/>
                  <a:pt x="221490" y="683940"/>
                  <a:pt x="229391" y="683940"/>
                </a:cubicBezTo>
                <a:cubicBezTo>
                  <a:pt x="236163" y="683940"/>
                  <a:pt x="242934" y="682811"/>
                  <a:pt x="249705" y="680554"/>
                </a:cubicBezTo>
                <a:cubicBezTo>
                  <a:pt x="267199" y="674346"/>
                  <a:pt x="275946" y="661932"/>
                  <a:pt x="275946" y="643310"/>
                </a:cubicBezTo>
                <a:cubicBezTo>
                  <a:pt x="275946" y="638795"/>
                  <a:pt x="277357" y="635691"/>
                  <a:pt x="280179" y="633998"/>
                </a:cubicBezTo>
                <a:lnTo>
                  <a:pt x="281025" y="633152"/>
                </a:lnTo>
                <a:lnTo>
                  <a:pt x="280179" y="624687"/>
                </a:lnTo>
                <a:cubicBezTo>
                  <a:pt x="280179" y="621866"/>
                  <a:pt x="280602" y="619044"/>
                  <a:pt x="281448" y="616223"/>
                </a:cubicBezTo>
                <a:cubicBezTo>
                  <a:pt x="282294" y="613401"/>
                  <a:pt x="282718" y="610298"/>
                  <a:pt x="282718" y="606912"/>
                </a:cubicBezTo>
                <a:cubicBezTo>
                  <a:pt x="282718" y="603526"/>
                  <a:pt x="281871" y="600422"/>
                  <a:pt x="280179" y="597601"/>
                </a:cubicBezTo>
                <a:lnTo>
                  <a:pt x="280179" y="595061"/>
                </a:lnTo>
                <a:lnTo>
                  <a:pt x="281025" y="593368"/>
                </a:lnTo>
                <a:lnTo>
                  <a:pt x="281025" y="589983"/>
                </a:lnTo>
                <a:lnTo>
                  <a:pt x="267482" y="592522"/>
                </a:lnTo>
                <a:cubicBezTo>
                  <a:pt x="252809" y="595908"/>
                  <a:pt x="238420" y="599576"/>
                  <a:pt x="224312" y="603526"/>
                </a:cubicBezTo>
                <a:cubicBezTo>
                  <a:pt x="218669" y="605783"/>
                  <a:pt x="213026" y="607476"/>
                  <a:pt x="207383" y="608605"/>
                </a:cubicBezTo>
                <a:cubicBezTo>
                  <a:pt x="198354" y="610298"/>
                  <a:pt x="189889" y="612837"/>
                  <a:pt x="181989" y="616223"/>
                </a:cubicBezTo>
                <a:cubicBezTo>
                  <a:pt x="174089" y="619609"/>
                  <a:pt x="165624" y="622430"/>
                  <a:pt x="156595" y="624687"/>
                </a:cubicBezTo>
                <a:cubicBezTo>
                  <a:pt x="153209" y="625252"/>
                  <a:pt x="150106" y="626380"/>
                  <a:pt x="147284" y="628073"/>
                </a:cubicBezTo>
                <a:cubicBezTo>
                  <a:pt x="144463" y="629766"/>
                  <a:pt x="141641" y="630895"/>
                  <a:pt x="138819" y="631459"/>
                </a:cubicBezTo>
                <a:cubicBezTo>
                  <a:pt x="133176" y="633152"/>
                  <a:pt x="127533" y="635268"/>
                  <a:pt x="121890" y="637808"/>
                </a:cubicBezTo>
                <a:cubicBezTo>
                  <a:pt x="116247" y="640347"/>
                  <a:pt x="111168" y="641899"/>
                  <a:pt x="106654" y="642463"/>
                </a:cubicBezTo>
                <a:cubicBezTo>
                  <a:pt x="102140" y="643027"/>
                  <a:pt x="97625" y="645002"/>
                  <a:pt x="93111" y="648388"/>
                </a:cubicBezTo>
                <a:cubicBezTo>
                  <a:pt x="88032" y="648388"/>
                  <a:pt x="83235" y="649799"/>
                  <a:pt x="78721" y="652621"/>
                </a:cubicBezTo>
                <a:cubicBezTo>
                  <a:pt x="71949" y="654878"/>
                  <a:pt x="67152" y="656006"/>
                  <a:pt x="64331" y="656006"/>
                </a:cubicBezTo>
                <a:cubicBezTo>
                  <a:pt x="62638" y="656006"/>
                  <a:pt x="61227" y="655724"/>
                  <a:pt x="60099" y="655160"/>
                </a:cubicBezTo>
                <a:cubicBezTo>
                  <a:pt x="58970" y="654596"/>
                  <a:pt x="58124" y="654313"/>
                  <a:pt x="57559" y="654313"/>
                </a:cubicBezTo>
                <a:lnTo>
                  <a:pt x="52481" y="658546"/>
                </a:lnTo>
                <a:lnTo>
                  <a:pt x="50788" y="658546"/>
                </a:lnTo>
                <a:cubicBezTo>
                  <a:pt x="45144" y="661367"/>
                  <a:pt x="40912" y="662778"/>
                  <a:pt x="38091" y="662778"/>
                </a:cubicBezTo>
                <a:cubicBezTo>
                  <a:pt x="31319" y="662778"/>
                  <a:pt x="25394" y="659674"/>
                  <a:pt x="20315" y="653467"/>
                </a:cubicBezTo>
                <a:cubicBezTo>
                  <a:pt x="12979" y="645002"/>
                  <a:pt x="7760" y="639642"/>
                  <a:pt x="4656" y="637384"/>
                </a:cubicBezTo>
                <a:cubicBezTo>
                  <a:pt x="1552" y="635127"/>
                  <a:pt x="0" y="632870"/>
                  <a:pt x="0" y="630613"/>
                </a:cubicBezTo>
                <a:cubicBezTo>
                  <a:pt x="0" y="627791"/>
                  <a:pt x="1411" y="624970"/>
                  <a:pt x="4232" y="622148"/>
                </a:cubicBezTo>
                <a:cubicBezTo>
                  <a:pt x="7054" y="619326"/>
                  <a:pt x="10722" y="617069"/>
                  <a:pt x="15236" y="615376"/>
                </a:cubicBezTo>
                <a:lnTo>
                  <a:pt x="57559" y="602679"/>
                </a:lnTo>
                <a:cubicBezTo>
                  <a:pt x="85210" y="594215"/>
                  <a:pt x="112861" y="585186"/>
                  <a:pt x="140512" y="575593"/>
                </a:cubicBezTo>
                <a:lnTo>
                  <a:pt x="176063" y="562896"/>
                </a:lnTo>
                <a:cubicBezTo>
                  <a:pt x="185093" y="560074"/>
                  <a:pt x="191300" y="556124"/>
                  <a:pt x="194686" y="551045"/>
                </a:cubicBezTo>
                <a:lnTo>
                  <a:pt x="201457" y="546813"/>
                </a:lnTo>
                <a:cubicBezTo>
                  <a:pt x="200329" y="545684"/>
                  <a:pt x="198777" y="543850"/>
                  <a:pt x="196802" y="541311"/>
                </a:cubicBezTo>
                <a:cubicBezTo>
                  <a:pt x="194827" y="538772"/>
                  <a:pt x="191582" y="535245"/>
                  <a:pt x="187068" y="530730"/>
                </a:cubicBezTo>
                <a:cubicBezTo>
                  <a:pt x="183682" y="528473"/>
                  <a:pt x="181989" y="525934"/>
                  <a:pt x="181989" y="523112"/>
                </a:cubicBezTo>
                <a:cubicBezTo>
                  <a:pt x="181989" y="519726"/>
                  <a:pt x="183964" y="515494"/>
                  <a:pt x="187914" y="510415"/>
                </a:cubicBezTo>
                <a:cubicBezTo>
                  <a:pt x="190171" y="507594"/>
                  <a:pt x="193557" y="506183"/>
                  <a:pt x="198072" y="506183"/>
                </a:cubicBezTo>
                <a:cubicBezTo>
                  <a:pt x="211051" y="505619"/>
                  <a:pt x="223747" y="502797"/>
                  <a:pt x="236163" y="497718"/>
                </a:cubicBezTo>
                <a:cubicBezTo>
                  <a:pt x="265506" y="487561"/>
                  <a:pt x="280179" y="481777"/>
                  <a:pt x="280179" y="480366"/>
                </a:cubicBezTo>
                <a:cubicBezTo>
                  <a:pt x="280179" y="478955"/>
                  <a:pt x="280179" y="477968"/>
                  <a:pt x="280179" y="477403"/>
                </a:cubicBezTo>
                <a:cubicBezTo>
                  <a:pt x="280179" y="475710"/>
                  <a:pt x="279614" y="473453"/>
                  <a:pt x="278485" y="470632"/>
                </a:cubicBezTo>
                <a:lnTo>
                  <a:pt x="271714" y="471478"/>
                </a:lnTo>
                <a:cubicBezTo>
                  <a:pt x="268892" y="474864"/>
                  <a:pt x="263249" y="477403"/>
                  <a:pt x="254785" y="479096"/>
                </a:cubicBezTo>
                <a:cubicBezTo>
                  <a:pt x="250270" y="480225"/>
                  <a:pt x="247166" y="480930"/>
                  <a:pt x="245473" y="481212"/>
                </a:cubicBezTo>
                <a:cubicBezTo>
                  <a:pt x="243780" y="481495"/>
                  <a:pt x="241946" y="482200"/>
                  <a:pt x="239971" y="483329"/>
                </a:cubicBezTo>
                <a:cubicBezTo>
                  <a:pt x="237996" y="484457"/>
                  <a:pt x="235880" y="485021"/>
                  <a:pt x="233623" y="485021"/>
                </a:cubicBezTo>
                <a:cubicBezTo>
                  <a:pt x="229673" y="485021"/>
                  <a:pt x="225723" y="483046"/>
                  <a:pt x="221773" y="479096"/>
                </a:cubicBezTo>
                <a:lnTo>
                  <a:pt x="195532" y="452856"/>
                </a:lnTo>
                <a:cubicBezTo>
                  <a:pt x="194404" y="451163"/>
                  <a:pt x="193839" y="449470"/>
                  <a:pt x="193839" y="447777"/>
                </a:cubicBezTo>
                <a:lnTo>
                  <a:pt x="193839" y="446931"/>
                </a:lnTo>
                <a:lnTo>
                  <a:pt x="203997" y="436773"/>
                </a:lnTo>
                <a:cubicBezTo>
                  <a:pt x="209640" y="436773"/>
                  <a:pt x="214296" y="437338"/>
                  <a:pt x="217964" y="438466"/>
                </a:cubicBezTo>
                <a:cubicBezTo>
                  <a:pt x="221631" y="439595"/>
                  <a:pt x="225723" y="440159"/>
                  <a:pt x="230237" y="440159"/>
                </a:cubicBezTo>
                <a:cubicBezTo>
                  <a:pt x="234187" y="440159"/>
                  <a:pt x="238137" y="439877"/>
                  <a:pt x="242088" y="439313"/>
                </a:cubicBezTo>
                <a:cubicBezTo>
                  <a:pt x="246037" y="438748"/>
                  <a:pt x="251540" y="437620"/>
                  <a:pt x="258594" y="435927"/>
                </a:cubicBezTo>
                <a:cubicBezTo>
                  <a:pt x="265648" y="434234"/>
                  <a:pt x="272842" y="433105"/>
                  <a:pt x="280179" y="432541"/>
                </a:cubicBezTo>
                <a:cubicBezTo>
                  <a:pt x="282436" y="432541"/>
                  <a:pt x="284693" y="431695"/>
                  <a:pt x="286950" y="430002"/>
                </a:cubicBezTo>
                <a:cubicBezTo>
                  <a:pt x="289207" y="428309"/>
                  <a:pt x="291747" y="427462"/>
                  <a:pt x="294568" y="427462"/>
                </a:cubicBezTo>
                <a:cubicBezTo>
                  <a:pt x="304726" y="425205"/>
                  <a:pt x="314319" y="422101"/>
                  <a:pt x="323348" y="418151"/>
                </a:cubicBezTo>
                <a:cubicBezTo>
                  <a:pt x="334634" y="411944"/>
                  <a:pt x="344509" y="408276"/>
                  <a:pt x="352974" y="407147"/>
                </a:cubicBezTo>
                <a:close/>
                <a:moveTo>
                  <a:pt x="4593292" y="402915"/>
                </a:moveTo>
                <a:lnTo>
                  <a:pt x="4594792" y="403261"/>
                </a:lnTo>
                <a:lnTo>
                  <a:pt x="4593292" y="403761"/>
                </a:lnTo>
                <a:lnTo>
                  <a:pt x="4591044" y="403557"/>
                </a:lnTo>
                <a:close/>
                <a:moveTo>
                  <a:pt x="4639847" y="396990"/>
                </a:moveTo>
                <a:lnTo>
                  <a:pt x="4661855" y="397836"/>
                </a:lnTo>
                <a:cubicBezTo>
                  <a:pt x="4676527" y="399529"/>
                  <a:pt x="4690917" y="400375"/>
                  <a:pt x="4705024" y="400375"/>
                </a:cubicBezTo>
                <a:cubicBezTo>
                  <a:pt x="4714053" y="400375"/>
                  <a:pt x="4721389" y="404326"/>
                  <a:pt x="4727032" y="412226"/>
                </a:cubicBezTo>
                <a:cubicBezTo>
                  <a:pt x="4736625" y="419562"/>
                  <a:pt x="4745090" y="428027"/>
                  <a:pt x="4752426" y="437620"/>
                </a:cubicBezTo>
                <a:lnTo>
                  <a:pt x="4767662" y="457935"/>
                </a:lnTo>
                <a:cubicBezTo>
                  <a:pt x="4772177" y="462449"/>
                  <a:pt x="4774998" y="468374"/>
                  <a:pt x="4776127" y="475710"/>
                </a:cubicBezTo>
                <a:cubicBezTo>
                  <a:pt x="4777255" y="479096"/>
                  <a:pt x="4778948" y="482482"/>
                  <a:pt x="4781206" y="485868"/>
                </a:cubicBezTo>
                <a:lnTo>
                  <a:pt x="4782899" y="489254"/>
                </a:lnTo>
                <a:lnTo>
                  <a:pt x="4782899" y="501104"/>
                </a:lnTo>
                <a:cubicBezTo>
                  <a:pt x="4782899" y="512955"/>
                  <a:pt x="4778666" y="523112"/>
                  <a:pt x="4770202" y="531577"/>
                </a:cubicBezTo>
                <a:cubicBezTo>
                  <a:pt x="4768509" y="533834"/>
                  <a:pt x="4765970" y="535809"/>
                  <a:pt x="4762584" y="537502"/>
                </a:cubicBezTo>
                <a:cubicBezTo>
                  <a:pt x="4759198" y="539195"/>
                  <a:pt x="4755812" y="541734"/>
                  <a:pt x="4752426" y="545120"/>
                </a:cubicBezTo>
                <a:lnTo>
                  <a:pt x="4746501" y="545967"/>
                </a:lnTo>
                <a:lnTo>
                  <a:pt x="4740576" y="545120"/>
                </a:lnTo>
                <a:cubicBezTo>
                  <a:pt x="4728161" y="538913"/>
                  <a:pt x="4719132" y="535245"/>
                  <a:pt x="4713489" y="534116"/>
                </a:cubicBezTo>
                <a:cubicBezTo>
                  <a:pt x="4712360" y="534116"/>
                  <a:pt x="4708410" y="531295"/>
                  <a:pt x="4701639" y="525652"/>
                </a:cubicBezTo>
                <a:cubicBezTo>
                  <a:pt x="4675680" y="506465"/>
                  <a:pt x="4662560" y="495884"/>
                  <a:pt x="4662278" y="493909"/>
                </a:cubicBezTo>
                <a:cubicBezTo>
                  <a:pt x="4661996" y="491934"/>
                  <a:pt x="4661855" y="490100"/>
                  <a:pt x="4661855" y="488407"/>
                </a:cubicBezTo>
                <a:cubicBezTo>
                  <a:pt x="4661855" y="481636"/>
                  <a:pt x="4664958" y="474582"/>
                  <a:pt x="4671166" y="467246"/>
                </a:cubicBezTo>
                <a:lnTo>
                  <a:pt x="4672859" y="464706"/>
                </a:lnTo>
                <a:cubicBezTo>
                  <a:pt x="4677373" y="457935"/>
                  <a:pt x="4679631" y="452292"/>
                  <a:pt x="4679631" y="447777"/>
                </a:cubicBezTo>
                <a:cubicBezTo>
                  <a:pt x="4679631" y="441570"/>
                  <a:pt x="4676245" y="435645"/>
                  <a:pt x="4669473" y="430002"/>
                </a:cubicBezTo>
                <a:cubicBezTo>
                  <a:pt x="4655365" y="413637"/>
                  <a:pt x="4634486" y="405454"/>
                  <a:pt x="4606835" y="405454"/>
                </a:cubicBezTo>
                <a:cubicBezTo>
                  <a:pt x="4604013" y="404890"/>
                  <a:pt x="4601333" y="404467"/>
                  <a:pt x="4598794" y="404185"/>
                </a:cubicBezTo>
                <a:lnTo>
                  <a:pt x="4594792" y="403261"/>
                </a:lnTo>
                <a:lnTo>
                  <a:pt x="4604719" y="399952"/>
                </a:lnTo>
                <a:cubicBezTo>
                  <a:pt x="4607540" y="399106"/>
                  <a:pt x="4609374" y="398683"/>
                  <a:pt x="4610221" y="398683"/>
                </a:cubicBezTo>
                <a:cubicBezTo>
                  <a:pt x="4619814" y="397554"/>
                  <a:pt x="4629689" y="396990"/>
                  <a:pt x="4639847" y="396990"/>
                </a:cubicBezTo>
                <a:close/>
                <a:moveTo>
                  <a:pt x="1411467" y="362285"/>
                </a:moveTo>
                <a:lnTo>
                  <a:pt x="1420778" y="362285"/>
                </a:lnTo>
                <a:cubicBezTo>
                  <a:pt x="1424164" y="363978"/>
                  <a:pt x="1429525" y="364824"/>
                  <a:pt x="1436861" y="364824"/>
                </a:cubicBezTo>
                <a:cubicBezTo>
                  <a:pt x="1440247" y="364824"/>
                  <a:pt x="1444197" y="367081"/>
                  <a:pt x="1448711" y="371596"/>
                </a:cubicBezTo>
                <a:cubicBezTo>
                  <a:pt x="1462819" y="383446"/>
                  <a:pt x="1475516" y="396990"/>
                  <a:pt x="1486802" y="412226"/>
                </a:cubicBezTo>
                <a:cubicBezTo>
                  <a:pt x="1494138" y="420691"/>
                  <a:pt x="1500063" y="430284"/>
                  <a:pt x="1504578" y="441006"/>
                </a:cubicBezTo>
                <a:lnTo>
                  <a:pt x="1505424" y="446931"/>
                </a:lnTo>
                <a:cubicBezTo>
                  <a:pt x="1505424" y="448624"/>
                  <a:pt x="1505142" y="449752"/>
                  <a:pt x="1504578" y="450317"/>
                </a:cubicBezTo>
                <a:cubicBezTo>
                  <a:pt x="1504013" y="450881"/>
                  <a:pt x="1503449" y="451445"/>
                  <a:pt x="1502885" y="452010"/>
                </a:cubicBezTo>
                <a:lnTo>
                  <a:pt x="1503731" y="456242"/>
                </a:lnTo>
                <a:cubicBezTo>
                  <a:pt x="1503731" y="461885"/>
                  <a:pt x="1499781" y="467810"/>
                  <a:pt x="1491881" y="474018"/>
                </a:cubicBezTo>
                <a:cubicBezTo>
                  <a:pt x="1490752" y="475710"/>
                  <a:pt x="1489906" y="477121"/>
                  <a:pt x="1489341" y="478250"/>
                </a:cubicBezTo>
                <a:cubicBezTo>
                  <a:pt x="1488777" y="479378"/>
                  <a:pt x="1487931" y="480507"/>
                  <a:pt x="1486802" y="481636"/>
                </a:cubicBezTo>
                <a:lnTo>
                  <a:pt x="1486802" y="482482"/>
                </a:lnTo>
                <a:cubicBezTo>
                  <a:pt x="1458587" y="471760"/>
                  <a:pt x="1437143" y="453702"/>
                  <a:pt x="1422471" y="428309"/>
                </a:cubicBezTo>
                <a:cubicBezTo>
                  <a:pt x="1420214" y="424359"/>
                  <a:pt x="1417675" y="420126"/>
                  <a:pt x="1414853" y="415612"/>
                </a:cubicBezTo>
                <a:cubicBezTo>
                  <a:pt x="1412031" y="411097"/>
                  <a:pt x="1409492" y="406583"/>
                  <a:pt x="1407235" y="402068"/>
                </a:cubicBezTo>
                <a:cubicBezTo>
                  <a:pt x="1404978" y="397554"/>
                  <a:pt x="1403285" y="393040"/>
                  <a:pt x="1402156" y="388525"/>
                </a:cubicBezTo>
                <a:lnTo>
                  <a:pt x="1399617" y="383446"/>
                </a:lnTo>
                <a:cubicBezTo>
                  <a:pt x="1396231" y="381189"/>
                  <a:pt x="1392845" y="380060"/>
                  <a:pt x="1389459" y="380060"/>
                </a:cubicBezTo>
                <a:cubicBezTo>
                  <a:pt x="1384945" y="380060"/>
                  <a:pt x="1380712" y="381753"/>
                  <a:pt x="1376762" y="385139"/>
                </a:cubicBezTo>
                <a:cubicBezTo>
                  <a:pt x="1377891" y="380060"/>
                  <a:pt x="1379866" y="376110"/>
                  <a:pt x="1382687" y="373289"/>
                </a:cubicBezTo>
                <a:cubicBezTo>
                  <a:pt x="1388895" y="368210"/>
                  <a:pt x="1398488" y="364542"/>
                  <a:pt x="1411467" y="362285"/>
                </a:cubicBezTo>
                <a:close/>
                <a:moveTo>
                  <a:pt x="3859839" y="361438"/>
                </a:moveTo>
                <a:cubicBezTo>
                  <a:pt x="3865482" y="361438"/>
                  <a:pt x="3870561" y="363413"/>
                  <a:pt x="3875075" y="367364"/>
                </a:cubicBezTo>
                <a:cubicBezTo>
                  <a:pt x="3889747" y="382036"/>
                  <a:pt x="3900469" y="393322"/>
                  <a:pt x="3907241" y="401222"/>
                </a:cubicBezTo>
                <a:cubicBezTo>
                  <a:pt x="3909498" y="402915"/>
                  <a:pt x="3910626" y="404890"/>
                  <a:pt x="3910626" y="407147"/>
                </a:cubicBezTo>
                <a:lnTo>
                  <a:pt x="3909780" y="412226"/>
                </a:lnTo>
                <a:cubicBezTo>
                  <a:pt x="3909215" y="413919"/>
                  <a:pt x="3909357" y="415471"/>
                  <a:pt x="3910203" y="416881"/>
                </a:cubicBezTo>
                <a:cubicBezTo>
                  <a:pt x="3911050" y="418292"/>
                  <a:pt x="3911473" y="419844"/>
                  <a:pt x="3911473" y="421537"/>
                </a:cubicBezTo>
                <a:cubicBezTo>
                  <a:pt x="3909215" y="426051"/>
                  <a:pt x="3906676" y="430425"/>
                  <a:pt x="3903855" y="434657"/>
                </a:cubicBezTo>
                <a:cubicBezTo>
                  <a:pt x="3901033" y="438889"/>
                  <a:pt x="3899199" y="441429"/>
                  <a:pt x="3898353" y="442275"/>
                </a:cubicBezTo>
                <a:cubicBezTo>
                  <a:pt x="3897506" y="443122"/>
                  <a:pt x="3895249" y="444109"/>
                  <a:pt x="3891581" y="445238"/>
                </a:cubicBezTo>
                <a:cubicBezTo>
                  <a:pt x="3887913" y="446367"/>
                  <a:pt x="3883822" y="448624"/>
                  <a:pt x="3879307" y="452010"/>
                </a:cubicBezTo>
                <a:cubicBezTo>
                  <a:pt x="3877050" y="453702"/>
                  <a:pt x="3874511" y="455113"/>
                  <a:pt x="3871689" y="456242"/>
                </a:cubicBezTo>
                <a:cubicBezTo>
                  <a:pt x="3864918" y="461321"/>
                  <a:pt x="3856735" y="465271"/>
                  <a:pt x="3847142" y="468092"/>
                </a:cubicBezTo>
                <a:cubicBezTo>
                  <a:pt x="3842627" y="469221"/>
                  <a:pt x="3838254" y="471337"/>
                  <a:pt x="3834022" y="474441"/>
                </a:cubicBezTo>
                <a:cubicBezTo>
                  <a:pt x="3829789" y="477544"/>
                  <a:pt x="3815823" y="484739"/>
                  <a:pt x="3792122" y="496025"/>
                </a:cubicBezTo>
                <a:cubicBezTo>
                  <a:pt x="3787607" y="497718"/>
                  <a:pt x="3785350" y="499693"/>
                  <a:pt x="3785350" y="501951"/>
                </a:cubicBezTo>
                <a:cubicBezTo>
                  <a:pt x="3785350" y="504208"/>
                  <a:pt x="3787043" y="506465"/>
                  <a:pt x="3790429" y="508722"/>
                </a:cubicBezTo>
                <a:cubicBezTo>
                  <a:pt x="3806229" y="520573"/>
                  <a:pt x="3822594" y="530730"/>
                  <a:pt x="3839524" y="539195"/>
                </a:cubicBezTo>
                <a:lnTo>
                  <a:pt x="3849681" y="545120"/>
                </a:lnTo>
                <a:cubicBezTo>
                  <a:pt x="3855888" y="549070"/>
                  <a:pt x="3862660" y="552738"/>
                  <a:pt x="3869996" y="556124"/>
                </a:cubicBezTo>
                <a:lnTo>
                  <a:pt x="3875075" y="558663"/>
                </a:lnTo>
                <a:cubicBezTo>
                  <a:pt x="3888054" y="565435"/>
                  <a:pt x="3901880" y="570232"/>
                  <a:pt x="3916552" y="573053"/>
                </a:cubicBezTo>
                <a:cubicBezTo>
                  <a:pt x="3921066" y="573618"/>
                  <a:pt x="3926004" y="574746"/>
                  <a:pt x="3931365" y="576439"/>
                </a:cubicBezTo>
                <a:cubicBezTo>
                  <a:pt x="3936725" y="578132"/>
                  <a:pt x="3942369" y="579261"/>
                  <a:pt x="3948294" y="579825"/>
                </a:cubicBezTo>
                <a:cubicBezTo>
                  <a:pt x="3954219" y="580389"/>
                  <a:pt x="3960003" y="581518"/>
                  <a:pt x="3965646" y="583211"/>
                </a:cubicBezTo>
                <a:cubicBezTo>
                  <a:pt x="3971289" y="584904"/>
                  <a:pt x="3977779" y="585750"/>
                  <a:pt x="3985115" y="585750"/>
                </a:cubicBezTo>
                <a:cubicBezTo>
                  <a:pt x="3988501" y="585750"/>
                  <a:pt x="3991322" y="586879"/>
                  <a:pt x="3993579" y="589136"/>
                </a:cubicBezTo>
                <a:cubicBezTo>
                  <a:pt x="4008816" y="595343"/>
                  <a:pt x="4022077" y="603808"/>
                  <a:pt x="4033363" y="614530"/>
                </a:cubicBezTo>
                <a:cubicBezTo>
                  <a:pt x="4044649" y="625252"/>
                  <a:pt x="4056218" y="635409"/>
                  <a:pt x="4068068" y="645002"/>
                </a:cubicBezTo>
                <a:cubicBezTo>
                  <a:pt x="4073147" y="648953"/>
                  <a:pt x="4075968" y="652338"/>
                  <a:pt x="4076533" y="655160"/>
                </a:cubicBezTo>
                <a:cubicBezTo>
                  <a:pt x="4076533" y="657982"/>
                  <a:pt x="4074557" y="662214"/>
                  <a:pt x="4070607" y="667857"/>
                </a:cubicBezTo>
                <a:cubicBezTo>
                  <a:pt x="4064400" y="674629"/>
                  <a:pt x="4057346" y="679989"/>
                  <a:pt x="4049446" y="683940"/>
                </a:cubicBezTo>
                <a:cubicBezTo>
                  <a:pt x="4047188" y="685068"/>
                  <a:pt x="4045495" y="686056"/>
                  <a:pt x="4044367" y="686902"/>
                </a:cubicBezTo>
                <a:cubicBezTo>
                  <a:pt x="4043238" y="687749"/>
                  <a:pt x="4041828" y="688172"/>
                  <a:pt x="4040135" y="688172"/>
                </a:cubicBezTo>
                <a:cubicBezTo>
                  <a:pt x="4033927" y="687043"/>
                  <a:pt x="4027720" y="686479"/>
                  <a:pt x="4021513" y="686479"/>
                </a:cubicBezTo>
                <a:lnTo>
                  <a:pt x="4014741" y="686479"/>
                </a:lnTo>
                <a:cubicBezTo>
                  <a:pt x="4002326" y="686479"/>
                  <a:pt x="3992733" y="685915"/>
                  <a:pt x="3985961" y="684786"/>
                </a:cubicBezTo>
                <a:cubicBezTo>
                  <a:pt x="3971853" y="683657"/>
                  <a:pt x="3957746" y="681682"/>
                  <a:pt x="3943638" y="678861"/>
                </a:cubicBezTo>
                <a:lnTo>
                  <a:pt x="3930095" y="674629"/>
                </a:lnTo>
                <a:cubicBezTo>
                  <a:pt x="3892851" y="662214"/>
                  <a:pt x="3860121" y="639924"/>
                  <a:pt x="3831906" y="607758"/>
                </a:cubicBezTo>
                <a:cubicBezTo>
                  <a:pt x="3821748" y="596472"/>
                  <a:pt x="3811026" y="586032"/>
                  <a:pt x="3799740" y="576439"/>
                </a:cubicBezTo>
                <a:cubicBezTo>
                  <a:pt x="3770960" y="548788"/>
                  <a:pt x="3743027" y="530166"/>
                  <a:pt x="3715940" y="520573"/>
                </a:cubicBezTo>
                <a:lnTo>
                  <a:pt x="3705783" y="519726"/>
                </a:lnTo>
                <a:lnTo>
                  <a:pt x="3695625" y="520573"/>
                </a:lnTo>
                <a:cubicBezTo>
                  <a:pt x="3685468" y="520573"/>
                  <a:pt x="3677568" y="521137"/>
                  <a:pt x="3671925" y="522266"/>
                </a:cubicBezTo>
                <a:cubicBezTo>
                  <a:pt x="3674746" y="518880"/>
                  <a:pt x="3677850" y="516764"/>
                  <a:pt x="3681236" y="515917"/>
                </a:cubicBezTo>
                <a:cubicBezTo>
                  <a:pt x="3684621" y="515071"/>
                  <a:pt x="3687443" y="513801"/>
                  <a:pt x="3689700" y="512108"/>
                </a:cubicBezTo>
                <a:cubicBezTo>
                  <a:pt x="3676157" y="510980"/>
                  <a:pt x="3662896" y="509569"/>
                  <a:pt x="3649917" y="507876"/>
                </a:cubicBezTo>
                <a:lnTo>
                  <a:pt x="3649917" y="522266"/>
                </a:lnTo>
                <a:cubicBezTo>
                  <a:pt x="3649917" y="524523"/>
                  <a:pt x="3649352" y="526780"/>
                  <a:pt x="3648224" y="529037"/>
                </a:cubicBezTo>
                <a:cubicBezTo>
                  <a:pt x="3647659" y="529037"/>
                  <a:pt x="3647377" y="529602"/>
                  <a:pt x="3647377" y="530730"/>
                </a:cubicBezTo>
                <a:lnTo>
                  <a:pt x="3647377" y="534963"/>
                </a:lnTo>
                <a:cubicBezTo>
                  <a:pt x="3647377" y="545120"/>
                  <a:pt x="3645684" y="555278"/>
                  <a:pt x="3642298" y="565435"/>
                </a:cubicBezTo>
                <a:cubicBezTo>
                  <a:pt x="3636091" y="584057"/>
                  <a:pt x="3632987" y="609733"/>
                  <a:pt x="3632987" y="642463"/>
                </a:cubicBezTo>
                <a:lnTo>
                  <a:pt x="3632987" y="650081"/>
                </a:lnTo>
                <a:cubicBezTo>
                  <a:pt x="3632987" y="652903"/>
                  <a:pt x="3633693" y="654878"/>
                  <a:pt x="3635104" y="656006"/>
                </a:cubicBezTo>
                <a:cubicBezTo>
                  <a:pt x="3636514" y="657135"/>
                  <a:pt x="3637784" y="657699"/>
                  <a:pt x="3638913" y="657699"/>
                </a:cubicBezTo>
                <a:cubicBezTo>
                  <a:pt x="3640041" y="657699"/>
                  <a:pt x="3641029" y="657417"/>
                  <a:pt x="3641875" y="656853"/>
                </a:cubicBezTo>
                <a:cubicBezTo>
                  <a:pt x="3642722" y="656289"/>
                  <a:pt x="3643709" y="656006"/>
                  <a:pt x="3644838" y="656006"/>
                </a:cubicBezTo>
                <a:cubicBezTo>
                  <a:pt x="3654431" y="651492"/>
                  <a:pt x="3664024" y="646131"/>
                  <a:pt x="3673617" y="639924"/>
                </a:cubicBezTo>
                <a:cubicBezTo>
                  <a:pt x="3684904" y="631459"/>
                  <a:pt x="3694497" y="621302"/>
                  <a:pt x="3702397" y="609451"/>
                </a:cubicBezTo>
                <a:cubicBezTo>
                  <a:pt x="3703526" y="607758"/>
                  <a:pt x="3707758" y="603244"/>
                  <a:pt x="3715094" y="595908"/>
                </a:cubicBezTo>
                <a:cubicBezTo>
                  <a:pt x="3725816" y="583493"/>
                  <a:pt x="3738513" y="573335"/>
                  <a:pt x="3753185" y="565435"/>
                </a:cubicBezTo>
                <a:lnTo>
                  <a:pt x="3758263" y="562896"/>
                </a:lnTo>
                <a:lnTo>
                  <a:pt x="3746413" y="598447"/>
                </a:lnTo>
                <a:cubicBezTo>
                  <a:pt x="3743027" y="610298"/>
                  <a:pt x="3737948" y="621584"/>
                  <a:pt x="3731177" y="632306"/>
                </a:cubicBezTo>
                <a:cubicBezTo>
                  <a:pt x="3729484" y="635127"/>
                  <a:pt x="3728637" y="637666"/>
                  <a:pt x="3728637" y="639924"/>
                </a:cubicBezTo>
                <a:lnTo>
                  <a:pt x="3729484" y="644156"/>
                </a:lnTo>
                <a:cubicBezTo>
                  <a:pt x="3727791" y="646413"/>
                  <a:pt x="3726803" y="649799"/>
                  <a:pt x="3726521" y="654313"/>
                </a:cubicBezTo>
                <a:cubicBezTo>
                  <a:pt x="3726239" y="658828"/>
                  <a:pt x="3723841" y="661932"/>
                  <a:pt x="3719326" y="663625"/>
                </a:cubicBezTo>
                <a:cubicBezTo>
                  <a:pt x="3718198" y="664753"/>
                  <a:pt x="3717633" y="665741"/>
                  <a:pt x="3717633" y="666587"/>
                </a:cubicBezTo>
                <a:cubicBezTo>
                  <a:pt x="3717633" y="667434"/>
                  <a:pt x="3717210" y="668703"/>
                  <a:pt x="3716364" y="670396"/>
                </a:cubicBezTo>
                <a:cubicBezTo>
                  <a:pt x="3715517" y="672089"/>
                  <a:pt x="3714812" y="674064"/>
                  <a:pt x="3714248" y="676321"/>
                </a:cubicBezTo>
                <a:cubicBezTo>
                  <a:pt x="3709733" y="687608"/>
                  <a:pt x="3702679" y="698047"/>
                  <a:pt x="3693086" y="707640"/>
                </a:cubicBezTo>
                <a:lnTo>
                  <a:pt x="3687161" y="714412"/>
                </a:lnTo>
                <a:cubicBezTo>
                  <a:pt x="3679825" y="721748"/>
                  <a:pt x="3673194" y="729084"/>
                  <a:pt x="3667269" y="736420"/>
                </a:cubicBezTo>
                <a:cubicBezTo>
                  <a:pt x="3661344" y="743756"/>
                  <a:pt x="3654431" y="749681"/>
                  <a:pt x="3646531" y="754196"/>
                </a:cubicBezTo>
                <a:cubicBezTo>
                  <a:pt x="3643709" y="755324"/>
                  <a:pt x="3640606" y="757299"/>
                  <a:pt x="3637220" y="760121"/>
                </a:cubicBezTo>
                <a:lnTo>
                  <a:pt x="3633834" y="762660"/>
                </a:lnTo>
                <a:cubicBezTo>
                  <a:pt x="3624241" y="762660"/>
                  <a:pt x="3616340" y="762378"/>
                  <a:pt x="3610133" y="761814"/>
                </a:cubicBezTo>
                <a:cubicBezTo>
                  <a:pt x="3603926" y="761250"/>
                  <a:pt x="3597436" y="759557"/>
                  <a:pt x="3590664" y="756735"/>
                </a:cubicBezTo>
                <a:cubicBezTo>
                  <a:pt x="3586150" y="755607"/>
                  <a:pt x="3582341" y="753490"/>
                  <a:pt x="3579237" y="750387"/>
                </a:cubicBezTo>
                <a:cubicBezTo>
                  <a:pt x="3576133" y="747283"/>
                  <a:pt x="3573171" y="744603"/>
                  <a:pt x="3570349" y="742345"/>
                </a:cubicBezTo>
                <a:cubicBezTo>
                  <a:pt x="3563578" y="738395"/>
                  <a:pt x="3558499" y="732752"/>
                  <a:pt x="3555113" y="725416"/>
                </a:cubicBezTo>
                <a:cubicBezTo>
                  <a:pt x="3553420" y="723723"/>
                  <a:pt x="3551445" y="721889"/>
                  <a:pt x="3549188" y="719914"/>
                </a:cubicBezTo>
                <a:cubicBezTo>
                  <a:pt x="3546930" y="717939"/>
                  <a:pt x="3545520" y="716246"/>
                  <a:pt x="3544956" y="714835"/>
                </a:cubicBezTo>
                <a:cubicBezTo>
                  <a:pt x="3544391" y="713425"/>
                  <a:pt x="3544109" y="710180"/>
                  <a:pt x="3544109" y="705101"/>
                </a:cubicBezTo>
                <a:cubicBezTo>
                  <a:pt x="3544109" y="702280"/>
                  <a:pt x="3544956" y="699740"/>
                  <a:pt x="3546648" y="697483"/>
                </a:cubicBezTo>
                <a:lnTo>
                  <a:pt x="3546648" y="695790"/>
                </a:lnTo>
                <a:cubicBezTo>
                  <a:pt x="3547213" y="695790"/>
                  <a:pt x="3547777" y="695508"/>
                  <a:pt x="3548341" y="694944"/>
                </a:cubicBezTo>
                <a:lnTo>
                  <a:pt x="3548341" y="694097"/>
                </a:lnTo>
                <a:cubicBezTo>
                  <a:pt x="3551727" y="692404"/>
                  <a:pt x="3554831" y="690288"/>
                  <a:pt x="3557652" y="687749"/>
                </a:cubicBezTo>
                <a:cubicBezTo>
                  <a:pt x="3560474" y="685209"/>
                  <a:pt x="3564142" y="683375"/>
                  <a:pt x="3568656" y="682247"/>
                </a:cubicBezTo>
                <a:cubicBezTo>
                  <a:pt x="3575992" y="681118"/>
                  <a:pt x="3579660" y="676604"/>
                  <a:pt x="3579660" y="668703"/>
                </a:cubicBezTo>
                <a:lnTo>
                  <a:pt x="3582200" y="634845"/>
                </a:lnTo>
                <a:cubicBezTo>
                  <a:pt x="3582200" y="629202"/>
                  <a:pt x="3582482" y="625111"/>
                  <a:pt x="3583046" y="622571"/>
                </a:cubicBezTo>
                <a:cubicBezTo>
                  <a:pt x="3583610" y="620032"/>
                  <a:pt x="3583893" y="613966"/>
                  <a:pt x="3583893" y="604372"/>
                </a:cubicBezTo>
                <a:cubicBezTo>
                  <a:pt x="3583328" y="600986"/>
                  <a:pt x="3583046" y="597319"/>
                  <a:pt x="3583046" y="593368"/>
                </a:cubicBezTo>
                <a:cubicBezTo>
                  <a:pt x="3584739" y="586032"/>
                  <a:pt x="3585586" y="582223"/>
                  <a:pt x="3585586" y="581941"/>
                </a:cubicBezTo>
                <a:cubicBezTo>
                  <a:pt x="3585586" y="581659"/>
                  <a:pt x="3587561" y="567692"/>
                  <a:pt x="3591511" y="540041"/>
                </a:cubicBezTo>
                <a:lnTo>
                  <a:pt x="3593204" y="529884"/>
                </a:lnTo>
                <a:lnTo>
                  <a:pt x="3586432" y="534963"/>
                </a:lnTo>
                <a:cubicBezTo>
                  <a:pt x="3582482" y="540041"/>
                  <a:pt x="3577685" y="543709"/>
                  <a:pt x="3572042" y="545967"/>
                </a:cubicBezTo>
                <a:lnTo>
                  <a:pt x="3567810" y="547660"/>
                </a:lnTo>
                <a:cubicBezTo>
                  <a:pt x="3552574" y="562331"/>
                  <a:pt x="3536491" y="576157"/>
                  <a:pt x="3519562" y="589136"/>
                </a:cubicBezTo>
                <a:lnTo>
                  <a:pt x="3504325" y="601833"/>
                </a:lnTo>
                <a:cubicBezTo>
                  <a:pt x="3495296" y="609169"/>
                  <a:pt x="3485703" y="615658"/>
                  <a:pt x="3475546" y="621302"/>
                </a:cubicBezTo>
                <a:cubicBezTo>
                  <a:pt x="3467645" y="626380"/>
                  <a:pt x="3460310" y="631459"/>
                  <a:pt x="3453538" y="636538"/>
                </a:cubicBezTo>
                <a:lnTo>
                  <a:pt x="3426451" y="643310"/>
                </a:lnTo>
                <a:cubicBezTo>
                  <a:pt x="3423630" y="644438"/>
                  <a:pt x="3421090" y="645002"/>
                  <a:pt x="3418833" y="645002"/>
                </a:cubicBezTo>
                <a:cubicBezTo>
                  <a:pt x="3414318" y="645002"/>
                  <a:pt x="3410509" y="643310"/>
                  <a:pt x="3407406" y="639924"/>
                </a:cubicBezTo>
                <a:cubicBezTo>
                  <a:pt x="3404302" y="636538"/>
                  <a:pt x="3402750" y="633716"/>
                  <a:pt x="3402750" y="631459"/>
                </a:cubicBezTo>
                <a:cubicBezTo>
                  <a:pt x="3402750" y="629202"/>
                  <a:pt x="3409522" y="622430"/>
                  <a:pt x="3423065" y="611144"/>
                </a:cubicBezTo>
                <a:lnTo>
                  <a:pt x="3431530" y="604372"/>
                </a:lnTo>
                <a:lnTo>
                  <a:pt x="3432376" y="615376"/>
                </a:lnTo>
                <a:cubicBezTo>
                  <a:pt x="3438584" y="614248"/>
                  <a:pt x="3443945" y="611426"/>
                  <a:pt x="3448459" y="606912"/>
                </a:cubicBezTo>
                <a:lnTo>
                  <a:pt x="3453538" y="602679"/>
                </a:lnTo>
                <a:cubicBezTo>
                  <a:pt x="3484010" y="580671"/>
                  <a:pt x="3515894" y="553585"/>
                  <a:pt x="3549188" y="521419"/>
                </a:cubicBezTo>
                <a:cubicBezTo>
                  <a:pt x="3562731" y="507876"/>
                  <a:pt x="3572324" y="497718"/>
                  <a:pt x="3577968" y="490947"/>
                </a:cubicBezTo>
                <a:cubicBezTo>
                  <a:pt x="3575710" y="485304"/>
                  <a:pt x="3572747" y="482059"/>
                  <a:pt x="3569080" y="481212"/>
                </a:cubicBezTo>
                <a:cubicBezTo>
                  <a:pt x="3565412" y="480366"/>
                  <a:pt x="3562167" y="479943"/>
                  <a:pt x="3559345" y="479943"/>
                </a:cubicBezTo>
                <a:lnTo>
                  <a:pt x="3554267" y="479943"/>
                </a:lnTo>
                <a:lnTo>
                  <a:pt x="3555113" y="479096"/>
                </a:lnTo>
                <a:lnTo>
                  <a:pt x="3566117" y="460474"/>
                </a:lnTo>
                <a:cubicBezTo>
                  <a:pt x="3568374" y="464424"/>
                  <a:pt x="3571478" y="466399"/>
                  <a:pt x="3575428" y="466399"/>
                </a:cubicBezTo>
                <a:cubicBezTo>
                  <a:pt x="3577685" y="466399"/>
                  <a:pt x="3579660" y="466117"/>
                  <a:pt x="3581353" y="465553"/>
                </a:cubicBezTo>
                <a:cubicBezTo>
                  <a:pt x="3583046" y="464989"/>
                  <a:pt x="3584880" y="464706"/>
                  <a:pt x="3586855" y="464706"/>
                </a:cubicBezTo>
                <a:cubicBezTo>
                  <a:pt x="3588830" y="464706"/>
                  <a:pt x="3590664" y="464424"/>
                  <a:pt x="3592357" y="463860"/>
                </a:cubicBezTo>
                <a:lnTo>
                  <a:pt x="3600822" y="460474"/>
                </a:lnTo>
                <a:cubicBezTo>
                  <a:pt x="3603079" y="459346"/>
                  <a:pt x="3604913" y="457370"/>
                  <a:pt x="3606324" y="454549"/>
                </a:cubicBezTo>
                <a:cubicBezTo>
                  <a:pt x="3607735" y="451727"/>
                  <a:pt x="3610274" y="448200"/>
                  <a:pt x="3613942" y="443968"/>
                </a:cubicBezTo>
                <a:cubicBezTo>
                  <a:pt x="3617610" y="439736"/>
                  <a:pt x="3620573" y="435927"/>
                  <a:pt x="3622830" y="432541"/>
                </a:cubicBezTo>
                <a:cubicBezTo>
                  <a:pt x="3632423" y="421255"/>
                  <a:pt x="3640041" y="408840"/>
                  <a:pt x="3645684" y="395297"/>
                </a:cubicBezTo>
                <a:cubicBezTo>
                  <a:pt x="3645684" y="394168"/>
                  <a:pt x="3645967" y="393322"/>
                  <a:pt x="3646531" y="392757"/>
                </a:cubicBezTo>
                <a:lnTo>
                  <a:pt x="3647377" y="392757"/>
                </a:lnTo>
                <a:cubicBezTo>
                  <a:pt x="3651892" y="387679"/>
                  <a:pt x="3654149" y="384011"/>
                  <a:pt x="3654149" y="381753"/>
                </a:cubicBezTo>
                <a:cubicBezTo>
                  <a:pt x="3654149" y="380060"/>
                  <a:pt x="3651892" y="376392"/>
                  <a:pt x="3647377" y="370749"/>
                </a:cubicBezTo>
                <a:cubicBezTo>
                  <a:pt x="3650763" y="370185"/>
                  <a:pt x="3654008" y="368633"/>
                  <a:pt x="3657112" y="366094"/>
                </a:cubicBezTo>
                <a:cubicBezTo>
                  <a:pt x="3660215" y="363554"/>
                  <a:pt x="3664588" y="362285"/>
                  <a:pt x="3670232" y="362285"/>
                </a:cubicBezTo>
                <a:cubicBezTo>
                  <a:pt x="3673617" y="362285"/>
                  <a:pt x="3676157" y="363413"/>
                  <a:pt x="3677850" y="365671"/>
                </a:cubicBezTo>
                <a:cubicBezTo>
                  <a:pt x="3682364" y="372442"/>
                  <a:pt x="3688007" y="377521"/>
                  <a:pt x="3694779" y="380907"/>
                </a:cubicBezTo>
                <a:cubicBezTo>
                  <a:pt x="3697601" y="383728"/>
                  <a:pt x="3699011" y="386268"/>
                  <a:pt x="3699011" y="388525"/>
                </a:cubicBezTo>
                <a:cubicBezTo>
                  <a:pt x="3699011" y="391347"/>
                  <a:pt x="3698447" y="393886"/>
                  <a:pt x="3697318" y="396143"/>
                </a:cubicBezTo>
                <a:cubicBezTo>
                  <a:pt x="3696190" y="398400"/>
                  <a:pt x="3695625" y="400940"/>
                  <a:pt x="3695625" y="403761"/>
                </a:cubicBezTo>
                <a:lnTo>
                  <a:pt x="3696472" y="407994"/>
                </a:lnTo>
                <a:lnTo>
                  <a:pt x="3686314" y="425769"/>
                </a:lnTo>
                <a:lnTo>
                  <a:pt x="3685468" y="425769"/>
                </a:lnTo>
                <a:cubicBezTo>
                  <a:pt x="3681518" y="432541"/>
                  <a:pt x="3676580" y="439031"/>
                  <a:pt x="3670655" y="445238"/>
                </a:cubicBezTo>
                <a:cubicBezTo>
                  <a:pt x="3664730" y="451445"/>
                  <a:pt x="3659792" y="458781"/>
                  <a:pt x="3655842" y="467246"/>
                </a:cubicBezTo>
                <a:lnTo>
                  <a:pt x="3659228" y="468939"/>
                </a:lnTo>
                <a:cubicBezTo>
                  <a:pt x="3668821" y="468939"/>
                  <a:pt x="3675875" y="468516"/>
                  <a:pt x="3680389" y="467669"/>
                </a:cubicBezTo>
                <a:cubicBezTo>
                  <a:pt x="3684904" y="466823"/>
                  <a:pt x="3689136" y="466399"/>
                  <a:pt x="3693086" y="466399"/>
                </a:cubicBezTo>
                <a:cubicBezTo>
                  <a:pt x="3696472" y="466399"/>
                  <a:pt x="3703667" y="467528"/>
                  <a:pt x="3714671" y="469785"/>
                </a:cubicBezTo>
                <a:cubicBezTo>
                  <a:pt x="3725675" y="472042"/>
                  <a:pt x="3735409" y="475993"/>
                  <a:pt x="3743874" y="481636"/>
                </a:cubicBezTo>
                <a:lnTo>
                  <a:pt x="3745567" y="482482"/>
                </a:lnTo>
                <a:lnTo>
                  <a:pt x="3751492" y="479096"/>
                </a:lnTo>
                <a:cubicBezTo>
                  <a:pt x="3765599" y="470632"/>
                  <a:pt x="3773218" y="465271"/>
                  <a:pt x="3774346" y="463014"/>
                </a:cubicBezTo>
                <a:lnTo>
                  <a:pt x="3775193" y="463014"/>
                </a:lnTo>
                <a:cubicBezTo>
                  <a:pt x="3778579" y="459628"/>
                  <a:pt x="3782529" y="456524"/>
                  <a:pt x="3787043" y="453702"/>
                </a:cubicBezTo>
                <a:lnTo>
                  <a:pt x="3792122" y="450317"/>
                </a:lnTo>
                <a:cubicBezTo>
                  <a:pt x="3797765" y="442981"/>
                  <a:pt x="3804537" y="436773"/>
                  <a:pt x="3812437" y="431695"/>
                </a:cubicBezTo>
                <a:cubicBezTo>
                  <a:pt x="3836138" y="412508"/>
                  <a:pt x="3847988" y="397272"/>
                  <a:pt x="3847988" y="385986"/>
                </a:cubicBezTo>
                <a:cubicBezTo>
                  <a:pt x="3847988" y="383164"/>
                  <a:pt x="3847565" y="380484"/>
                  <a:pt x="3846719" y="377944"/>
                </a:cubicBezTo>
                <a:cubicBezTo>
                  <a:pt x="3845872" y="375405"/>
                  <a:pt x="3845449" y="373289"/>
                  <a:pt x="3845449" y="371596"/>
                </a:cubicBezTo>
                <a:cubicBezTo>
                  <a:pt x="3845449" y="368210"/>
                  <a:pt x="3847001" y="365671"/>
                  <a:pt x="3850105" y="363978"/>
                </a:cubicBezTo>
                <a:cubicBezTo>
                  <a:pt x="3853208" y="362285"/>
                  <a:pt x="3856453" y="361438"/>
                  <a:pt x="3859839" y="361438"/>
                </a:cubicBezTo>
                <a:close/>
                <a:moveTo>
                  <a:pt x="2141534" y="332659"/>
                </a:moveTo>
                <a:cubicBezTo>
                  <a:pt x="2146613" y="332659"/>
                  <a:pt x="2150563" y="336045"/>
                  <a:pt x="2153385" y="342816"/>
                </a:cubicBezTo>
                <a:cubicBezTo>
                  <a:pt x="2157899" y="353538"/>
                  <a:pt x="2166082" y="361438"/>
                  <a:pt x="2177932" y="366517"/>
                </a:cubicBezTo>
                <a:cubicBezTo>
                  <a:pt x="2178496" y="366517"/>
                  <a:pt x="2179060" y="366658"/>
                  <a:pt x="2179625" y="366940"/>
                </a:cubicBezTo>
                <a:cubicBezTo>
                  <a:pt x="2180189" y="367222"/>
                  <a:pt x="2181036" y="367928"/>
                  <a:pt x="2182164" y="369056"/>
                </a:cubicBezTo>
                <a:cubicBezTo>
                  <a:pt x="2184421" y="374700"/>
                  <a:pt x="2186961" y="377662"/>
                  <a:pt x="2189782" y="377944"/>
                </a:cubicBezTo>
                <a:cubicBezTo>
                  <a:pt x="2192604" y="378226"/>
                  <a:pt x="2194861" y="378368"/>
                  <a:pt x="2196554" y="378368"/>
                </a:cubicBezTo>
                <a:lnTo>
                  <a:pt x="2205019" y="377521"/>
                </a:lnTo>
                <a:cubicBezTo>
                  <a:pt x="2219126" y="373571"/>
                  <a:pt x="2235491" y="371032"/>
                  <a:pt x="2254113" y="369903"/>
                </a:cubicBezTo>
                <a:cubicBezTo>
                  <a:pt x="2259756" y="369903"/>
                  <a:pt x="2263989" y="372160"/>
                  <a:pt x="2266810" y="376675"/>
                </a:cubicBezTo>
                <a:cubicBezTo>
                  <a:pt x="2273582" y="387396"/>
                  <a:pt x="2281764" y="396707"/>
                  <a:pt x="2291358" y="404608"/>
                </a:cubicBezTo>
                <a:cubicBezTo>
                  <a:pt x="2293615" y="406865"/>
                  <a:pt x="2294744" y="409122"/>
                  <a:pt x="2294744" y="411379"/>
                </a:cubicBezTo>
                <a:cubicBezTo>
                  <a:pt x="2294744" y="416458"/>
                  <a:pt x="2292345" y="419562"/>
                  <a:pt x="2287549" y="420691"/>
                </a:cubicBezTo>
                <a:cubicBezTo>
                  <a:pt x="2282752" y="421819"/>
                  <a:pt x="2279084" y="423794"/>
                  <a:pt x="2276545" y="426616"/>
                </a:cubicBezTo>
                <a:cubicBezTo>
                  <a:pt x="2274005" y="429437"/>
                  <a:pt x="2271043" y="430848"/>
                  <a:pt x="2267657" y="430848"/>
                </a:cubicBezTo>
                <a:lnTo>
                  <a:pt x="2229566" y="427462"/>
                </a:lnTo>
                <a:cubicBezTo>
                  <a:pt x="2228437" y="426334"/>
                  <a:pt x="2220255" y="425769"/>
                  <a:pt x="2205019" y="425769"/>
                </a:cubicBezTo>
                <a:cubicBezTo>
                  <a:pt x="2201633" y="426334"/>
                  <a:pt x="2198529" y="429014"/>
                  <a:pt x="2195708" y="433811"/>
                </a:cubicBezTo>
                <a:cubicBezTo>
                  <a:pt x="2192886" y="438607"/>
                  <a:pt x="2191475" y="443263"/>
                  <a:pt x="2191475" y="447777"/>
                </a:cubicBezTo>
                <a:cubicBezTo>
                  <a:pt x="2191475" y="450034"/>
                  <a:pt x="2191899" y="452433"/>
                  <a:pt x="2192745" y="454972"/>
                </a:cubicBezTo>
                <a:cubicBezTo>
                  <a:pt x="2193592" y="457512"/>
                  <a:pt x="2194015" y="460192"/>
                  <a:pt x="2194015" y="463014"/>
                </a:cubicBezTo>
                <a:lnTo>
                  <a:pt x="2192322" y="472325"/>
                </a:lnTo>
                <a:cubicBezTo>
                  <a:pt x="2194015" y="475710"/>
                  <a:pt x="2194861" y="479943"/>
                  <a:pt x="2194861" y="485021"/>
                </a:cubicBezTo>
                <a:cubicBezTo>
                  <a:pt x="2194861" y="488972"/>
                  <a:pt x="2194579" y="491793"/>
                  <a:pt x="2194015" y="493486"/>
                </a:cubicBezTo>
                <a:lnTo>
                  <a:pt x="2194861" y="505337"/>
                </a:lnTo>
                <a:lnTo>
                  <a:pt x="2195708" y="508722"/>
                </a:lnTo>
                <a:cubicBezTo>
                  <a:pt x="2198529" y="512108"/>
                  <a:pt x="2199940" y="515776"/>
                  <a:pt x="2199940" y="519726"/>
                </a:cubicBezTo>
                <a:cubicBezTo>
                  <a:pt x="2199375" y="523112"/>
                  <a:pt x="2199235" y="526357"/>
                  <a:pt x="2199517" y="529461"/>
                </a:cubicBezTo>
                <a:cubicBezTo>
                  <a:pt x="2199799" y="532564"/>
                  <a:pt x="2199940" y="534963"/>
                  <a:pt x="2199940" y="536656"/>
                </a:cubicBezTo>
                <a:cubicBezTo>
                  <a:pt x="2199940" y="538913"/>
                  <a:pt x="2199094" y="540888"/>
                  <a:pt x="2197401" y="542581"/>
                </a:cubicBezTo>
                <a:cubicBezTo>
                  <a:pt x="2197401" y="543709"/>
                  <a:pt x="2197965" y="545261"/>
                  <a:pt x="2199094" y="547236"/>
                </a:cubicBezTo>
                <a:cubicBezTo>
                  <a:pt x="2200222" y="549211"/>
                  <a:pt x="2200786" y="551045"/>
                  <a:pt x="2200786" y="552738"/>
                </a:cubicBezTo>
                <a:lnTo>
                  <a:pt x="2200786" y="586597"/>
                </a:lnTo>
                <a:lnTo>
                  <a:pt x="2201633" y="606912"/>
                </a:lnTo>
                <a:cubicBezTo>
                  <a:pt x="2202197" y="610862"/>
                  <a:pt x="2202479" y="615094"/>
                  <a:pt x="2202479" y="619609"/>
                </a:cubicBezTo>
                <a:cubicBezTo>
                  <a:pt x="2203044" y="620173"/>
                  <a:pt x="2203326" y="621019"/>
                  <a:pt x="2203326" y="622148"/>
                </a:cubicBezTo>
                <a:cubicBezTo>
                  <a:pt x="2203326" y="622712"/>
                  <a:pt x="2202761" y="623700"/>
                  <a:pt x="2201633" y="625111"/>
                </a:cubicBezTo>
                <a:cubicBezTo>
                  <a:pt x="2200504" y="626521"/>
                  <a:pt x="2199940" y="628073"/>
                  <a:pt x="2199940" y="629766"/>
                </a:cubicBezTo>
                <a:lnTo>
                  <a:pt x="2199940" y="636538"/>
                </a:lnTo>
                <a:cubicBezTo>
                  <a:pt x="2201068" y="639359"/>
                  <a:pt x="2201633" y="645002"/>
                  <a:pt x="2201633" y="653467"/>
                </a:cubicBezTo>
                <a:cubicBezTo>
                  <a:pt x="2201633" y="661932"/>
                  <a:pt x="2200786" y="670114"/>
                  <a:pt x="2199094" y="678014"/>
                </a:cubicBezTo>
                <a:cubicBezTo>
                  <a:pt x="2197401" y="685915"/>
                  <a:pt x="2196554" y="693251"/>
                  <a:pt x="2196554" y="700022"/>
                </a:cubicBezTo>
                <a:lnTo>
                  <a:pt x="2196554" y="705101"/>
                </a:lnTo>
                <a:cubicBezTo>
                  <a:pt x="2196554" y="713566"/>
                  <a:pt x="2195849" y="721184"/>
                  <a:pt x="2194438" y="727956"/>
                </a:cubicBezTo>
                <a:cubicBezTo>
                  <a:pt x="2193027" y="734727"/>
                  <a:pt x="2192040" y="741217"/>
                  <a:pt x="2191475" y="747424"/>
                </a:cubicBezTo>
                <a:cubicBezTo>
                  <a:pt x="2189782" y="747424"/>
                  <a:pt x="2188372" y="747706"/>
                  <a:pt x="2187243" y="748271"/>
                </a:cubicBezTo>
                <a:cubicBezTo>
                  <a:pt x="2186114" y="748835"/>
                  <a:pt x="2185268" y="749117"/>
                  <a:pt x="2184704" y="749117"/>
                </a:cubicBezTo>
                <a:lnTo>
                  <a:pt x="2166928" y="768586"/>
                </a:lnTo>
                <a:lnTo>
                  <a:pt x="2162696" y="768586"/>
                </a:lnTo>
                <a:lnTo>
                  <a:pt x="2162696" y="767739"/>
                </a:lnTo>
                <a:lnTo>
                  <a:pt x="2161003" y="764353"/>
                </a:lnTo>
                <a:cubicBezTo>
                  <a:pt x="2159310" y="762660"/>
                  <a:pt x="2157052" y="760967"/>
                  <a:pt x="2154231" y="759275"/>
                </a:cubicBezTo>
                <a:cubicBezTo>
                  <a:pt x="2146331" y="754760"/>
                  <a:pt x="2137866" y="747424"/>
                  <a:pt x="2128837" y="737267"/>
                </a:cubicBezTo>
                <a:cubicBezTo>
                  <a:pt x="2122066" y="729366"/>
                  <a:pt x="2114729" y="725416"/>
                  <a:pt x="2106829" y="725416"/>
                </a:cubicBezTo>
                <a:cubicBezTo>
                  <a:pt x="2102879" y="725416"/>
                  <a:pt x="2098647" y="725839"/>
                  <a:pt x="2094132" y="726686"/>
                </a:cubicBezTo>
                <a:cubicBezTo>
                  <a:pt x="2089618" y="727532"/>
                  <a:pt x="2084257" y="727956"/>
                  <a:pt x="2078050" y="727956"/>
                </a:cubicBezTo>
                <a:cubicBezTo>
                  <a:pt x="2057170" y="726263"/>
                  <a:pt x="2035162" y="716669"/>
                  <a:pt x="2012026" y="699176"/>
                </a:cubicBezTo>
                <a:cubicBezTo>
                  <a:pt x="1994532" y="689018"/>
                  <a:pt x="1964624" y="670678"/>
                  <a:pt x="1922301" y="644156"/>
                </a:cubicBezTo>
                <a:cubicBezTo>
                  <a:pt x="1921172" y="644156"/>
                  <a:pt x="1920467" y="643733"/>
                  <a:pt x="1920185" y="642886"/>
                </a:cubicBezTo>
                <a:cubicBezTo>
                  <a:pt x="1919903" y="642040"/>
                  <a:pt x="1919197" y="641052"/>
                  <a:pt x="1918069" y="639924"/>
                </a:cubicBezTo>
                <a:lnTo>
                  <a:pt x="1929919" y="644156"/>
                </a:lnTo>
                <a:cubicBezTo>
                  <a:pt x="1944591" y="648106"/>
                  <a:pt x="1963213" y="656006"/>
                  <a:pt x="1985785" y="667857"/>
                </a:cubicBezTo>
                <a:lnTo>
                  <a:pt x="2014565" y="681400"/>
                </a:lnTo>
                <a:cubicBezTo>
                  <a:pt x="2031494" y="688736"/>
                  <a:pt x="2049834" y="692404"/>
                  <a:pt x="2069585" y="692404"/>
                </a:cubicBezTo>
                <a:cubicBezTo>
                  <a:pt x="2098365" y="692404"/>
                  <a:pt x="2115294" y="674064"/>
                  <a:pt x="2120373" y="637384"/>
                </a:cubicBezTo>
                <a:lnTo>
                  <a:pt x="2122912" y="623841"/>
                </a:lnTo>
                <a:cubicBezTo>
                  <a:pt x="2125169" y="614248"/>
                  <a:pt x="2126298" y="605501"/>
                  <a:pt x="2126298" y="597601"/>
                </a:cubicBezTo>
                <a:cubicBezTo>
                  <a:pt x="2126298" y="594215"/>
                  <a:pt x="2126580" y="591675"/>
                  <a:pt x="2127144" y="589983"/>
                </a:cubicBezTo>
                <a:cubicBezTo>
                  <a:pt x="2127144" y="585468"/>
                  <a:pt x="2127426" y="581236"/>
                  <a:pt x="2127991" y="577286"/>
                </a:cubicBezTo>
                <a:cubicBezTo>
                  <a:pt x="2129684" y="563742"/>
                  <a:pt x="2130530" y="553585"/>
                  <a:pt x="2130530" y="546813"/>
                </a:cubicBezTo>
                <a:lnTo>
                  <a:pt x="2129684" y="543427"/>
                </a:lnTo>
                <a:cubicBezTo>
                  <a:pt x="2129684" y="541734"/>
                  <a:pt x="2130248" y="540324"/>
                  <a:pt x="2131377" y="539195"/>
                </a:cubicBezTo>
                <a:cubicBezTo>
                  <a:pt x="2132505" y="538066"/>
                  <a:pt x="2133352" y="537220"/>
                  <a:pt x="2133916" y="536656"/>
                </a:cubicBezTo>
                <a:cubicBezTo>
                  <a:pt x="2131094" y="533270"/>
                  <a:pt x="2129684" y="529884"/>
                  <a:pt x="2129684" y="526498"/>
                </a:cubicBezTo>
                <a:cubicBezTo>
                  <a:pt x="2129684" y="523676"/>
                  <a:pt x="2130530" y="520855"/>
                  <a:pt x="2132223" y="518033"/>
                </a:cubicBezTo>
                <a:lnTo>
                  <a:pt x="2133916" y="514648"/>
                </a:lnTo>
                <a:cubicBezTo>
                  <a:pt x="2133916" y="514083"/>
                  <a:pt x="2133493" y="513237"/>
                  <a:pt x="2132646" y="512108"/>
                </a:cubicBezTo>
                <a:cubicBezTo>
                  <a:pt x="2131800" y="510980"/>
                  <a:pt x="2131377" y="509005"/>
                  <a:pt x="2131377" y="506183"/>
                </a:cubicBezTo>
                <a:cubicBezTo>
                  <a:pt x="2131377" y="503361"/>
                  <a:pt x="2131659" y="500540"/>
                  <a:pt x="2132223" y="497718"/>
                </a:cubicBezTo>
                <a:cubicBezTo>
                  <a:pt x="2132787" y="494897"/>
                  <a:pt x="2133070" y="492357"/>
                  <a:pt x="2133070" y="490100"/>
                </a:cubicBezTo>
                <a:lnTo>
                  <a:pt x="2133070" y="485868"/>
                </a:lnTo>
                <a:cubicBezTo>
                  <a:pt x="2131941" y="477968"/>
                  <a:pt x="2131377" y="466117"/>
                  <a:pt x="2131377" y="450317"/>
                </a:cubicBezTo>
                <a:cubicBezTo>
                  <a:pt x="2130248" y="444109"/>
                  <a:pt x="2127709" y="441006"/>
                  <a:pt x="2123759" y="441006"/>
                </a:cubicBezTo>
                <a:lnTo>
                  <a:pt x="2117833" y="441006"/>
                </a:lnTo>
                <a:lnTo>
                  <a:pt x="2113601" y="440159"/>
                </a:lnTo>
                <a:cubicBezTo>
                  <a:pt x="2110779" y="440159"/>
                  <a:pt x="2108381" y="440865"/>
                  <a:pt x="2106406" y="442275"/>
                </a:cubicBezTo>
                <a:cubicBezTo>
                  <a:pt x="2104431" y="443686"/>
                  <a:pt x="2102033" y="444674"/>
                  <a:pt x="2099211" y="445238"/>
                </a:cubicBezTo>
                <a:cubicBezTo>
                  <a:pt x="2096390" y="445802"/>
                  <a:pt x="2093991" y="446508"/>
                  <a:pt x="2092016" y="447354"/>
                </a:cubicBezTo>
                <a:cubicBezTo>
                  <a:pt x="2090041" y="448200"/>
                  <a:pt x="2088207" y="448624"/>
                  <a:pt x="2086514" y="448624"/>
                </a:cubicBezTo>
                <a:cubicBezTo>
                  <a:pt x="2084821" y="448624"/>
                  <a:pt x="2082705" y="449047"/>
                  <a:pt x="2080166" y="449893"/>
                </a:cubicBezTo>
                <a:cubicBezTo>
                  <a:pt x="2077627" y="450740"/>
                  <a:pt x="2074664" y="451445"/>
                  <a:pt x="2071278" y="452010"/>
                </a:cubicBezTo>
                <a:cubicBezTo>
                  <a:pt x="2040241" y="461038"/>
                  <a:pt x="2009204" y="471760"/>
                  <a:pt x="1978167" y="484175"/>
                </a:cubicBezTo>
                <a:lnTo>
                  <a:pt x="1975628" y="485868"/>
                </a:lnTo>
                <a:lnTo>
                  <a:pt x="1957006" y="493486"/>
                </a:lnTo>
                <a:cubicBezTo>
                  <a:pt x="1940077" y="501386"/>
                  <a:pt x="1928226" y="505901"/>
                  <a:pt x="1921455" y="507029"/>
                </a:cubicBezTo>
                <a:cubicBezTo>
                  <a:pt x="1918069" y="507029"/>
                  <a:pt x="1914965" y="507453"/>
                  <a:pt x="1912143" y="508299"/>
                </a:cubicBezTo>
                <a:cubicBezTo>
                  <a:pt x="1909322" y="509146"/>
                  <a:pt x="1907065" y="509569"/>
                  <a:pt x="1905372" y="509569"/>
                </a:cubicBezTo>
                <a:cubicBezTo>
                  <a:pt x="1902550" y="509569"/>
                  <a:pt x="1899447" y="507876"/>
                  <a:pt x="1896061" y="504490"/>
                </a:cubicBezTo>
                <a:lnTo>
                  <a:pt x="1890982" y="500258"/>
                </a:lnTo>
                <a:cubicBezTo>
                  <a:pt x="1879132" y="486714"/>
                  <a:pt x="1872219" y="478955"/>
                  <a:pt x="1870244" y="476980"/>
                </a:cubicBezTo>
                <a:cubicBezTo>
                  <a:pt x="1868269" y="475005"/>
                  <a:pt x="1867281" y="472889"/>
                  <a:pt x="1867281" y="470632"/>
                </a:cubicBezTo>
                <a:cubicBezTo>
                  <a:pt x="1867281" y="468939"/>
                  <a:pt x="1868128" y="466964"/>
                  <a:pt x="1869820" y="464706"/>
                </a:cubicBezTo>
                <a:cubicBezTo>
                  <a:pt x="1879978" y="451727"/>
                  <a:pt x="1892393" y="443263"/>
                  <a:pt x="1907065" y="439313"/>
                </a:cubicBezTo>
                <a:lnTo>
                  <a:pt x="1918069" y="435080"/>
                </a:lnTo>
                <a:cubicBezTo>
                  <a:pt x="1913554" y="440159"/>
                  <a:pt x="1911297" y="445802"/>
                  <a:pt x="1911297" y="452010"/>
                </a:cubicBezTo>
                <a:lnTo>
                  <a:pt x="1912143" y="457935"/>
                </a:lnTo>
                <a:cubicBezTo>
                  <a:pt x="1913836" y="457370"/>
                  <a:pt x="1916235" y="456665"/>
                  <a:pt x="1919338" y="455819"/>
                </a:cubicBezTo>
                <a:cubicBezTo>
                  <a:pt x="1922442" y="454972"/>
                  <a:pt x="1925687" y="453702"/>
                  <a:pt x="1929073" y="452010"/>
                </a:cubicBezTo>
                <a:cubicBezTo>
                  <a:pt x="1975346" y="432823"/>
                  <a:pt x="2008640" y="421537"/>
                  <a:pt x="2028955" y="418151"/>
                </a:cubicBezTo>
                <a:lnTo>
                  <a:pt x="2047577" y="413919"/>
                </a:lnTo>
                <a:cubicBezTo>
                  <a:pt x="2071278" y="407711"/>
                  <a:pt x="2095261" y="401786"/>
                  <a:pt x="2119526" y="396143"/>
                </a:cubicBezTo>
                <a:lnTo>
                  <a:pt x="2118680" y="392757"/>
                </a:lnTo>
                <a:cubicBezTo>
                  <a:pt x="2118115" y="389372"/>
                  <a:pt x="2116987" y="386268"/>
                  <a:pt x="2115294" y="383446"/>
                </a:cubicBezTo>
                <a:cubicBezTo>
                  <a:pt x="2111344" y="377803"/>
                  <a:pt x="2109369" y="370467"/>
                  <a:pt x="2109369" y="361438"/>
                </a:cubicBezTo>
                <a:cubicBezTo>
                  <a:pt x="2109369" y="354102"/>
                  <a:pt x="2113883" y="346766"/>
                  <a:pt x="2122912" y="339430"/>
                </a:cubicBezTo>
                <a:cubicBezTo>
                  <a:pt x="2128555" y="336045"/>
                  <a:pt x="2134763" y="333787"/>
                  <a:pt x="2141534" y="332659"/>
                </a:cubicBezTo>
                <a:close/>
                <a:moveTo>
                  <a:pt x="1116053" y="329273"/>
                </a:moveTo>
                <a:cubicBezTo>
                  <a:pt x="1111538" y="331530"/>
                  <a:pt x="1101381" y="339148"/>
                  <a:pt x="1085580" y="352127"/>
                </a:cubicBezTo>
                <a:cubicBezTo>
                  <a:pt x="1069780" y="365106"/>
                  <a:pt x="1053979" y="377239"/>
                  <a:pt x="1038179" y="388525"/>
                </a:cubicBezTo>
                <a:cubicBezTo>
                  <a:pt x="1030278" y="394732"/>
                  <a:pt x="1026328" y="402633"/>
                  <a:pt x="1026328" y="412226"/>
                </a:cubicBezTo>
                <a:lnTo>
                  <a:pt x="1026328" y="416458"/>
                </a:lnTo>
                <a:cubicBezTo>
                  <a:pt x="1027457" y="422666"/>
                  <a:pt x="1028021" y="429155"/>
                  <a:pt x="1028021" y="435927"/>
                </a:cubicBezTo>
                <a:cubicBezTo>
                  <a:pt x="1028021" y="440441"/>
                  <a:pt x="1027739" y="444532"/>
                  <a:pt x="1027175" y="448200"/>
                </a:cubicBezTo>
                <a:cubicBezTo>
                  <a:pt x="1026610" y="451868"/>
                  <a:pt x="1026328" y="455395"/>
                  <a:pt x="1026328" y="458781"/>
                </a:cubicBezTo>
                <a:cubicBezTo>
                  <a:pt x="1026328" y="461603"/>
                  <a:pt x="1026610" y="464706"/>
                  <a:pt x="1027175" y="468092"/>
                </a:cubicBezTo>
                <a:cubicBezTo>
                  <a:pt x="1027739" y="471478"/>
                  <a:pt x="1028021" y="474864"/>
                  <a:pt x="1028021" y="478250"/>
                </a:cubicBezTo>
                <a:cubicBezTo>
                  <a:pt x="1028021" y="483893"/>
                  <a:pt x="1027175" y="489254"/>
                  <a:pt x="1025482" y="494333"/>
                </a:cubicBezTo>
                <a:cubicBezTo>
                  <a:pt x="1025482" y="494897"/>
                  <a:pt x="1025623" y="495320"/>
                  <a:pt x="1025905" y="495602"/>
                </a:cubicBezTo>
                <a:cubicBezTo>
                  <a:pt x="1026187" y="495884"/>
                  <a:pt x="1026469" y="496590"/>
                  <a:pt x="1026751" y="497718"/>
                </a:cubicBezTo>
                <a:cubicBezTo>
                  <a:pt x="1027034" y="498847"/>
                  <a:pt x="1027457" y="499693"/>
                  <a:pt x="1028021" y="500258"/>
                </a:cubicBezTo>
                <a:lnTo>
                  <a:pt x="1027175" y="506183"/>
                </a:lnTo>
                <a:cubicBezTo>
                  <a:pt x="1026610" y="510697"/>
                  <a:pt x="1026892" y="513942"/>
                  <a:pt x="1028021" y="515917"/>
                </a:cubicBezTo>
                <a:cubicBezTo>
                  <a:pt x="1029150" y="517892"/>
                  <a:pt x="1029714" y="519726"/>
                  <a:pt x="1029714" y="521419"/>
                </a:cubicBezTo>
                <a:lnTo>
                  <a:pt x="1028867" y="531577"/>
                </a:lnTo>
                <a:lnTo>
                  <a:pt x="1030560" y="532423"/>
                </a:lnTo>
                <a:cubicBezTo>
                  <a:pt x="1031124" y="531859"/>
                  <a:pt x="1031407" y="531012"/>
                  <a:pt x="1031407" y="529884"/>
                </a:cubicBezTo>
                <a:cubicBezTo>
                  <a:pt x="1033664" y="527627"/>
                  <a:pt x="1043539" y="509005"/>
                  <a:pt x="1061033" y="474018"/>
                </a:cubicBezTo>
                <a:cubicBezTo>
                  <a:pt x="1063854" y="469503"/>
                  <a:pt x="1065829" y="464989"/>
                  <a:pt x="1066958" y="460474"/>
                </a:cubicBezTo>
                <a:lnTo>
                  <a:pt x="1087273" y="416458"/>
                </a:lnTo>
                <a:cubicBezTo>
                  <a:pt x="1087838" y="414765"/>
                  <a:pt x="1088966" y="412649"/>
                  <a:pt x="1090659" y="410110"/>
                </a:cubicBezTo>
                <a:cubicBezTo>
                  <a:pt x="1092352" y="407570"/>
                  <a:pt x="1093481" y="404608"/>
                  <a:pt x="1094045" y="401222"/>
                </a:cubicBezTo>
                <a:cubicBezTo>
                  <a:pt x="1097995" y="382600"/>
                  <a:pt x="1103920" y="364824"/>
                  <a:pt x="1111820" y="347895"/>
                </a:cubicBezTo>
                <a:lnTo>
                  <a:pt x="1118592" y="330119"/>
                </a:lnTo>
                <a:close/>
                <a:moveTo>
                  <a:pt x="5208240" y="311497"/>
                </a:moveTo>
                <a:lnTo>
                  <a:pt x="5209087" y="311497"/>
                </a:lnTo>
                <a:lnTo>
                  <a:pt x="5208240" y="312344"/>
                </a:lnTo>
                <a:cubicBezTo>
                  <a:pt x="5208240" y="311779"/>
                  <a:pt x="5208240" y="311497"/>
                  <a:pt x="5208240" y="311497"/>
                </a:cubicBezTo>
                <a:close/>
                <a:moveTo>
                  <a:pt x="345356" y="302186"/>
                </a:moveTo>
                <a:cubicBezTo>
                  <a:pt x="326169" y="302186"/>
                  <a:pt x="306418" y="307265"/>
                  <a:pt x="286104" y="317422"/>
                </a:cubicBezTo>
                <a:cubicBezTo>
                  <a:pt x="281025" y="320244"/>
                  <a:pt x="276228" y="322501"/>
                  <a:pt x="271714" y="324194"/>
                </a:cubicBezTo>
                <a:cubicBezTo>
                  <a:pt x="268892" y="327016"/>
                  <a:pt x="259581" y="331812"/>
                  <a:pt x="243780" y="338584"/>
                </a:cubicBezTo>
                <a:cubicBezTo>
                  <a:pt x="243780" y="339713"/>
                  <a:pt x="243216" y="340277"/>
                  <a:pt x="242088" y="340277"/>
                </a:cubicBezTo>
                <a:lnTo>
                  <a:pt x="240395" y="345356"/>
                </a:lnTo>
                <a:cubicBezTo>
                  <a:pt x="237573" y="349870"/>
                  <a:pt x="236163" y="354949"/>
                  <a:pt x="236163" y="360592"/>
                </a:cubicBezTo>
                <a:cubicBezTo>
                  <a:pt x="236163" y="369056"/>
                  <a:pt x="239266" y="375264"/>
                  <a:pt x="245473" y="379214"/>
                </a:cubicBezTo>
                <a:lnTo>
                  <a:pt x="249705" y="381753"/>
                </a:lnTo>
                <a:lnTo>
                  <a:pt x="273407" y="374135"/>
                </a:lnTo>
                <a:cubicBezTo>
                  <a:pt x="293157" y="368492"/>
                  <a:pt x="310933" y="358617"/>
                  <a:pt x="326734" y="344509"/>
                </a:cubicBezTo>
                <a:lnTo>
                  <a:pt x="326734" y="343663"/>
                </a:lnTo>
                <a:cubicBezTo>
                  <a:pt x="336327" y="335198"/>
                  <a:pt x="344227" y="325041"/>
                  <a:pt x="350434" y="313190"/>
                </a:cubicBezTo>
                <a:cubicBezTo>
                  <a:pt x="351563" y="310369"/>
                  <a:pt x="352127" y="308111"/>
                  <a:pt x="352127" y="306418"/>
                </a:cubicBezTo>
                <a:cubicBezTo>
                  <a:pt x="352127" y="303597"/>
                  <a:pt x="349870" y="302186"/>
                  <a:pt x="345356" y="302186"/>
                </a:cubicBezTo>
                <a:close/>
                <a:moveTo>
                  <a:pt x="4280948" y="301340"/>
                </a:moveTo>
                <a:cubicBezTo>
                  <a:pt x="4283205" y="301340"/>
                  <a:pt x="4285744" y="301763"/>
                  <a:pt x="4288566" y="302609"/>
                </a:cubicBezTo>
                <a:cubicBezTo>
                  <a:pt x="4291388" y="303456"/>
                  <a:pt x="4293363" y="305008"/>
                  <a:pt x="4294491" y="307265"/>
                </a:cubicBezTo>
                <a:cubicBezTo>
                  <a:pt x="4301263" y="317422"/>
                  <a:pt x="4309445" y="326169"/>
                  <a:pt x="4319039" y="333505"/>
                </a:cubicBezTo>
                <a:cubicBezTo>
                  <a:pt x="4324117" y="338020"/>
                  <a:pt x="4326798" y="341829"/>
                  <a:pt x="4327080" y="344932"/>
                </a:cubicBezTo>
                <a:cubicBezTo>
                  <a:pt x="4327362" y="348036"/>
                  <a:pt x="4327503" y="349870"/>
                  <a:pt x="4327503" y="350434"/>
                </a:cubicBezTo>
                <a:cubicBezTo>
                  <a:pt x="4327503" y="354949"/>
                  <a:pt x="4325951" y="358335"/>
                  <a:pt x="4322848" y="360592"/>
                </a:cubicBezTo>
                <a:cubicBezTo>
                  <a:pt x="4319744" y="362849"/>
                  <a:pt x="4307752" y="377803"/>
                  <a:pt x="4286873" y="405454"/>
                </a:cubicBezTo>
                <a:cubicBezTo>
                  <a:pt x="4285744" y="407711"/>
                  <a:pt x="4284052" y="409969"/>
                  <a:pt x="4281794" y="412226"/>
                </a:cubicBezTo>
                <a:cubicBezTo>
                  <a:pt x="4276151" y="419562"/>
                  <a:pt x="4270226" y="426616"/>
                  <a:pt x="4264019" y="433387"/>
                </a:cubicBezTo>
                <a:cubicBezTo>
                  <a:pt x="4261197" y="437902"/>
                  <a:pt x="4259786" y="442698"/>
                  <a:pt x="4259786" y="447777"/>
                </a:cubicBezTo>
                <a:cubicBezTo>
                  <a:pt x="4259786" y="456242"/>
                  <a:pt x="4263596" y="462731"/>
                  <a:pt x="4271214" y="467246"/>
                </a:cubicBezTo>
                <a:cubicBezTo>
                  <a:pt x="4278832" y="471760"/>
                  <a:pt x="4287155" y="475146"/>
                  <a:pt x="4296184" y="477403"/>
                </a:cubicBezTo>
                <a:cubicBezTo>
                  <a:pt x="4302392" y="479096"/>
                  <a:pt x="4307470" y="482764"/>
                  <a:pt x="4311421" y="488407"/>
                </a:cubicBezTo>
                <a:lnTo>
                  <a:pt x="4332582" y="515494"/>
                </a:lnTo>
                <a:cubicBezTo>
                  <a:pt x="4331453" y="517187"/>
                  <a:pt x="4330466" y="519303"/>
                  <a:pt x="4329619" y="521842"/>
                </a:cubicBezTo>
                <a:cubicBezTo>
                  <a:pt x="4328773" y="524382"/>
                  <a:pt x="4327362" y="527062"/>
                  <a:pt x="4325387" y="529884"/>
                </a:cubicBezTo>
                <a:cubicBezTo>
                  <a:pt x="4323412" y="532705"/>
                  <a:pt x="4319885" y="534116"/>
                  <a:pt x="4314806" y="534116"/>
                </a:cubicBezTo>
                <a:lnTo>
                  <a:pt x="4314806" y="536656"/>
                </a:lnTo>
                <a:cubicBezTo>
                  <a:pt x="4318756" y="537784"/>
                  <a:pt x="4322707" y="539900"/>
                  <a:pt x="4326657" y="543004"/>
                </a:cubicBezTo>
                <a:cubicBezTo>
                  <a:pt x="4330607" y="546108"/>
                  <a:pt x="4337379" y="548506"/>
                  <a:pt x="4346972" y="550199"/>
                </a:cubicBezTo>
                <a:cubicBezTo>
                  <a:pt x="4348665" y="550763"/>
                  <a:pt x="4350217" y="551186"/>
                  <a:pt x="4351627" y="551469"/>
                </a:cubicBezTo>
                <a:cubicBezTo>
                  <a:pt x="4353038" y="551751"/>
                  <a:pt x="4355154" y="551892"/>
                  <a:pt x="4357976" y="551892"/>
                </a:cubicBezTo>
                <a:cubicBezTo>
                  <a:pt x="4360797" y="555278"/>
                  <a:pt x="4365029" y="556971"/>
                  <a:pt x="4370673" y="556971"/>
                </a:cubicBezTo>
                <a:lnTo>
                  <a:pt x="4373212" y="556971"/>
                </a:lnTo>
                <a:cubicBezTo>
                  <a:pt x="4375469" y="556971"/>
                  <a:pt x="4377444" y="557253"/>
                  <a:pt x="4379137" y="557817"/>
                </a:cubicBezTo>
                <a:cubicBezTo>
                  <a:pt x="4390988" y="561203"/>
                  <a:pt x="4404531" y="564024"/>
                  <a:pt x="4419767" y="566282"/>
                </a:cubicBezTo>
                <a:cubicBezTo>
                  <a:pt x="4423153" y="566282"/>
                  <a:pt x="4436132" y="568257"/>
                  <a:pt x="4458705" y="572207"/>
                </a:cubicBezTo>
                <a:lnTo>
                  <a:pt x="4489177" y="578132"/>
                </a:lnTo>
                <a:cubicBezTo>
                  <a:pt x="4506671" y="580389"/>
                  <a:pt x="4523882" y="583493"/>
                  <a:pt x="4540811" y="587443"/>
                </a:cubicBezTo>
                <a:lnTo>
                  <a:pt x="4556894" y="591675"/>
                </a:lnTo>
                <a:cubicBezTo>
                  <a:pt x="4559715" y="592240"/>
                  <a:pt x="4562819" y="592522"/>
                  <a:pt x="4566205" y="592522"/>
                </a:cubicBezTo>
                <a:lnTo>
                  <a:pt x="4576363" y="591675"/>
                </a:lnTo>
                <a:lnTo>
                  <a:pt x="4586520" y="594215"/>
                </a:lnTo>
                <a:cubicBezTo>
                  <a:pt x="4586520" y="594779"/>
                  <a:pt x="4586802" y="595061"/>
                  <a:pt x="4587366" y="595061"/>
                </a:cubicBezTo>
                <a:cubicBezTo>
                  <a:pt x="4591316" y="596754"/>
                  <a:pt x="4595267" y="597601"/>
                  <a:pt x="4599217" y="597601"/>
                </a:cubicBezTo>
                <a:lnTo>
                  <a:pt x="4615300" y="596754"/>
                </a:lnTo>
                <a:cubicBezTo>
                  <a:pt x="4616993" y="597319"/>
                  <a:pt x="4618685" y="597601"/>
                  <a:pt x="4620378" y="597601"/>
                </a:cubicBezTo>
                <a:cubicBezTo>
                  <a:pt x="4622071" y="597601"/>
                  <a:pt x="4624046" y="597883"/>
                  <a:pt x="4626304" y="598447"/>
                </a:cubicBezTo>
                <a:cubicBezTo>
                  <a:pt x="4633075" y="598447"/>
                  <a:pt x="4637308" y="598024"/>
                  <a:pt x="4639001" y="597177"/>
                </a:cubicBezTo>
                <a:cubicBezTo>
                  <a:pt x="4640693" y="596331"/>
                  <a:pt x="4642950" y="595908"/>
                  <a:pt x="4645772" y="595908"/>
                </a:cubicBezTo>
                <a:lnTo>
                  <a:pt x="4666087" y="595908"/>
                </a:lnTo>
                <a:cubicBezTo>
                  <a:pt x="4718568" y="595908"/>
                  <a:pt x="4754966" y="597601"/>
                  <a:pt x="4775281" y="600986"/>
                </a:cubicBezTo>
                <a:lnTo>
                  <a:pt x="4781206" y="601833"/>
                </a:lnTo>
                <a:cubicBezTo>
                  <a:pt x="4802649" y="604090"/>
                  <a:pt x="4822964" y="610580"/>
                  <a:pt x="4842151" y="621302"/>
                </a:cubicBezTo>
                <a:cubicBezTo>
                  <a:pt x="4846101" y="624123"/>
                  <a:pt x="4850616" y="626662"/>
                  <a:pt x="4855694" y="628920"/>
                </a:cubicBezTo>
                <a:cubicBezTo>
                  <a:pt x="4870366" y="635127"/>
                  <a:pt x="4882217" y="644438"/>
                  <a:pt x="4891246" y="656853"/>
                </a:cubicBezTo>
                <a:cubicBezTo>
                  <a:pt x="4903096" y="667010"/>
                  <a:pt x="4914946" y="678014"/>
                  <a:pt x="4926797" y="689865"/>
                </a:cubicBezTo>
                <a:lnTo>
                  <a:pt x="4925950" y="692404"/>
                </a:lnTo>
                <a:cubicBezTo>
                  <a:pt x="4918050" y="695790"/>
                  <a:pt x="4909868" y="697483"/>
                  <a:pt x="4901403" y="697483"/>
                </a:cubicBezTo>
                <a:cubicBezTo>
                  <a:pt x="4892374" y="697483"/>
                  <a:pt x="4883345" y="695508"/>
                  <a:pt x="4874316" y="691558"/>
                </a:cubicBezTo>
                <a:cubicBezTo>
                  <a:pt x="4871494" y="689865"/>
                  <a:pt x="4866698" y="689018"/>
                  <a:pt x="4859927" y="689018"/>
                </a:cubicBezTo>
                <a:cubicBezTo>
                  <a:pt x="4845254" y="686197"/>
                  <a:pt x="4830300" y="684786"/>
                  <a:pt x="4815064" y="684786"/>
                </a:cubicBezTo>
                <a:cubicBezTo>
                  <a:pt x="4806035" y="684786"/>
                  <a:pt x="4796724" y="685350"/>
                  <a:pt x="4787131" y="686479"/>
                </a:cubicBezTo>
                <a:lnTo>
                  <a:pt x="4779513" y="686479"/>
                </a:lnTo>
                <a:cubicBezTo>
                  <a:pt x="4773305" y="686479"/>
                  <a:pt x="4766393" y="686620"/>
                  <a:pt x="4758775" y="686902"/>
                </a:cubicBezTo>
                <a:cubicBezTo>
                  <a:pt x="4751156" y="687184"/>
                  <a:pt x="4743820" y="688172"/>
                  <a:pt x="4736767" y="689865"/>
                </a:cubicBezTo>
                <a:cubicBezTo>
                  <a:pt x="4729712" y="691558"/>
                  <a:pt x="4720543" y="692404"/>
                  <a:pt x="4709257" y="692404"/>
                </a:cubicBezTo>
                <a:lnTo>
                  <a:pt x="4689788" y="693251"/>
                </a:lnTo>
                <a:lnTo>
                  <a:pt x="4672012" y="693251"/>
                </a:lnTo>
                <a:cubicBezTo>
                  <a:pt x="4669755" y="692686"/>
                  <a:pt x="4667780" y="692404"/>
                  <a:pt x="4666087" y="692404"/>
                </a:cubicBezTo>
                <a:cubicBezTo>
                  <a:pt x="4664394" y="692404"/>
                  <a:pt x="4662701" y="692122"/>
                  <a:pt x="4661008" y="691558"/>
                </a:cubicBezTo>
                <a:cubicBezTo>
                  <a:pt x="4659316" y="690993"/>
                  <a:pt x="4657199" y="690711"/>
                  <a:pt x="4654660" y="690711"/>
                </a:cubicBezTo>
                <a:cubicBezTo>
                  <a:pt x="4652121" y="690711"/>
                  <a:pt x="4649440" y="690288"/>
                  <a:pt x="4646619" y="689442"/>
                </a:cubicBezTo>
                <a:cubicBezTo>
                  <a:pt x="4643797" y="688595"/>
                  <a:pt x="4641540" y="688172"/>
                  <a:pt x="4639847" y="688172"/>
                </a:cubicBezTo>
                <a:lnTo>
                  <a:pt x="4633075" y="689018"/>
                </a:lnTo>
                <a:cubicBezTo>
                  <a:pt x="4629689" y="689018"/>
                  <a:pt x="4626444" y="688313"/>
                  <a:pt x="4623341" y="686902"/>
                </a:cubicBezTo>
                <a:cubicBezTo>
                  <a:pt x="4620237" y="685491"/>
                  <a:pt x="4613889" y="684222"/>
                  <a:pt x="4604296" y="683093"/>
                </a:cubicBezTo>
                <a:cubicBezTo>
                  <a:pt x="4580595" y="678014"/>
                  <a:pt x="4566487" y="674629"/>
                  <a:pt x="4561973" y="672936"/>
                </a:cubicBezTo>
                <a:lnTo>
                  <a:pt x="4531500" y="662778"/>
                </a:lnTo>
                <a:cubicBezTo>
                  <a:pt x="4529243" y="661649"/>
                  <a:pt x="4522189" y="659110"/>
                  <a:pt x="4510339" y="655160"/>
                </a:cubicBezTo>
                <a:cubicBezTo>
                  <a:pt x="4501310" y="652338"/>
                  <a:pt x="4492563" y="649658"/>
                  <a:pt x="4484098" y="647119"/>
                </a:cubicBezTo>
                <a:cubicBezTo>
                  <a:pt x="4475634" y="644579"/>
                  <a:pt x="4467733" y="640770"/>
                  <a:pt x="4460397" y="635691"/>
                </a:cubicBezTo>
                <a:cubicBezTo>
                  <a:pt x="4454755" y="635691"/>
                  <a:pt x="4449958" y="634422"/>
                  <a:pt x="4446008" y="631882"/>
                </a:cubicBezTo>
                <a:cubicBezTo>
                  <a:pt x="4442058" y="629343"/>
                  <a:pt x="4438107" y="627932"/>
                  <a:pt x="4434157" y="627650"/>
                </a:cubicBezTo>
                <a:cubicBezTo>
                  <a:pt x="4430207" y="627368"/>
                  <a:pt x="4426821" y="626380"/>
                  <a:pt x="4424000" y="624687"/>
                </a:cubicBezTo>
                <a:cubicBezTo>
                  <a:pt x="4415535" y="620173"/>
                  <a:pt x="4401992" y="614812"/>
                  <a:pt x="4383370" y="608605"/>
                </a:cubicBezTo>
                <a:lnTo>
                  <a:pt x="4350358" y="593368"/>
                </a:lnTo>
                <a:lnTo>
                  <a:pt x="4324964" y="580671"/>
                </a:lnTo>
                <a:cubicBezTo>
                  <a:pt x="4309728" y="572771"/>
                  <a:pt x="4293363" y="568257"/>
                  <a:pt x="4275869" y="567128"/>
                </a:cubicBezTo>
                <a:cubicBezTo>
                  <a:pt x="4258940" y="567128"/>
                  <a:pt x="4243421" y="571925"/>
                  <a:pt x="4229314" y="581518"/>
                </a:cubicBezTo>
                <a:cubicBezTo>
                  <a:pt x="4215206" y="591111"/>
                  <a:pt x="4202791" y="602962"/>
                  <a:pt x="4192070" y="617069"/>
                </a:cubicBezTo>
                <a:cubicBezTo>
                  <a:pt x="4191505" y="617634"/>
                  <a:pt x="4190941" y="618198"/>
                  <a:pt x="4190377" y="618762"/>
                </a:cubicBezTo>
                <a:cubicBezTo>
                  <a:pt x="4189812" y="619326"/>
                  <a:pt x="4189248" y="620173"/>
                  <a:pt x="4188684" y="621302"/>
                </a:cubicBezTo>
                <a:cubicBezTo>
                  <a:pt x="4188120" y="622430"/>
                  <a:pt x="4187273" y="623559"/>
                  <a:pt x="4186144" y="624687"/>
                </a:cubicBezTo>
                <a:cubicBezTo>
                  <a:pt x="4181630" y="628638"/>
                  <a:pt x="4177962" y="630613"/>
                  <a:pt x="4175140" y="630613"/>
                </a:cubicBezTo>
                <a:cubicBezTo>
                  <a:pt x="4171755" y="630613"/>
                  <a:pt x="4168087" y="628355"/>
                  <a:pt x="4164137" y="623841"/>
                </a:cubicBezTo>
                <a:lnTo>
                  <a:pt x="4164137" y="622994"/>
                </a:lnTo>
                <a:cubicBezTo>
                  <a:pt x="4161315" y="620173"/>
                  <a:pt x="4158070" y="617351"/>
                  <a:pt x="4154402" y="614530"/>
                </a:cubicBezTo>
                <a:cubicBezTo>
                  <a:pt x="4150734" y="611708"/>
                  <a:pt x="4148900" y="608322"/>
                  <a:pt x="4148900" y="604372"/>
                </a:cubicBezTo>
                <a:lnTo>
                  <a:pt x="4148900" y="601833"/>
                </a:lnTo>
                <a:lnTo>
                  <a:pt x="4156518" y="595061"/>
                </a:lnTo>
                <a:cubicBezTo>
                  <a:pt x="4180783" y="570796"/>
                  <a:pt x="4205331" y="553303"/>
                  <a:pt x="4230160" y="542581"/>
                </a:cubicBezTo>
                <a:cubicBezTo>
                  <a:pt x="4238625" y="539195"/>
                  <a:pt x="4246525" y="534963"/>
                  <a:pt x="4253861" y="529884"/>
                </a:cubicBezTo>
                <a:cubicBezTo>
                  <a:pt x="4261762" y="527062"/>
                  <a:pt x="4265712" y="522830"/>
                  <a:pt x="4265712" y="517187"/>
                </a:cubicBezTo>
                <a:lnTo>
                  <a:pt x="4264865" y="512108"/>
                </a:lnTo>
                <a:cubicBezTo>
                  <a:pt x="4264865" y="509851"/>
                  <a:pt x="4265429" y="507594"/>
                  <a:pt x="4266558" y="505337"/>
                </a:cubicBezTo>
                <a:cubicBezTo>
                  <a:pt x="4267687" y="503079"/>
                  <a:pt x="4268533" y="500822"/>
                  <a:pt x="4269098" y="498565"/>
                </a:cubicBezTo>
                <a:lnTo>
                  <a:pt x="4258940" y="488407"/>
                </a:lnTo>
                <a:cubicBezTo>
                  <a:pt x="4248782" y="481071"/>
                  <a:pt x="4240600" y="471760"/>
                  <a:pt x="4234393" y="460474"/>
                </a:cubicBezTo>
                <a:cubicBezTo>
                  <a:pt x="4230442" y="453138"/>
                  <a:pt x="4228467" y="445802"/>
                  <a:pt x="4228467" y="438466"/>
                </a:cubicBezTo>
                <a:cubicBezTo>
                  <a:pt x="4228467" y="431695"/>
                  <a:pt x="4230725" y="422948"/>
                  <a:pt x="4235239" y="412226"/>
                </a:cubicBezTo>
                <a:cubicBezTo>
                  <a:pt x="4244832" y="384575"/>
                  <a:pt x="4249629" y="367928"/>
                  <a:pt x="4249629" y="362285"/>
                </a:cubicBezTo>
                <a:cubicBezTo>
                  <a:pt x="4249629" y="358899"/>
                  <a:pt x="4248500" y="355231"/>
                  <a:pt x="4246243" y="351281"/>
                </a:cubicBezTo>
                <a:cubicBezTo>
                  <a:pt x="4240600" y="351281"/>
                  <a:pt x="4236086" y="351845"/>
                  <a:pt x="4232700" y="352974"/>
                </a:cubicBezTo>
                <a:cubicBezTo>
                  <a:pt x="4225928" y="354667"/>
                  <a:pt x="4219156" y="355513"/>
                  <a:pt x="4212385" y="355513"/>
                </a:cubicBezTo>
                <a:cubicBezTo>
                  <a:pt x="4198841" y="355513"/>
                  <a:pt x="4190095" y="353538"/>
                  <a:pt x="4186144" y="349588"/>
                </a:cubicBezTo>
                <a:cubicBezTo>
                  <a:pt x="4182194" y="345638"/>
                  <a:pt x="4178526" y="341688"/>
                  <a:pt x="4175140" y="337737"/>
                </a:cubicBezTo>
                <a:lnTo>
                  <a:pt x="4170908" y="331812"/>
                </a:lnTo>
                <a:lnTo>
                  <a:pt x="4171755" y="330966"/>
                </a:lnTo>
                <a:cubicBezTo>
                  <a:pt x="4171755" y="330401"/>
                  <a:pt x="4173307" y="328850"/>
                  <a:pt x="4176410" y="326310"/>
                </a:cubicBezTo>
                <a:cubicBezTo>
                  <a:pt x="4179514" y="323771"/>
                  <a:pt x="4182759" y="321090"/>
                  <a:pt x="4186144" y="318269"/>
                </a:cubicBezTo>
                <a:cubicBezTo>
                  <a:pt x="4193480" y="311497"/>
                  <a:pt x="4202509" y="306701"/>
                  <a:pt x="4213231" y="303879"/>
                </a:cubicBezTo>
                <a:cubicBezTo>
                  <a:pt x="4213231" y="307265"/>
                  <a:pt x="4213795" y="310651"/>
                  <a:pt x="4214924" y="314037"/>
                </a:cubicBezTo>
                <a:lnTo>
                  <a:pt x="4221696" y="312344"/>
                </a:lnTo>
                <a:cubicBezTo>
                  <a:pt x="4230725" y="311215"/>
                  <a:pt x="4239754" y="309240"/>
                  <a:pt x="4248782" y="306418"/>
                </a:cubicBezTo>
                <a:cubicBezTo>
                  <a:pt x="4261762" y="303033"/>
                  <a:pt x="4272483" y="301340"/>
                  <a:pt x="4280948" y="301340"/>
                </a:cubicBezTo>
                <a:close/>
                <a:moveTo>
                  <a:pt x="5260721" y="286950"/>
                </a:moveTo>
                <a:lnTo>
                  <a:pt x="5263260" y="286950"/>
                </a:lnTo>
                <a:cubicBezTo>
                  <a:pt x="5257053" y="289771"/>
                  <a:pt x="5251128" y="292875"/>
                  <a:pt x="5245484" y="296261"/>
                </a:cubicBezTo>
                <a:cubicBezTo>
                  <a:pt x="5234762" y="303597"/>
                  <a:pt x="5222912" y="308394"/>
                  <a:pt x="5209933" y="310651"/>
                </a:cubicBezTo>
                <a:cubicBezTo>
                  <a:pt x="5225169" y="299365"/>
                  <a:pt x="5242099" y="291464"/>
                  <a:pt x="5260721" y="286950"/>
                </a:cubicBezTo>
                <a:close/>
                <a:moveTo>
                  <a:pt x="112580" y="266635"/>
                </a:moveTo>
                <a:cubicBezTo>
                  <a:pt x="108629" y="266635"/>
                  <a:pt x="106090" y="268046"/>
                  <a:pt x="104961" y="270867"/>
                </a:cubicBezTo>
                <a:cubicBezTo>
                  <a:pt x="104961" y="276510"/>
                  <a:pt x="106936" y="279332"/>
                  <a:pt x="110886" y="279332"/>
                </a:cubicBezTo>
                <a:lnTo>
                  <a:pt x="115119" y="279332"/>
                </a:lnTo>
                <a:cubicBezTo>
                  <a:pt x="121326" y="278767"/>
                  <a:pt x="127533" y="276510"/>
                  <a:pt x="133741" y="272560"/>
                </a:cubicBezTo>
                <a:cubicBezTo>
                  <a:pt x="126969" y="269174"/>
                  <a:pt x="120197" y="267481"/>
                  <a:pt x="113426" y="267481"/>
                </a:cubicBezTo>
                <a:close/>
                <a:moveTo>
                  <a:pt x="3138236" y="242934"/>
                </a:moveTo>
                <a:cubicBezTo>
                  <a:pt x="3132029" y="242934"/>
                  <a:pt x="3126104" y="244063"/>
                  <a:pt x="3120461" y="246320"/>
                </a:cubicBezTo>
                <a:lnTo>
                  <a:pt x="3119614" y="247166"/>
                </a:lnTo>
                <a:cubicBezTo>
                  <a:pt x="3088013" y="255067"/>
                  <a:pt x="3058669" y="272560"/>
                  <a:pt x="3031582" y="299647"/>
                </a:cubicBezTo>
                <a:cubicBezTo>
                  <a:pt x="3024246" y="306983"/>
                  <a:pt x="3012114" y="320526"/>
                  <a:pt x="2995184" y="340277"/>
                </a:cubicBezTo>
                <a:lnTo>
                  <a:pt x="2944397" y="400375"/>
                </a:lnTo>
                <a:lnTo>
                  <a:pt x="2907999" y="446084"/>
                </a:lnTo>
                <a:cubicBezTo>
                  <a:pt x="2900663" y="455678"/>
                  <a:pt x="2895302" y="461462"/>
                  <a:pt x="2891916" y="463437"/>
                </a:cubicBezTo>
                <a:cubicBezTo>
                  <a:pt x="2888531" y="465412"/>
                  <a:pt x="2885709" y="466399"/>
                  <a:pt x="2883452" y="466399"/>
                </a:cubicBezTo>
                <a:cubicBezTo>
                  <a:pt x="2880066" y="466399"/>
                  <a:pt x="2876116" y="465271"/>
                  <a:pt x="2871601" y="463014"/>
                </a:cubicBezTo>
                <a:lnTo>
                  <a:pt x="2858058" y="611144"/>
                </a:lnTo>
                <a:lnTo>
                  <a:pt x="2860597" y="609451"/>
                </a:lnTo>
                <a:cubicBezTo>
                  <a:pt x="2885991" y="602115"/>
                  <a:pt x="2906588" y="588572"/>
                  <a:pt x="2922389" y="568821"/>
                </a:cubicBezTo>
                <a:cubicBezTo>
                  <a:pt x="2926339" y="562614"/>
                  <a:pt x="2930571" y="556688"/>
                  <a:pt x="2935086" y="551045"/>
                </a:cubicBezTo>
                <a:cubicBezTo>
                  <a:pt x="2953708" y="525652"/>
                  <a:pt x="2973459" y="487561"/>
                  <a:pt x="2994338" y="436773"/>
                </a:cubicBezTo>
                <a:cubicBezTo>
                  <a:pt x="3003931" y="413072"/>
                  <a:pt x="3013242" y="389089"/>
                  <a:pt x="3022271" y="364824"/>
                </a:cubicBezTo>
                <a:cubicBezTo>
                  <a:pt x="3026221" y="354667"/>
                  <a:pt x="3030172" y="344932"/>
                  <a:pt x="3034122" y="335621"/>
                </a:cubicBezTo>
                <a:cubicBezTo>
                  <a:pt x="3038072" y="326310"/>
                  <a:pt x="3043715" y="321655"/>
                  <a:pt x="3051051" y="321655"/>
                </a:cubicBezTo>
                <a:cubicBezTo>
                  <a:pt x="3056130" y="321655"/>
                  <a:pt x="3060926" y="323630"/>
                  <a:pt x="3065441" y="327580"/>
                </a:cubicBezTo>
                <a:cubicBezTo>
                  <a:pt x="3079548" y="339995"/>
                  <a:pt x="3088859" y="347895"/>
                  <a:pt x="3093374" y="351281"/>
                </a:cubicBezTo>
                <a:cubicBezTo>
                  <a:pt x="3097888" y="344509"/>
                  <a:pt x="3102121" y="337455"/>
                  <a:pt x="3106071" y="330119"/>
                </a:cubicBezTo>
                <a:cubicBezTo>
                  <a:pt x="3115664" y="313190"/>
                  <a:pt x="3125822" y="297107"/>
                  <a:pt x="3136543" y="281871"/>
                </a:cubicBezTo>
                <a:cubicBezTo>
                  <a:pt x="3141058" y="274535"/>
                  <a:pt x="3144444" y="266635"/>
                  <a:pt x="3146701" y="258170"/>
                </a:cubicBezTo>
                <a:lnTo>
                  <a:pt x="3150933" y="244627"/>
                </a:lnTo>
                <a:cubicBezTo>
                  <a:pt x="3146419" y="243498"/>
                  <a:pt x="3142186" y="242934"/>
                  <a:pt x="3138236" y="242934"/>
                </a:cubicBezTo>
                <a:close/>
                <a:moveTo>
                  <a:pt x="5704266" y="215847"/>
                </a:moveTo>
                <a:cubicBezTo>
                  <a:pt x="5710472" y="215847"/>
                  <a:pt x="5714423" y="216129"/>
                  <a:pt x="5716116" y="216694"/>
                </a:cubicBezTo>
                <a:cubicBezTo>
                  <a:pt x="5720066" y="216694"/>
                  <a:pt x="5723170" y="217822"/>
                  <a:pt x="5725427" y="220080"/>
                </a:cubicBezTo>
                <a:cubicBezTo>
                  <a:pt x="5727684" y="222337"/>
                  <a:pt x="5729518" y="224453"/>
                  <a:pt x="5730929" y="226428"/>
                </a:cubicBezTo>
                <a:cubicBezTo>
                  <a:pt x="5732340" y="228403"/>
                  <a:pt x="5733750" y="230237"/>
                  <a:pt x="5735162" y="231930"/>
                </a:cubicBezTo>
                <a:cubicBezTo>
                  <a:pt x="5736572" y="233623"/>
                  <a:pt x="5738124" y="235598"/>
                  <a:pt x="5739817" y="237855"/>
                </a:cubicBezTo>
                <a:cubicBezTo>
                  <a:pt x="5743202" y="243498"/>
                  <a:pt x="5746870" y="247731"/>
                  <a:pt x="5750821" y="250552"/>
                </a:cubicBezTo>
                <a:cubicBezTo>
                  <a:pt x="5754771" y="253374"/>
                  <a:pt x="5757028" y="256195"/>
                  <a:pt x="5757592" y="259017"/>
                </a:cubicBezTo>
                <a:cubicBezTo>
                  <a:pt x="5758157" y="261838"/>
                  <a:pt x="5758439" y="264942"/>
                  <a:pt x="5758439" y="268328"/>
                </a:cubicBezTo>
                <a:lnTo>
                  <a:pt x="5758439" y="273406"/>
                </a:lnTo>
                <a:cubicBezTo>
                  <a:pt x="5757310" y="276228"/>
                  <a:pt x="5755900" y="277639"/>
                  <a:pt x="5754206" y="277639"/>
                </a:cubicBezTo>
                <a:cubicBezTo>
                  <a:pt x="5746306" y="281589"/>
                  <a:pt x="5740099" y="283564"/>
                  <a:pt x="5735584" y="283564"/>
                </a:cubicBezTo>
                <a:cubicBezTo>
                  <a:pt x="5732763" y="283564"/>
                  <a:pt x="5729660" y="283000"/>
                  <a:pt x="5726274" y="281871"/>
                </a:cubicBezTo>
                <a:cubicBezTo>
                  <a:pt x="5705958" y="273406"/>
                  <a:pt x="5684515" y="269174"/>
                  <a:pt x="5661942" y="269174"/>
                </a:cubicBezTo>
                <a:cubicBezTo>
                  <a:pt x="5646706" y="269174"/>
                  <a:pt x="5619620" y="272278"/>
                  <a:pt x="5580682" y="278485"/>
                </a:cubicBezTo>
                <a:cubicBezTo>
                  <a:pt x="5560368" y="282435"/>
                  <a:pt x="5540053" y="286950"/>
                  <a:pt x="5519737" y="292029"/>
                </a:cubicBezTo>
                <a:cubicBezTo>
                  <a:pt x="5511837" y="294286"/>
                  <a:pt x="5503655" y="296261"/>
                  <a:pt x="5495190" y="297954"/>
                </a:cubicBezTo>
                <a:lnTo>
                  <a:pt x="5465564" y="305572"/>
                </a:lnTo>
                <a:cubicBezTo>
                  <a:pt x="5477414" y="314037"/>
                  <a:pt x="5483622" y="324194"/>
                  <a:pt x="5484186" y="336045"/>
                </a:cubicBezTo>
                <a:cubicBezTo>
                  <a:pt x="5484186" y="341688"/>
                  <a:pt x="5483763" y="345356"/>
                  <a:pt x="5482916" y="347049"/>
                </a:cubicBezTo>
                <a:cubicBezTo>
                  <a:pt x="5482070" y="348741"/>
                  <a:pt x="5481082" y="350434"/>
                  <a:pt x="5479954" y="352127"/>
                </a:cubicBezTo>
                <a:cubicBezTo>
                  <a:pt x="5469796" y="375828"/>
                  <a:pt x="5455407" y="396425"/>
                  <a:pt x="5436784" y="413919"/>
                </a:cubicBezTo>
                <a:cubicBezTo>
                  <a:pt x="5435656" y="414483"/>
                  <a:pt x="5435091" y="416176"/>
                  <a:pt x="5435091" y="418998"/>
                </a:cubicBezTo>
                <a:lnTo>
                  <a:pt x="5483340" y="397836"/>
                </a:lnTo>
                <a:cubicBezTo>
                  <a:pt x="5505348" y="387679"/>
                  <a:pt x="5528767" y="382600"/>
                  <a:pt x="5553596" y="382600"/>
                </a:cubicBezTo>
                <a:cubicBezTo>
                  <a:pt x="5568832" y="382600"/>
                  <a:pt x="5579694" y="384716"/>
                  <a:pt x="5586184" y="388948"/>
                </a:cubicBezTo>
                <a:cubicBezTo>
                  <a:pt x="5592674" y="393181"/>
                  <a:pt x="5598458" y="398118"/>
                  <a:pt x="5603537" y="403761"/>
                </a:cubicBezTo>
                <a:lnTo>
                  <a:pt x="5639088" y="444391"/>
                </a:lnTo>
                <a:cubicBezTo>
                  <a:pt x="5642474" y="447777"/>
                  <a:pt x="5644167" y="451445"/>
                  <a:pt x="5644167" y="455395"/>
                </a:cubicBezTo>
                <a:lnTo>
                  <a:pt x="5643320" y="460474"/>
                </a:lnTo>
                <a:cubicBezTo>
                  <a:pt x="5631470" y="507876"/>
                  <a:pt x="5615952" y="546531"/>
                  <a:pt x="5596765" y="576439"/>
                </a:cubicBezTo>
                <a:lnTo>
                  <a:pt x="5585761" y="593368"/>
                </a:lnTo>
                <a:cubicBezTo>
                  <a:pt x="5575604" y="609733"/>
                  <a:pt x="5564882" y="625534"/>
                  <a:pt x="5553596" y="640770"/>
                </a:cubicBezTo>
                <a:cubicBezTo>
                  <a:pt x="5544002" y="652621"/>
                  <a:pt x="5533845" y="663907"/>
                  <a:pt x="5523123" y="674629"/>
                </a:cubicBezTo>
                <a:cubicBezTo>
                  <a:pt x="5518045" y="679707"/>
                  <a:pt x="5512966" y="685068"/>
                  <a:pt x="5507887" y="690711"/>
                </a:cubicBezTo>
                <a:cubicBezTo>
                  <a:pt x="5502808" y="696354"/>
                  <a:pt x="5497024" y="700022"/>
                  <a:pt x="5490535" y="701715"/>
                </a:cubicBezTo>
                <a:cubicBezTo>
                  <a:pt x="5484045" y="703408"/>
                  <a:pt x="5477414" y="704537"/>
                  <a:pt x="5470643" y="705101"/>
                </a:cubicBezTo>
                <a:lnTo>
                  <a:pt x="5465564" y="705101"/>
                </a:lnTo>
                <a:cubicBezTo>
                  <a:pt x="5463307" y="705101"/>
                  <a:pt x="5460485" y="703408"/>
                  <a:pt x="5457099" y="700022"/>
                </a:cubicBezTo>
                <a:cubicBezTo>
                  <a:pt x="5456535" y="700022"/>
                  <a:pt x="5456112" y="699740"/>
                  <a:pt x="5455830" y="699176"/>
                </a:cubicBezTo>
                <a:cubicBezTo>
                  <a:pt x="5455548" y="698612"/>
                  <a:pt x="5455125" y="698329"/>
                  <a:pt x="5454560" y="698329"/>
                </a:cubicBezTo>
                <a:cubicBezTo>
                  <a:pt x="5432552" y="679143"/>
                  <a:pt x="5418727" y="663907"/>
                  <a:pt x="5413084" y="652621"/>
                </a:cubicBezTo>
                <a:cubicBezTo>
                  <a:pt x="5411391" y="650363"/>
                  <a:pt x="5409416" y="648388"/>
                  <a:pt x="5407158" y="646695"/>
                </a:cubicBezTo>
                <a:cubicBezTo>
                  <a:pt x="5396436" y="638231"/>
                  <a:pt x="5389101" y="627509"/>
                  <a:pt x="5385150" y="614530"/>
                </a:cubicBezTo>
                <a:cubicBezTo>
                  <a:pt x="5375557" y="591393"/>
                  <a:pt x="5370761" y="566846"/>
                  <a:pt x="5370761" y="540888"/>
                </a:cubicBezTo>
                <a:lnTo>
                  <a:pt x="5400387" y="593368"/>
                </a:lnTo>
                <a:cubicBezTo>
                  <a:pt x="5403772" y="600140"/>
                  <a:pt x="5409698" y="610580"/>
                  <a:pt x="5418162" y="624687"/>
                </a:cubicBezTo>
                <a:cubicBezTo>
                  <a:pt x="5423241" y="633152"/>
                  <a:pt x="5430013" y="637384"/>
                  <a:pt x="5438477" y="637384"/>
                </a:cubicBezTo>
                <a:cubicBezTo>
                  <a:pt x="5442992" y="637384"/>
                  <a:pt x="5447788" y="635691"/>
                  <a:pt x="5452867" y="632306"/>
                </a:cubicBezTo>
                <a:cubicBezTo>
                  <a:pt x="5487854" y="609169"/>
                  <a:pt x="5514659" y="573900"/>
                  <a:pt x="5533281" y="526498"/>
                </a:cubicBezTo>
                <a:cubicBezTo>
                  <a:pt x="5534409" y="522548"/>
                  <a:pt x="5535820" y="518880"/>
                  <a:pt x="5537513" y="515494"/>
                </a:cubicBezTo>
                <a:cubicBezTo>
                  <a:pt x="5547106" y="494615"/>
                  <a:pt x="5551902" y="475428"/>
                  <a:pt x="5551902" y="457935"/>
                </a:cubicBezTo>
                <a:cubicBezTo>
                  <a:pt x="5550210" y="441006"/>
                  <a:pt x="5540899" y="432259"/>
                  <a:pt x="5523970" y="431695"/>
                </a:cubicBezTo>
                <a:lnTo>
                  <a:pt x="5516352" y="431695"/>
                </a:lnTo>
                <a:cubicBezTo>
                  <a:pt x="5499422" y="431695"/>
                  <a:pt x="5483058" y="434798"/>
                  <a:pt x="5467257" y="441006"/>
                </a:cubicBezTo>
                <a:lnTo>
                  <a:pt x="5412237" y="465553"/>
                </a:lnTo>
                <a:lnTo>
                  <a:pt x="5383457" y="474864"/>
                </a:lnTo>
                <a:cubicBezTo>
                  <a:pt x="5379507" y="475993"/>
                  <a:pt x="5376404" y="477685"/>
                  <a:pt x="5374146" y="479943"/>
                </a:cubicBezTo>
                <a:cubicBezTo>
                  <a:pt x="5332388" y="530730"/>
                  <a:pt x="5271443" y="572489"/>
                  <a:pt x="5191311" y="605219"/>
                </a:cubicBezTo>
                <a:cubicBezTo>
                  <a:pt x="5158581" y="617634"/>
                  <a:pt x="5123876" y="624123"/>
                  <a:pt x="5087196" y="624687"/>
                </a:cubicBezTo>
                <a:cubicBezTo>
                  <a:pt x="5101868" y="617351"/>
                  <a:pt x="5116823" y="609451"/>
                  <a:pt x="5132059" y="600986"/>
                </a:cubicBezTo>
                <a:cubicBezTo>
                  <a:pt x="5169868" y="581800"/>
                  <a:pt x="5205701" y="559510"/>
                  <a:pt x="5239559" y="534116"/>
                </a:cubicBezTo>
                <a:cubicBezTo>
                  <a:pt x="5270032" y="508722"/>
                  <a:pt x="5300222" y="482764"/>
                  <a:pt x="5330130" y="456242"/>
                </a:cubicBezTo>
                <a:cubicBezTo>
                  <a:pt x="5356089" y="431412"/>
                  <a:pt x="5379225" y="404043"/>
                  <a:pt x="5399540" y="374135"/>
                </a:cubicBezTo>
                <a:cubicBezTo>
                  <a:pt x="5412519" y="356642"/>
                  <a:pt x="5423241" y="336609"/>
                  <a:pt x="5431706" y="314037"/>
                </a:cubicBezTo>
                <a:cubicBezTo>
                  <a:pt x="5421548" y="315165"/>
                  <a:pt x="5409416" y="317987"/>
                  <a:pt x="5395308" y="322501"/>
                </a:cubicBezTo>
                <a:lnTo>
                  <a:pt x="5294579" y="359745"/>
                </a:lnTo>
                <a:lnTo>
                  <a:pt x="5263260" y="371596"/>
                </a:lnTo>
                <a:cubicBezTo>
                  <a:pt x="5231095" y="384575"/>
                  <a:pt x="5206265" y="393604"/>
                  <a:pt x="5188772" y="398683"/>
                </a:cubicBezTo>
                <a:cubicBezTo>
                  <a:pt x="5160556" y="409969"/>
                  <a:pt x="5131212" y="418151"/>
                  <a:pt x="5100740" y="423230"/>
                </a:cubicBezTo>
                <a:lnTo>
                  <a:pt x="5089736" y="424076"/>
                </a:lnTo>
                <a:cubicBezTo>
                  <a:pt x="5068292" y="424076"/>
                  <a:pt x="5050517" y="415047"/>
                  <a:pt x="5036409" y="396990"/>
                </a:cubicBezTo>
                <a:cubicBezTo>
                  <a:pt x="5033023" y="393040"/>
                  <a:pt x="5029355" y="389230"/>
                  <a:pt x="5025405" y="385562"/>
                </a:cubicBezTo>
                <a:cubicBezTo>
                  <a:pt x="5021455" y="381894"/>
                  <a:pt x="5017928" y="378226"/>
                  <a:pt x="5014824" y="374558"/>
                </a:cubicBezTo>
                <a:cubicBezTo>
                  <a:pt x="5011720" y="370890"/>
                  <a:pt x="5010169" y="367646"/>
                  <a:pt x="5010169" y="364824"/>
                </a:cubicBezTo>
                <a:cubicBezTo>
                  <a:pt x="5010169" y="361438"/>
                  <a:pt x="5012143" y="357488"/>
                  <a:pt x="5016094" y="352974"/>
                </a:cubicBezTo>
                <a:cubicBezTo>
                  <a:pt x="5022301" y="345638"/>
                  <a:pt x="5029355" y="341123"/>
                  <a:pt x="5037255" y="339430"/>
                </a:cubicBezTo>
                <a:cubicBezTo>
                  <a:pt x="5042334" y="338866"/>
                  <a:pt x="5047977" y="338584"/>
                  <a:pt x="5054184" y="338584"/>
                </a:cubicBezTo>
                <a:lnTo>
                  <a:pt x="5091429" y="339430"/>
                </a:lnTo>
                <a:cubicBezTo>
                  <a:pt x="5104408" y="339430"/>
                  <a:pt x="5119785" y="338725"/>
                  <a:pt x="5137561" y="337314"/>
                </a:cubicBezTo>
                <a:cubicBezTo>
                  <a:pt x="5155336" y="335903"/>
                  <a:pt x="5174664" y="328991"/>
                  <a:pt x="5195543" y="316576"/>
                </a:cubicBezTo>
                <a:cubicBezTo>
                  <a:pt x="5200058" y="313754"/>
                  <a:pt x="5204290" y="312344"/>
                  <a:pt x="5208240" y="312344"/>
                </a:cubicBezTo>
                <a:cubicBezTo>
                  <a:pt x="5204854" y="314037"/>
                  <a:pt x="5201469" y="316576"/>
                  <a:pt x="5198083" y="319962"/>
                </a:cubicBezTo>
                <a:cubicBezTo>
                  <a:pt x="5194132" y="319962"/>
                  <a:pt x="5189054" y="323912"/>
                  <a:pt x="5182846" y="331812"/>
                </a:cubicBezTo>
                <a:cubicBezTo>
                  <a:pt x="5183975" y="331812"/>
                  <a:pt x="5185245" y="332094"/>
                  <a:pt x="5186655" y="332659"/>
                </a:cubicBezTo>
                <a:cubicBezTo>
                  <a:pt x="5188066" y="333223"/>
                  <a:pt x="5189900" y="333505"/>
                  <a:pt x="5192157" y="333505"/>
                </a:cubicBezTo>
                <a:cubicBezTo>
                  <a:pt x="5207394" y="330684"/>
                  <a:pt x="5222630" y="327298"/>
                  <a:pt x="5237866" y="323348"/>
                </a:cubicBezTo>
                <a:lnTo>
                  <a:pt x="5272571" y="313190"/>
                </a:lnTo>
                <a:cubicBezTo>
                  <a:pt x="5301351" y="304726"/>
                  <a:pt x="5336620" y="295979"/>
                  <a:pt x="5378379" y="286950"/>
                </a:cubicBezTo>
                <a:cubicBezTo>
                  <a:pt x="5424088" y="277921"/>
                  <a:pt x="5469796" y="267199"/>
                  <a:pt x="5515505" y="254784"/>
                </a:cubicBezTo>
                <a:lnTo>
                  <a:pt x="5606076" y="235316"/>
                </a:lnTo>
                <a:lnTo>
                  <a:pt x="5689876" y="216694"/>
                </a:lnTo>
                <a:close/>
                <a:moveTo>
                  <a:pt x="1812261" y="181989"/>
                </a:moveTo>
                <a:cubicBezTo>
                  <a:pt x="1819597" y="181989"/>
                  <a:pt x="1825805" y="185093"/>
                  <a:pt x="1830883" y="191300"/>
                </a:cubicBezTo>
                <a:lnTo>
                  <a:pt x="1838501" y="199764"/>
                </a:lnTo>
                <a:cubicBezTo>
                  <a:pt x="1853173" y="216694"/>
                  <a:pt x="1860509" y="227980"/>
                  <a:pt x="1860509" y="233623"/>
                </a:cubicBezTo>
                <a:lnTo>
                  <a:pt x="1860509" y="248859"/>
                </a:lnTo>
                <a:cubicBezTo>
                  <a:pt x="1860509" y="253374"/>
                  <a:pt x="1857688" y="256477"/>
                  <a:pt x="1852045" y="258170"/>
                </a:cubicBezTo>
                <a:cubicBezTo>
                  <a:pt x="1849223" y="258170"/>
                  <a:pt x="1845555" y="259299"/>
                  <a:pt x="1841041" y="261556"/>
                </a:cubicBezTo>
                <a:cubicBezTo>
                  <a:pt x="1838219" y="263249"/>
                  <a:pt x="1836244" y="265506"/>
                  <a:pt x="1835116" y="268328"/>
                </a:cubicBezTo>
                <a:lnTo>
                  <a:pt x="1830037" y="267481"/>
                </a:lnTo>
                <a:lnTo>
                  <a:pt x="1808875" y="275099"/>
                </a:lnTo>
                <a:cubicBezTo>
                  <a:pt x="1804925" y="276228"/>
                  <a:pt x="1800975" y="277639"/>
                  <a:pt x="1797025" y="279332"/>
                </a:cubicBezTo>
                <a:cubicBezTo>
                  <a:pt x="1793075" y="281025"/>
                  <a:pt x="1787149" y="283000"/>
                  <a:pt x="1779249" y="285257"/>
                </a:cubicBezTo>
                <a:cubicBezTo>
                  <a:pt x="1765142" y="289207"/>
                  <a:pt x="1752727" y="296261"/>
                  <a:pt x="1742005" y="306418"/>
                </a:cubicBezTo>
                <a:lnTo>
                  <a:pt x="1727615" y="316576"/>
                </a:lnTo>
                <a:cubicBezTo>
                  <a:pt x="1712943" y="327298"/>
                  <a:pt x="1698271" y="339713"/>
                  <a:pt x="1683599" y="353820"/>
                </a:cubicBezTo>
                <a:lnTo>
                  <a:pt x="1660745" y="376675"/>
                </a:lnTo>
                <a:cubicBezTo>
                  <a:pt x="1668081" y="356360"/>
                  <a:pt x="1679085" y="339430"/>
                  <a:pt x="1693757" y="325887"/>
                </a:cubicBezTo>
                <a:cubicBezTo>
                  <a:pt x="1699400" y="320244"/>
                  <a:pt x="1704761" y="313754"/>
                  <a:pt x="1709840" y="306418"/>
                </a:cubicBezTo>
                <a:lnTo>
                  <a:pt x="1727615" y="283564"/>
                </a:lnTo>
                <a:cubicBezTo>
                  <a:pt x="1728744" y="281871"/>
                  <a:pt x="1729590" y="280460"/>
                  <a:pt x="1730155" y="279332"/>
                </a:cubicBezTo>
                <a:cubicBezTo>
                  <a:pt x="1730719" y="278203"/>
                  <a:pt x="1731001" y="276792"/>
                  <a:pt x="1731001" y="275099"/>
                </a:cubicBezTo>
                <a:cubicBezTo>
                  <a:pt x="1736644" y="269456"/>
                  <a:pt x="1741159" y="262967"/>
                  <a:pt x="1744544" y="255631"/>
                </a:cubicBezTo>
                <a:cubicBezTo>
                  <a:pt x="1747930" y="248295"/>
                  <a:pt x="1752163" y="242087"/>
                  <a:pt x="1757241" y="237009"/>
                </a:cubicBezTo>
                <a:cubicBezTo>
                  <a:pt x="1759499" y="233623"/>
                  <a:pt x="1760627" y="230519"/>
                  <a:pt x="1760627" y="227698"/>
                </a:cubicBezTo>
                <a:cubicBezTo>
                  <a:pt x="1760627" y="222055"/>
                  <a:pt x="1753855" y="219233"/>
                  <a:pt x="1740312" y="219233"/>
                </a:cubicBezTo>
                <a:lnTo>
                  <a:pt x="1713225" y="222619"/>
                </a:lnTo>
                <a:cubicBezTo>
                  <a:pt x="1716611" y="216412"/>
                  <a:pt x="1723383" y="211051"/>
                  <a:pt x="1733540" y="206536"/>
                </a:cubicBezTo>
                <a:lnTo>
                  <a:pt x="1741159" y="203997"/>
                </a:lnTo>
                <a:cubicBezTo>
                  <a:pt x="1751316" y="198918"/>
                  <a:pt x="1760063" y="195814"/>
                  <a:pt x="1767399" y="194686"/>
                </a:cubicBezTo>
                <a:lnTo>
                  <a:pt x="1781789" y="190453"/>
                </a:lnTo>
                <a:cubicBezTo>
                  <a:pt x="1795896" y="184810"/>
                  <a:pt x="1806054" y="181989"/>
                  <a:pt x="1812261" y="181989"/>
                </a:cubicBezTo>
                <a:close/>
                <a:moveTo>
                  <a:pt x="4291952" y="161674"/>
                </a:moveTo>
                <a:cubicBezTo>
                  <a:pt x="4297595" y="161674"/>
                  <a:pt x="4302674" y="164495"/>
                  <a:pt x="4307188" y="170138"/>
                </a:cubicBezTo>
                <a:cubicBezTo>
                  <a:pt x="4314524" y="179167"/>
                  <a:pt x="4322001" y="187632"/>
                  <a:pt x="4329619" y="195532"/>
                </a:cubicBezTo>
                <a:cubicBezTo>
                  <a:pt x="4337238" y="203432"/>
                  <a:pt x="4341047" y="209358"/>
                  <a:pt x="4341047" y="213308"/>
                </a:cubicBezTo>
                <a:cubicBezTo>
                  <a:pt x="4341047" y="217822"/>
                  <a:pt x="4337661" y="222619"/>
                  <a:pt x="4330889" y="227698"/>
                </a:cubicBezTo>
                <a:lnTo>
                  <a:pt x="4330043" y="229391"/>
                </a:lnTo>
                <a:cubicBezTo>
                  <a:pt x="4325528" y="233341"/>
                  <a:pt x="4320449" y="236162"/>
                  <a:pt x="4314806" y="237855"/>
                </a:cubicBezTo>
                <a:cubicBezTo>
                  <a:pt x="4306906" y="240112"/>
                  <a:pt x="4291388" y="243780"/>
                  <a:pt x="4268251" y="248859"/>
                </a:cubicBezTo>
                <a:cubicBezTo>
                  <a:pt x="4269380" y="244345"/>
                  <a:pt x="4270508" y="235316"/>
                  <a:pt x="4271637" y="221772"/>
                </a:cubicBezTo>
                <a:cubicBezTo>
                  <a:pt x="4272766" y="220080"/>
                  <a:pt x="4273330" y="217258"/>
                  <a:pt x="4273330" y="213308"/>
                </a:cubicBezTo>
                <a:cubicBezTo>
                  <a:pt x="4273330" y="209358"/>
                  <a:pt x="4272624" y="206536"/>
                  <a:pt x="4271214" y="204843"/>
                </a:cubicBezTo>
                <a:cubicBezTo>
                  <a:pt x="4269803" y="203150"/>
                  <a:pt x="4268533" y="201740"/>
                  <a:pt x="4267405" y="200611"/>
                </a:cubicBezTo>
                <a:cubicBezTo>
                  <a:pt x="4254425" y="193839"/>
                  <a:pt x="4240882" y="190453"/>
                  <a:pt x="4226775" y="190453"/>
                </a:cubicBezTo>
                <a:lnTo>
                  <a:pt x="4220849" y="190453"/>
                </a:lnTo>
                <a:lnTo>
                  <a:pt x="4220003" y="186221"/>
                </a:lnTo>
                <a:cubicBezTo>
                  <a:pt x="4220003" y="184528"/>
                  <a:pt x="4221414" y="182553"/>
                  <a:pt x="4224235" y="180296"/>
                </a:cubicBezTo>
                <a:lnTo>
                  <a:pt x="4225082" y="180296"/>
                </a:lnTo>
                <a:cubicBezTo>
                  <a:pt x="4231289" y="176910"/>
                  <a:pt x="4237779" y="174089"/>
                  <a:pt x="4244550" y="171831"/>
                </a:cubicBezTo>
                <a:lnTo>
                  <a:pt x="4286027" y="162520"/>
                </a:lnTo>
                <a:close/>
                <a:moveTo>
                  <a:pt x="6390949" y="148130"/>
                </a:moveTo>
                <a:cubicBezTo>
                  <a:pt x="6398850" y="148130"/>
                  <a:pt x="6406750" y="150388"/>
                  <a:pt x="6414650" y="154902"/>
                </a:cubicBezTo>
                <a:cubicBezTo>
                  <a:pt x="6429886" y="163931"/>
                  <a:pt x="6441737" y="176064"/>
                  <a:pt x="6450202" y="191300"/>
                </a:cubicBezTo>
                <a:cubicBezTo>
                  <a:pt x="6460923" y="212179"/>
                  <a:pt x="6466284" y="223465"/>
                  <a:pt x="6466284" y="225158"/>
                </a:cubicBezTo>
                <a:cubicBezTo>
                  <a:pt x="6466284" y="226851"/>
                  <a:pt x="6464873" y="231648"/>
                  <a:pt x="6462052" y="239548"/>
                </a:cubicBezTo>
                <a:cubicBezTo>
                  <a:pt x="6460923" y="242934"/>
                  <a:pt x="6459512" y="244909"/>
                  <a:pt x="6457820" y="245473"/>
                </a:cubicBezTo>
                <a:cubicBezTo>
                  <a:pt x="6453869" y="246038"/>
                  <a:pt x="6450484" y="249706"/>
                  <a:pt x="6447662" y="256477"/>
                </a:cubicBezTo>
                <a:cubicBezTo>
                  <a:pt x="6447662" y="258170"/>
                  <a:pt x="6447098" y="259017"/>
                  <a:pt x="6445969" y="259017"/>
                </a:cubicBezTo>
                <a:lnTo>
                  <a:pt x="6443430" y="259863"/>
                </a:lnTo>
                <a:lnTo>
                  <a:pt x="6429040" y="255631"/>
                </a:lnTo>
                <a:cubicBezTo>
                  <a:pt x="6422268" y="253938"/>
                  <a:pt x="6415496" y="252809"/>
                  <a:pt x="6408725" y="252245"/>
                </a:cubicBezTo>
                <a:cubicBezTo>
                  <a:pt x="6396874" y="249988"/>
                  <a:pt x="6387422" y="243921"/>
                  <a:pt x="6380368" y="234046"/>
                </a:cubicBezTo>
                <a:cubicBezTo>
                  <a:pt x="6373314" y="224171"/>
                  <a:pt x="6364426" y="216129"/>
                  <a:pt x="6353705" y="209922"/>
                </a:cubicBezTo>
                <a:cubicBezTo>
                  <a:pt x="6349754" y="207665"/>
                  <a:pt x="6346368" y="204843"/>
                  <a:pt x="6343548" y="201457"/>
                </a:cubicBezTo>
                <a:cubicBezTo>
                  <a:pt x="6338468" y="196379"/>
                  <a:pt x="6332544" y="193275"/>
                  <a:pt x="6325772" y="192146"/>
                </a:cubicBezTo>
                <a:lnTo>
                  <a:pt x="6274984" y="186221"/>
                </a:lnTo>
                <a:cubicBezTo>
                  <a:pt x="6275548" y="185657"/>
                  <a:pt x="6275972" y="184951"/>
                  <a:pt x="6276254" y="184105"/>
                </a:cubicBezTo>
                <a:cubicBezTo>
                  <a:pt x="6276536" y="183259"/>
                  <a:pt x="6277524" y="181989"/>
                  <a:pt x="6279216" y="180296"/>
                </a:cubicBezTo>
                <a:cubicBezTo>
                  <a:pt x="6285424" y="176346"/>
                  <a:pt x="6299814" y="170421"/>
                  <a:pt x="6322386" y="162520"/>
                </a:cubicBezTo>
                <a:lnTo>
                  <a:pt x="6331697" y="159981"/>
                </a:lnTo>
                <a:cubicBezTo>
                  <a:pt x="6346368" y="153773"/>
                  <a:pt x="6361605" y="150670"/>
                  <a:pt x="6377406" y="150670"/>
                </a:cubicBezTo>
                <a:cubicBezTo>
                  <a:pt x="6378534" y="150670"/>
                  <a:pt x="6379662" y="150247"/>
                  <a:pt x="6380792" y="149400"/>
                </a:cubicBezTo>
                <a:cubicBezTo>
                  <a:pt x="6381920" y="148554"/>
                  <a:pt x="6385306" y="148130"/>
                  <a:pt x="6390949" y="148130"/>
                </a:cubicBezTo>
                <a:close/>
                <a:moveTo>
                  <a:pt x="5385150" y="109193"/>
                </a:moveTo>
                <a:cubicBezTo>
                  <a:pt x="5397565" y="109193"/>
                  <a:pt x="5409980" y="110322"/>
                  <a:pt x="5422395" y="112579"/>
                </a:cubicBezTo>
                <a:cubicBezTo>
                  <a:pt x="5428602" y="113708"/>
                  <a:pt x="5434527" y="117658"/>
                  <a:pt x="5440170" y="124430"/>
                </a:cubicBezTo>
                <a:cubicBezTo>
                  <a:pt x="5465000" y="148130"/>
                  <a:pt x="5482211" y="169010"/>
                  <a:pt x="5491804" y="187068"/>
                </a:cubicBezTo>
                <a:lnTo>
                  <a:pt x="5497730" y="197225"/>
                </a:lnTo>
                <a:lnTo>
                  <a:pt x="5481647" y="220926"/>
                </a:lnTo>
                <a:cubicBezTo>
                  <a:pt x="5478825" y="223747"/>
                  <a:pt x="5475440" y="225723"/>
                  <a:pt x="5471489" y="226851"/>
                </a:cubicBezTo>
                <a:cubicBezTo>
                  <a:pt x="5443274" y="233623"/>
                  <a:pt x="5413365" y="237009"/>
                  <a:pt x="5381765" y="237009"/>
                </a:cubicBezTo>
                <a:lnTo>
                  <a:pt x="5374146" y="237009"/>
                </a:lnTo>
                <a:lnTo>
                  <a:pt x="5388536" y="205690"/>
                </a:lnTo>
                <a:cubicBezTo>
                  <a:pt x="5393050" y="197225"/>
                  <a:pt x="5395308" y="188196"/>
                  <a:pt x="5395308" y="178603"/>
                </a:cubicBezTo>
                <a:cubicBezTo>
                  <a:pt x="5395308" y="162802"/>
                  <a:pt x="5389383" y="150388"/>
                  <a:pt x="5377532" y="141359"/>
                </a:cubicBezTo>
                <a:cubicBezTo>
                  <a:pt x="5369632" y="135716"/>
                  <a:pt x="5360885" y="131201"/>
                  <a:pt x="5351292" y="127815"/>
                </a:cubicBezTo>
                <a:cubicBezTo>
                  <a:pt x="5347906" y="126122"/>
                  <a:pt x="5338595" y="124147"/>
                  <a:pt x="5323359" y="121890"/>
                </a:cubicBezTo>
                <a:cubicBezTo>
                  <a:pt x="5323923" y="121326"/>
                  <a:pt x="5324205" y="120620"/>
                  <a:pt x="5324205" y="119774"/>
                </a:cubicBezTo>
                <a:cubicBezTo>
                  <a:pt x="5324205" y="118928"/>
                  <a:pt x="5324487" y="118504"/>
                  <a:pt x="5325052" y="118504"/>
                </a:cubicBezTo>
                <a:cubicBezTo>
                  <a:pt x="5344802" y="112297"/>
                  <a:pt x="5364835" y="109193"/>
                  <a:pt x="5385150" y="109193"/>
                </a:cubicBezTo>
                <a:close/>
                <a:moveTo>
                  <a:pt x="396143" y="102421"/>
                </a:moveTo>
                <a:lnTo>
                  <a:pt x="385139" y="105807"/>
                </a:lnTo>
                <a:lnTo>
                  <a:pt x="376675" y="110040"/>
                </a:lnTo>
                <a:cubicBezTo>
                  <a:pt x="329273" y="137126"/>
                  <a:pt x="305149" y="150952"/>
                  <a:pt x="304302" y="151516"/>
                </a:cubicBezTo>
                <a:cubicBezTo>
                  <a:pt x="303456" y="152081"/>
                  <a:pt x="302468" y="152927"/>
                  <a:pt x="301340" y="154056"/>
                </a:cubicBezTo>
                <a:lnTo>
                  <a:pt x="300493" y="161674"/>
                </a:lnTo>
                <a:cubicBezTo>
                  <a:pt x="299365" y="172396"/>
                  <a:pt x="298801" y="181424"/>
                  <a:pt x="298801" y="188760"/>
                </a:cubicBezTo>
                <a:lnTo>
                  <a:pt x="299647" y="201457"/>
                </a:lnTo>
                <a:lnTo>
                  <a:pt x="297954" y="209076"/>
                </a:lnTo>
                <a:cubicBezTo>
                  <a:pt x="297954" y="212461"/>
                  <a:pt x="298801" y="215283"/>
                  <a:pt x="300493" y="217540"/>
                </a:cubicBezTo>
                <a:cubicBezTo>
                  <a:pt x="308394" y="211897"/>
                  <a:pt x="319398" y="202304"/>
                  <a:pt x="333505" y="188760"/>
                </a:cubicBezTo>
                <a:lnTo>
                  <a:pt x="337738" y="183682"/>
                </a:lnTo>
                <a:cubicBezTo>
                  <a:pt x="345638" y="176346"/>
                  <a:pt x="353820" y="169574"/>
                  <a:pt x="362285" y="163367"/>
                </a:cubicBezTo>
                <a:cubicBezTo>
                  <a:pt x="371878" y="153773"/>
                  <a:pt x="378650" y="147566"/>
                  <a:pt x="382600" y="144745"/>
                </a:cubicBezTo>
                <a:cubicBezTo>
                  <a:pt x="386550" y="141923"/>
                  <a:pt x="389936" y="138819"/>
                  <a:pt x="392757" y="135434"/>
                </a:cubicBezTo>
                <a:cubicBezTo>
                  <a:pt x="401222" y="123583"/>
                  <a:pt x="405454" y="115965"/>
                  <a:pt x="405454" y="112579"/>
                </a:cubicBezTo>
                <a:cubicBezTo>
                  <a:pt x="405454" y="109758"/>
                  <a:pt x="404467" y="107359"/>
                  <a:pt x="402492" y="105384"/>
                </a:cubicBezTo>
                <a:cubicBezTo>
                  <a:pt x="400517" y="103409"/>
                  <a:pt x="398400" y="102421"/>
                  <a:pt x="396143" y="102421"/>
                </a:cubicBezTo>
                <a:close/>
                <a:moveTo>
                  <a:pt x="2898688" y="70256"/>
                </a:moveTo>
                <a:cubicBezTo>
                  <a:pt x="2903767" y="70256"/>
                  <a:pt x="2911949" y="75052"/>
                  <a:pt x="2923235" y="84646"/>
                </a:cubicBezTo>
                <a:cubicBezTo>
                  <a:pt x="2922671" y="90853"/>
                  <a:pt x="2919285" y="95650"/>
                  <a:pt x="2913078" y="99035"/>
                </a:cubicBezTo>
                <a:cubicBezTo>
                  <a:pt x="2902356" y="104114"/>
                  <a:pt x="2890506" y="106654"/>
                  <a:pt x="2877527" y="106654"/>
                </a:cubicBezTo>
                <a:cubicBezTo>
                  <a:pt x="2856083" y="108347"/>
                  <a:pt x="2840847" y="111450"/>
                  <a:pt x="2831818" y="115965"/>
                </a:cubicBezTo>
                <a:cubicBezTo>
                  <a:pt x="2812631" y="121044"/>
                  <a:pt x="2793304" y="126405"/>
                  <a:pt x="2773835" y="132048"/>
                </a:cubicBezTo>
                <a:cubicBezTo>
                  <a:pt x="2754367" y="137691"/>
                  <a:pt x="2727421" y="145027"/>
                  <a:pt x="2692998" y="154056"/>
                </a:cubicBezTo>
                <a:cubicBezTo>
                  <a:pt x="2673812" y="159134"/>
                  <a:pt x="2663090" y="161674"/>
                  <a:pt x="2660833" y="161674"/>
                </a:cubicBezTo>
                <a:cubicBezTo>
                  <a:pt x="2655754" y="161674"/>
                  <a:pt x="2650675" y="159699"/>
                  <a:pt x="2645597" y="155749"/>
                </a:cubicBezTo>
                <a:cubicBezTo>
                  <a:pt x="2629232" y="143898"/>
                  <a:pt x="2618228" y="126687"/>
                  <a:pt x="2612585" y="104114"/>
                </a:cubicBezTo>
                <a:cubicBezTo>
                  <a:pt x="2617099" y="108629"/>
                  <a:pt x="2623306" y="110886"/>
                  <a:pt x="2631207" y="110886"/>
                </a:cubicBezTo>
                <a:cubicBezTo>
                  <a:pt x="2634593" y="110886"/>
                  <a:pt x="2638119" y="110463"/>
                  <a:pt x="2641787" y="109616"/>
                </a:cubicBezTo>
                <a:cubicBezTo>
                  <a:pt x="2645456" y="108770"/>
                  <a:pt x="2649547" y="108347"/>
                  <a:pt x="2654061" y="108347"/>
                </a:cubicBezTo>
                <a:lnTo>
                  <a:pt x="2663372" y="109193"/>
                </a:lnTo>
                <a:lnTo>
                  <a:pt x="2685380" y="109193"/>
                </a:lnTo>
                <a:cubicBezTo>
                  <a:pt x="2714160" y="109193"/>
                  <a:pt x="2742375" y="106654"/>
                  <a:pt x="2770026" y="101575"/>
                </a:cubicBezTo>
                <a:cubicBezTo>
                  <a:pt x="2794291" y="97060"/>
                  <a:pt x="2818557" y="91982"/>
                  <a:pt x="2842822" y="86339"/>
                </a:cubicBezTo>
                <a:cubicBezTo>
                  <a:pt x="2847336" y="85210"/>
                  <a:pt x="2852556" y="84081"/>
                  <a:pt x="2858481" y="82953"/>
                </a:cubicBezTo>
                <a:cubicBezTo>
                  <a:pt x="2864406" y="81824"/>
                  <a:pt x="2870755" y="79567"/>
                  <a:pt x="2877527" y="76181"/>
                </a:cubicBezTo>
                <a:cubicBezTo>
                  <a:pt x="2887684" y="72231"/>
                  <a:pt x="2894738" y="70256"/>
                  <a:pt x="2898688" y="70256"/>
                </a:cubicBezTo>
                <a:close/>
                <a:moveTo>
                  <a:pt x="4599217" y="59252"/>
                </a:moveTo>
                <a:cubicBezTo>
                  <a:pt x="4603167" y="59252"/>
                  <a:pt x="4607117" y="60663"/>
                  <a:pt x="4611067" y="63484"/>
                </a:cubicBezTo>
                <a:lnTo>
                  <a:pt x="4616146" y="69409"/>
                </a:lnTo>
                <a:cubicBezTo>
                  <a:pt x="4626304" y="84646"/>
                  <a:pt x="4637872" y="97625"/>
                  <a:pt x="4650851" y="108347"/>
                </a:cubicBezTo>
                <a:lnTo>
                  <a:pt x="4651697" y="110040"/>
                </a:lnTo>
                <a:cubicBezTo>
                  <a:pt x="4657340" y="115683"/>
                  <a:pt x="4660162" y="120479"/>
                  <a:pt x="4660162" y="124430"/>
                </a:cubicBezTo>
                <a:lnTo>
                  <a:pt x="4660162" y="126969"/>
                </a:lnTo>
                <a:cubicBezTo>
                  <a:pt x="4659598" y="132612"/>
                  <a:pt x="4659316" y="139948"/>
                  <a:pt x="4659316" y="148977"/>
                </a:cubicBezTo>
                <a:cubicBezTo>
                  <a:pt x="4659316" y="154056"/>
                  <a:pt x="4658892" y="158993"/>
                  <a:pt x="4658046" y="163790"/>
                </a:cubicBezTo>
                <a:cubicBezTo>
                  <a:pt x="4657199" y="168587"/>
                  <a:pt x="4656776" y="178603"/>
                  <a:pt x="4656776" y="193839"/>
                </a:cubicBezTo>
                <a:cubicBezTo>
                  <a:pt x="4656776" y="195532"/>
                  <a:pt x="4656212" y="197225"/>
                  <a:pt x="4655083" y="198918"/>
                </a:cubicBezTo>
                <a:cubicBezTo>
                  <a:pt x="4652261" y="207383"/>
                  <a:pt x="4650428" y="215706"/>
                  <a:pt x="4649581" y="223889"/>
                </a:cubicBezTo>
                <a:cubicBezTo>
                  <a:pt x="4648735" y="232071"/>
                  <a:pt x="4647183" y="239548"/>
                  <a:pt x="4644926" y="246320"/>
                </a:cubicBezTo>
                <a:lnTo>
                  <a:pt x="4645772" y="249706"/>
                </a:lnTo>
                <a:cubicBezTo>
                  <a:pt x="4664394" y="242934"/>
                  <a:pt x="4683298" y="237573"/>
                  <a:pt x="4702485" y="233623"/>
                </a:cubicBezTo>
                <a:lnTo>
                  <a:pt x="4708410" y="232776"/>
                </a:lnTo>
                <a:cubicBezTo>
                  <a:pt x="4715746" y="232776"/>
                  <a:pt x="4722800" y="237291"/>
                  <a:pt x="4729572" y="246320"/>
                </a:cubicBezTo>
                <a:cubicBezTo>
                  <a:pt x="4736343" y="255349"/>
                  <a:pt x="4743679" y="264942"/>
                  <a:pt x="4751580" y="275099"/>
                </a:cubicBezTo>
                <a:cubicBezTo>
                  <a:pt x="4754401" y="278485"/>
                  <a:pt x="4755812" y="281025"/>
                  <a:pt x="4755812" y="282718"/>
                </a:cubicBezTo>
                <a:lnTo>
                  <a:pt x="4755812" y="283564"/>
                </a:lnTo>
                <a:cubicBezTo>
                  <a:pt x="4755812" y="285257"/>
                  <a:pt x="4753837" y="287796"/>
                  <a:pt x="4749887" y="291182"/>
                </a:cubicBezTo>
                <a:cubicBezTo>
                  <a:pt x="4748194" y="291182"/>
                  <a:pt x="4745936" y="293157"/>
                  <a:pt x="4743115" y="297107"/>
                </a:cubicBezTo>
                <a:cubicBezTo>
                  <a:pt x="4738036" y="307265"/>
                  <a:pt x="4728725" y="312344"/>
                  <a:pt x="4715182" y="312344"/>
                </a:cubicBezTo>
                <a:cubicBezTo>
                  <a:pt x="4694867" y="313472"/>
                  <a:pt x="4674834" y="316858"/>
                  <a:pt x="4655083" y="322501"/>
                </a:cubicBezTo>
                <a:lnTo>
                  <a:pt x="4632229" y="327580"/>
                </a:lnTo>
                <a:cubicBezTo>
                  <a:pt x="4620378" y="330401"/>
                  <a:pt x="4613607" y="336327"/>
                  <a:pt x="4611914" y="345356"/>
                </a:cubicBezTo>
                <a:cubicBezTo>
                  <a:pt x="4610785" y="349870"/>
                  <a:pt x="4607399" y="356360"/>
                  <a:pt x="4601756" y="364824"/>
                </a:cubicBezTo>
                <a:lnTo>
                  <a:pt x="4583981" y="402915"/>
                </a:lnTo>
                <a:lnTo>
                  <a:pt x="4591044" y="403557"/>
                </a:lnTo>
                <a:lnTo>
                  <a:pt x="4581441" y="406301"/>
                </a:lnTo>
                <a:lnTo>
                  <a:pt x="4580595" y="405454"/>
                </a:lnTo>
                <a:lnTo>
                  <a:pt x="4575516" y="413072"/>
                </a:lnTo>
                <a:cubicBezTo>
                  <a:pt x="4572130" y="419280"/>
                  <a:pt x="4568744" y="424782"/>
                  <a:pt x="4565359" y="429578"/>
                </a:cubicBezTo>
                <a:cubicBezTo>
                  <a:pt x="4561973" y="434375"/>
                  <a:pt x="4558446" y="438748"/>
                  <a:pt x="4554778" y="442698"/>
                </a:cubicBezTo>
                <a:cubicBezTo>
                  <a:pt x="4551109" y="446649"/>
                  <a:pt x="4547583" y="450599"/>
                  <a:pt x="4544197" y="454549"/>
                </a:cubicBezTo>
                <a:cubicBezTo>
                  <a:pt x="4532347" y="470350"/>
                  <a:pt x="4517392" y="482200"/>
                  <a:pt x="4499335" y="490100"/>
                </a:cubicBezTo>
                <a:cubicBezTo>
                  <a:pt x="4485791" y="496308"/>
                  <a:pt x="4471684" y="499693"/>
                  <a:pt x="4457012" y="500258"/>
                </a:cubicBezTo>
                <a:cubicBezTo>
                  <a:pt x="4451368" y="500258"/>
                  <a:pt x="4446290" y="498847"/>
                  <a:pt x="4441775" y="496025"/>
                </a:cubicBezTo>
                <a:cubicBezTo>
                  <a:pt x="4433311" y="489818"/>
                  <a:pt x="4425975" y="483611"/>
                  <a:pt x="4419767" y="477403"/>
                </a:cubicBezTo>
                <a:cubicBezTo>
                  <a:pt x="4419203" y="477403"/>
                  <a:pt x="4418921" y="476557"/>
                  <a:pt x="4418921" y="474864"/>
                </a:cubicBezTo>
                <a:lnTo>
                  <a:pt x="4418921" y="474018"/>
                </a:lnTo>
                <a:cubicBezTo>
                  <a:pt x="4418921" y="473453"/>
                  <a:pt x="4419767" y="473171"/>
                  <a:pt x="4421460" y="473171"/>
                </a:cubicBezTo>
                <a:cubicBezTo>
                  <a:pt x="4426539" y="476557"/>
                  <a:pt x="4431618" y="478250"/>
                  <a:pt x="4436697" y="478250"/>
                </a:cubicBezTo>
                <a:cubicBezTo>
                  <a:pt x="4451933" y="478250"/>
                  <a:pt x="4466887" y="472607"/>
                  <a:pt x="4481559" y="461321"/>
                </a:cubicBezTo>
                <a:cubicBezTo>
                  <a:pt x="4487766" y="455113"/>
                  <a:pt x="4493409" y="448059"/>
                  <a:pt x="4498488" y="440159"/>
                </a:cubicBezTo>
                <a:cubicBezTo>
                  <a:pt x="4512595" y="418151"/>
                  <a:pt x="4523882" y="394732"/>
                  <a:pt x="4532347" y="369903"/>
                </a:cubicBezTo>
                <a:cubicBezTo>
                  <a:pt x="4532911" y="368210"/>
                  <a:pt x="4533616" y="366799"/>
                  <a:pt x="4534463" y="365671"/>
                </a:cubicBezTo>
                <a:cubicBezTo>
                  <a:pt x="4535309" y="364542"/>
                  <a:pt x="4536014" y="363272"/>
                  <a:pt x="4536579" y="361862"/>
                </a:cubicBezTo>
                <a:cubicBezTo>
                  <a:pt x="4537143" y="360451"/>
                  <a:pt x="4537849" y="358617"/>
                  <a:pt x="4538695" y="356360"/>
                </a:cubicBezTo>
                <a:cubicBezTo>
                  <a:pt x="4539541" y="354102"/>
                  <a:pt x="4540247" y="352127"/>
                  <a:pt x="4540811" y="350434"/>
                </a:cubicBezTo>
                <a:cubicBezTo>
                  <a:pt x="4539682" y="350999"/>
                  <a:pt x="4537707" y="351281"/>
                  <a:pt x="4534886" y="351281"/>
                </a:cubicBezTo>
                <a:cubicBezTo>
                  <a:pt x="4532064" y="351281"/>
                  <a:pt x="4528678" y="352268"/>
                  <a:pt x="4524728" y="354243"/>
                </a:cubicBezTo>
                <a:cubicBezTo>
                  <a:pt x="4520778" y="356219"/>
                  <a:pt x="4517392" y="357206"/>
                  <a:pt x="4514571" y="357206"/>
                </a:cubicBezTo>
                <a:cubicBezTo>
                  <a:pt x="4512314" y="357206"/>
                  <a:pt x="4510339" y="356924"/>
                  <a:pt x="4508646" y="356360"/>
                </a:cubicBezTo>
                <a:lnTo>
                  <a:pt x="4508646" y="355513"/>
                </a:lnTo>
                <a:lnTo>
                  <a:pt x="4507799" y="356360"/>
                </a:lnTo>
                <a:cubicBezTo>
                  <a:pt x="4501592" y="360310"/>
                  <a:pt x="4494820" y="362426"/>
                  <a:pt x="4487484" y="362708"/>
                </a:cubicBezTo>
                <a:cubicBezTo>
                  <a:pt x="4480148" y="362990"/>
                  <a:pt x="4473659" y="365106"/>
                  <a:pt x="4468016" y="369056"/>
                </a:cubicBezTo>
                <a:lnTo>
                  <a:pt x="4464630" y="369056"/>
                </a:lnTo>
                <a:cubicBezTo>
                  <a:pt x="4461808" y="367364"/>
                  <a:pt x="4459269" y="366517"/>
                  <a:pt x="4457012" y="366517"/>
                </a:cubicBezTo>
                <a:cubicBezTo>
                  <a:pt x="4450804" y="369903"/>
                  <a:pt x="4444879" y="371596"/>
                  <a:pt x="4439236" y="371596"/>
                </a:cubicBezTo>
                <a:cubicBezTo>
                  <a:pt x="4429078" y="371596"/>
                  <a:pt x="4420050" y="366517"/>
                  <a:pt x="4412149" y="356360"/>
                </a:cubicBezTo>
                <a:cubicBezTo>
                  <a:pt x="4409892" y="352974"/>
                  <a:pt x="4407071" y="350152"/>
                  <a:pt x="4403685" y="347895"/>
                </a:cubicBezTo>
                <a:cubicBezTo>
                  <a:pt x="4398042" y="343380"/>
                  <a:pt x="4394656" y="336045"/>
                  <a:pt x="4393527" y="325887"/>
                </a:cubicBezTo>
                <a:lnTo>
                  <a:pt x="4392681" y="322501"/>
                </a:lnTo>
                <a:lnTo>
                  <a:pt x="4395220" y="319115"/>
                </a:lnTo>
                <a:lnTo>
                  <a:pt x="4400299" y="323348"/>
                </a:lnTo>
                <a:cubicBezTo>
                  <a:pt x="4407071" y="329555"/>
                  <a:pt x="4414124" y="332659"/>
                  <a:pt x="4421460" y="332659"/>
                </a:cubicBezTo>
                <a:cubicBezTo>
                  <a:pt x="4427103" y="332659"/>
                  <a:pt x="4439800" y="328003"/>
                  <a:pt x="4459551" y="318692"/>
                </a:cubicBezTo>
                <a:cubicBezTo>
                  <a:pt x="4479302" y="309381"/>
                  <a:pt x="4500745" y="300493"/>
                  <a:pt x="4523882" y="292029"/>
                </a:cubicBezTo>
                <a:lnTo>
                  <a:pt x="4543351" y="285257"/>
                </a:lnTo>
                <a:cubicBezTo>
                  <a:pt x="4554637" y="281871"/>
                  <a:pt x="4560844" y="279473"/>
                  <a:pt x="4561973" y="278062"/>
                </a:cubicBezTo>
                <a:cubicBezTo>
                  <a:pt x="4563101" y="276651"/>
                  <a:pt x="4563948" y="275099"/>
                  <a:pt x="4564512" y="273406"/>
                </a:cubicBezTo>
                <a:cubicBezTo>
                  <a:pt x="4572977" y="237855"/>
                  <a:pt x="4577209" y="203997"/>
                  <a:pt x="4577209" y="171831"/>
                </a:cubicBezTo>
                <a:cubicBezTo>
                  <a:pt x="4577209" y="150952"/>
                  <a:pt x="4574952" y="132048"/>
                  <a:pt x="4570437" y="115118"/>
                </a:cubicBezTo>
                <a:cubicBezTo>
                  <a:pt x="4569873" y="113426"/>
                  <a:pt x="4569591" y="111309"/>
                  <a:pt x="4569591" y="108770"/>
                </a:cubicBezTo>
                <a:cubicBezTo>
                  <a:pt x="4569591" y="106231"/>
                  <a:pt x="4569168" y="103973"/>
                  <a:pt x="4568321" y="101998"/>
                </a:cubicBezTo>
                <a:cubicBezTo>
                  <a:pt x="4567475" y="100023"/>
                  <a:pt x="4566769" y="97907"/>
                  <a:pt x="4566205" y="95650"/>
                </a:cubicBezTo>
                <a:cubicBezTo>
                  <a:pt x="4562819" y="90571"/>
                  <a:pt x="4554918" y="87467"/>
                  <a:pt x="4542504" y="86339"/>
                </a:cubicBezTo>
                <a:cubicBezTo>
                  <a:pt x="4539682" y="86339"/>
                  <a:pt x="4536579" y="88032"/>
                  <a:pt x="4533193" y="91417"/>
                </a:cubicBezTo>
                <a:cubicBezTo>
                  <a:pt x="4532629" y="91417"/>
                  <a:pt x="4532347" y="91699"/>
                  <a:pt x="4532347" y="92264"/>
                </a:cubicBezTo>
                <a:cubicBezTo>
                  <a:pt x="4528396" y="95085"/>
                  <a:pt x="4525575" y="98189"/>
                  <a:pt x="4523882" y="101575"/>
                </a:cubicBezTo>
                <a:cubicBezTo>
                  <a:pt x="4526139" y="83517"/>
                  <a:pt x="4537143" y="73077"/>
                  <a:pt x="4556894" y="70256"/>
                </a:cubicBezTo>
                <a:cubicBezTo>
                  <a:pt x="4568744" y="69127"/>
                  <a:pt x="4580312" y="66024"/>
                  <a:pt x="4591599" y="60945"/>
                </a:cubicBezTo>
                <a:cubicBezTo>
                  <a:pt x="4594420" y="59816"/>
                  <a:pt x="4596960" y="59252"/>
                  <a:pt x="4599217" y="59252"/>
                </a:cubicBezTo>
                <a:close/>
                <a:moveTo>
                  <a:pt x="1015324" y="36397"/>
                </a:moveTo>
                <a:cubicBezTo>
                  <a:pt x="1017581" y="36397"/>
                  <a:pt x="1020262" y="38514"/>
                  <a:pt x="1023366" y="42746"/>
                </a:cubicBezTo>
                <a:cubicBezTo>
                  <a:pt x="1026469" y="46978"/>
                  <a:pt x="1029432" y="49941"/>
                  <a:pt x="1032253" y="51634"/>
                </a:cubicBezTo>
                <a:cubicBezTo>
                  <a:pt x="1033946" y="54455"/>
                  <a:pt x="1036203" y="56995"/>
                  <a:pt x="1039025" y="59252"/>
                </a:cubicBezTo>
                <a:cubicBezTo>
                  <a:pt x="1049747" y="66588"/>
                  <a:pt x="1055108" y="75899"/>
                  <a:pt x="1055108" y="87185"/>
                </a:cubicBezTo>
                <a:cubicBezTo>
                  <a:pt x="1055108" y="91699"/>
                  <a:pt x="1054543" y="96214"/>
                  <a:pt x="1053415" y="100728"/>
                </a:cubicBezTo>
                <a:cubicBezTo>
                  <a:pt x="1052286" y="105243"/>
                  <a:pt x="1051157" y="109616"/>
                  <a:pt x="1050029" y="113849"/>
                </a:cubicBezTo>
                <a:cubicBezTo>
                  <a:pt x="1048900" y="118081"/>
                  <a:pt x="1047772" y="122737"/>
                  <a:pt x="1046643" y="127815"/>
                </a:cubicBezTo>
                <a:cubicBezTo>
                  <a:pt x="1046643" y="130073"/>
                  <a:pt x="1046926" y="132048"/>
                  <a:pt x="1047489" y="133741"/>
                </a:cubicBezTo>
                <a:cubicBezTo>
                  <a:pt x="1048054" y="135434"/>
                  <a:pt x="1048336" y="136844"/>
                  <a:pt x="1048336" y="137973"/>
                </a:cubicBezTo>
                <a:cubicBezTo>
                  <a:pt x="1044950" y="140230"/>
                  <a:pt x="1043257" y="145027"/>
                  <a:pt x="1043257" y="152363"/>
                </a:cubicBezTo>
                <a:lnTo>
                  <a:pt x="1042411" y="159134"/>
                </a:lnTo>
                <a:cubicBezTo>
                  <a:pt x="1040718" y="166470"/>
                  <a:pt x="1039589" y="173806"/>
                  <a:pt x="1039025" y="181142"/>
                </a:cubicBezTo>
                <a:cubicBezTo>
                  <a:pt x="1037332" y="191864"/>
                  <a:pt x="1036485" y="201457"/>
                  <a:pt x="1036485" y="209922"/>
                </a:cubicBezTo>
                <a:lnTo>
                  <a:pt x="1036485" y="216694"/>
                </a:lnTo>
                <a:lnTo>
                  <a:pt x="1038179" y="214154"/>
                </a:lnTo>
                <a:cubicBezTo>
                  <a:pt x="1045514" y="206818"/>
                  <a:pt x="1051440" y="203150"/>
                  <a:pt x="1055954" y="203150"/>
                </a:cubicBezTo>
                <a:cubicBezTo>
                  <a:pt x="1060469" y="203150"/>
                  <a:pt x="1064983" y="205972"/>
                  <a:pt x="1069498" y="211615"/>
                </a:cubicBezTo>
                <a:cubicBezTo>
                  <a:pt x="1071755" y="215565"/>
                  <a:pt x="1074858" y="218951"/>
                  <a:pt x="1078808" y="221772"/>
                </a:cubicBezTo>
                <a:cubicBezTo>
                  <a:pt x="1085016" y="227416"/>
                  <a:pt x="1090095" y="233905"/>
                  <a:pt x="1094045" y="241241"/>
                </a:cubicBezTo>
                <a:cubicBezTo>
                  <a:pt x="1088402" y="251963"/>
                  <a:pt x="1081066" y="260427"/>
                  <a:pt x="1072037" y="266635"/>
                </a:cubicBezTo>
                <a:cubicBezTo>
                  <a:pt x="1060186" y="275664"/>
                  <a:pt x="1045797" y="283846"/>
                  <a:pt x="1028867" y="291182"/>
                </a:cubicBezTo>
                <a:lnTo>
                  <a:pt x="1029714" y="297954"/>
                </a:lnTo>
                <a:cubicBezTo>
                  <a:pt x="1029714" y="303033"/>
                  <a:pt x="1029291" y="308535"/>
                  <a:pt x="1028444" y="314460"/>
                </a:cubicBezTo>
                <a:cubicBezTo>
                  <a:pt x="1027598" y="320385"/>
                  <a:pt x="1027175" y="329555"/>
                  <a:pt x="1027175" y="341970"/>
                </a:cubicBezTo>
                <a:cubicBezTo>
                  <a:pt x="1027175" y="349306"/>
                  <a:pt x="1029432" y="352974"/>
                  <a:pt x="1033946" y="352974"/>
                </a:cubicBezTo>
                <a:cubicBezTo>
                  <a:pt x="1036768" y="352974"/>
                  <a:pt x="1046361" y="348741"/>
                  <a:pt x="1062726" y="340277"/>
                </a:cubicBezTo>
                <a:cubicBezTo>
                  <a:pt x="1082476" y="329555"/>
                  <a:pt x="1099406" y="321937"/>
                  <a:pt x="1113513" y="317422"/>
                </a:cubicBezTo>
                <a:cubicBezTo>
                  <a:pt x="1118028" y="316294"/>
                  <a:pt x="1121414" y="314037"/>
                  <a:pt x="1123671" y="310651"/>
                </a:cubicBezTo>
                <a:cubicBezTo>
                  <a:pt x="1127057" y="305008"/>
                  <a:pt x="1128891" y="300211"/>
                  <a:pt x="1129173" y="296261"/>
                </a:cubicBezTo>
                <a:cubicBezTo>
                  <a:pt x="1129455" y="292311"/>
                  <a:pt x="1130302" y="288361"/>
                  <a:pt x="1131712" y="284410"/>
                </a:cubicBezTo>
                <a:cubicBezTo>
                  <a:pt x="1133123" y="280460"/>
                  <a:pt x="1133828" y="275946"/>
                  <a:pt x="1133828" y="270867"/>
                </a:cubicBezTo>
                <a:cubicBezTo>
                  <a:pt x="1133828" y="269174"/>
                  <a:pt x="1133546" y="267058"/>
                  <a:pt x="1132982" y="264519"/>
                </a:cubicBezTo>
                <a:cubicBezTo>
                  <a:pt x="1132418" y="261979"/>
                  <a:pt x="1131007" y="259581"/>
                  <a:pt x="1128750" y="257324"/>
                </a:cubicBezTo>
                <a:cubicBezTo>
                  <a:pt x="1126492" y="255067"/>
                  <a:pt x="1125364" y="252809"/>
                  <a:pt x="1125364" y="250552"/>
                </a:cubicBezTo>
                <a:cubicBezTo>
                  <a:pt x="1125364" y="248859"/>
                  <a:pt x="1125928" y="247166"/>
                  <a:pt x="1127057" y="245473"/>
                </a:cubicBezTo>
                <a:cubicBezTo>
                  <a:pt x="1129314" y="240395"/>
                  <a:pt x="1133265" y="237573"/>
                  <a:pt x="1138907" y="237009"/>
                </a:cubicBezTo>
                <a:lnTo>
                  <a:pt x="1151604" y="237009"/>
                </a:lnTo>
                <a:cubicBezTo>
                  <a:pt x="1157247" y="246602"/>
                  <a:pt x="1164301" y="254502"/>
                  <a:pt x="1172766" y="260710"/>
                </a:cubicBezTo>
                <a:cubicBezTo>
                  <a:pt x="1177280" y="264660"/>
                  <a:pt x="1181795" y="271149"/>
                  <a:pt x="1186309" y="280178"/>
                </a:cubicBezTo>
                <a:cubicBezTo>
                  <a:pt x="1191388" y="277357"/>
                  <a:pt x="1196749" y="274817"/>
                  <a:pt x="1202392" y="272560"/>
                </a:cubicBezTo>
                <a:cubicBezTo>
                  <a:pt x="1215371" y="266917"/>
                  <a:pt x="1227503" y="259863"/>
                  <a:pt x="1238789" y="251399"/>
                </a:cubicBezTo>
                <a:cubicBezTo>
                  <a:pt x="1242175" y="248577"/>
                  <a:pt x="1245843" y="246320"/>
                  <a:pt x="1249793" y="244627"/>
                </a:cubicBezTo>
                <a:cubicBezTo>
                  <a:pt x="1265030" y="235034"/>
                  <a:pt x="1279984" y="219515"/>
                  <a:pt x="1294656" y="198072"/>
                </a:cubicBezTo>
                <a:cubicBezTo>
                  <a:pt x="1298041" y="194686"/>
                  <a:pt x="1303685" y="187350"/>
                  <a:pt x="1311585" y="176064"/>
                </a:cubicBezTo>
                <a:cubicBezTo>
                  <a:pt x="1316664" y="170985"/>
                  <a:pt x="1321883" y="164777"/>
                  <a:pt x="1327244" y="157441"/>
                </a:cubicBezTo>
                <a:cubicBezTo>
                  <a:pt x="1332605" y="150105"/>
                  <a:pt x="1338672" y="141359"/>
                  <a:pt x="1345443" y="131201"/>
                </a:cubicBezTo>
                <a:lnTo>
                  <a:pt x="1339518" y="132048"/>
                </a:lnTo>
                <a:cubicBezTo>
                  <a:pt x="1326539" y="134869"/>
                  <a:pt x="1309892" y="141641"/>
                  <a:pt x="1289577" y="152363"/>
                </a:cubicBezTo>
                <a:cubicBezTo>
                  <a:pt x="1286191" y="154620"/>
                  <a:pt x="1277162" y="159699"/>
                  <a:pt x="1262490" y="167599"/>
                </a:cubicBezTo>
                <a:cubicBezTo>
                  <a:pt x="1244997" y="177757"/>
                  <a:pt x="1226657" y="186785"/>
                  <a:pt x="1207470" y="194686"/>
                </a:cubicBezTo>
                <a:cubicBezTo>
                  <a:pt x="1200134" y="197507"/>
                  <a:pt x="1192798" y="200611"/>
                  <a:pt x="1185463" y="203997"/>
                </a:cubicBezTo>
                <a:cubicBezTo>
                  <a:pt x="1178127" y="207383"/>
                  <a:pt x="1170509" y="210486"/>
                  <a:pt x="1162608" y="213308"/>
                </a:cubicBezTo>
                <a:lnTo>
                  <a:pt x="1142293" y="218387"/>
                </a:lnTo>
                <a:cubicBezTo>
                  <a:pt x="1134957" y="208229"/>
                  <a:pt x="1126492" y="200329"/>
                  <a:pt x="1116900" y="194686"/>
                </a:cubicBezTo>
                <a:cubicBezTo>
                  <a:pt x="1115770" y="194121"/>
                  <a:pt x="1114924" y="193275"/>
                  <a:pt x="1114360" y="192146"/>
                </a:cubicBezTo>
                <a:cubicBezTo>
                  <a:pt x="1113795" y="191018"/>
                  <a:pt x="1113231" y="190171"/>
                  <a:pt x="1112667" y="189607"/>
                </a:cubicBezTo>
                <a:cubicBezTo>
                  <a:pt x="1113231" y="189043"/>
                  <a:pt x="1114078" y="188337"/>
                  <a:pt x="1115206" y="187491"/>
                </a:cubicBezTo>
                <a:cubicBezTo>
                  <a:pt x="1116335" y="186644"/>
                  <a:pt x="1124800" y="185657"/>
                  <a:pt x="1140600" y="184528"/>
                </a:cubicBezTo>
                <a:cubicBezTo>
                  <a:pt x="1157529" y="184528"/>
                  <a:pt x="1173330" y="180296"/>
                  <a:pt x="1188002" y="171831"/>
                </a:cubicBezTo>
                <a:lnTo>
                  <a:pt x="1243022" y="140512"/>
                </a:lnTo>
                <a:lnTo>
                  <a:pt x="1305660" y="102421"/>
                </a:lnTo>
                <a:cubicBezTo>
                  <a:pt x="1312431" y="98471"/>
                  <a:pt x="1319485" y="94803"/>
                  <a:pt x="1326821" y="91417"/>
                </a:cubicBezTo>
                <a:cubicBezTo>
                  <a:pt x="1334157" y="88032"/>
                  <a:pt x="1341775" y="86339"/>
                  <a:pt x="1349676" y="86339"/>
                </a:cubicBezTo>
                <a:lnTo>
                  <a:pt x="1352215" y="85492"/>
                </a:lnTo>
                <a:cubicBezTo>
                  <a:pt x="1353344" y="85492"/>
                  <a:pt x="1353908" y="85774"/>
                  <a:pt x="1353908" y="86339"/>
                </a:cubicBezTo>
                <a:cubicBezTo>
                  <a:pt x="1356165" y="88596"/>
                  <a:pt x="1358704" y="89724"/>
                  <a:pt x="1361526" y="89724"/>
                </a:cubicBezTo>
                <a:cubicBezTo>
                  <a:pt x="1363783" y="89724"/>
                  <a:pt x="1365758" y="89301"/>
                  <a:pt x="1367451" y="88455"/>
                </a:cubicBezTo>
                <a:cubicBezTo>
                  <a:pt x="1369144" y="87608"/>
                  <a:pt x="1370696" y="87044"/>
                  <a:pt x="1372107" y="86762"/>
                </a:cubicBezTo>
                <a:cubicBezTo>
                  <a:pt x="1373517" y="86480"/>
                  <a:pt x="1375069" y="86056"/>
                  <a:pt x="1376762" y="85492"/>
                </a:cubicBezTo>
                <a:lnTo>
                  <a:pt x="1396231" y="82106"/>
                </a:lnTo>
                <a:cubicBezTo>
                  <a:pt x="1400181" y="82106"/>
                  <a:pt x="1403990" y="84505"/>
                  <a:pt x="1407658" y="89301"/>
                </a:cubicBezTo>
                <a:cubicBezTo>
                  <a:pt x="1411326" y="94098"/>
                  <a:pt x="1415135" y="99318"/>
                  <a:pt x="1419085" y="104961"/>
                </a:cubicBezTo>
                <a:cubicBezTo>
                  <a:pt x="1420214" y="106090"/>
                  <a:pt x="1421342" y="107500"/>
                  <a:pt x="1422471" y="109193"/>
                </a:cubicBezTo>
                <a:cubicBezTo>
                  <a:pt x="1423600" y="110886"/>
                  <a:pt x="1425293" y="112861"/>
                  <a:pt x="1427550" y="115118"/>
                </a:cubicBezTo>
                <a:cubicBezTo>
                  <a:pt x="1433757" y="120197"/>
                  <a:pt x="1436861" y="125558"/>
                  <a:pt x="1436861" y="131201"/>
                </a:cubicBezTo>
                <a:lnTo>
                  <a:pt x="1436014" y="134587"/>
                </a:lnTo>
                <a:cubicBezTo>
                  <a:pt x="1419649" y="154338"/>
                  <a:pt x="1404695" y="168728"/>
                  <a:pt x="1391152" y="177757"/>
                </a:cubicBezTo>
                <a:cubicBezTo>
                  <a:pt x="1371966" y="189043"/>
                  <a:pt x="1358140" y="205408"/>
                  <a:pt x="1349676" y="226851"/>
                </a:cubicBezTo>
                <a:lnTo>
                  <a:pt x="1354754" y="233623"/>
                </a:lnTo>
                <a:cubicBezTo>
                  <a:pt x="1353626" y="235880"/>
                  <a:pt x="1351651" y="238419"/>
                  <a:pt x="1348829" y="241241"/>
                </a:cubicBezTo>
                <a:cubicBezTo>
                  <a:pt x="1347136" y="241241"/>
                  <a:pt x="1345443" y="242087"/>
                  <a:pt x="1343750" y="243780"/>
                </a:cubicBezTo>
                <a:cubicBezTo>
                  <a:pt x="1342057" y="245473"/>
                  <a:pt x="1340082" y="247731"/>
                  <a:pt x="1337825" y="250552"/>
                </a:cubicBezTo>
                <a:cubicBezTo>
                  <a:pt x="1336696" y="252245"/>
                  <a:pt x="1335003" y="253091"/>
                  <a:pt x="1332746" y="253091"/>
                </a:cubicBezTo>
                <a:cubicBezTo>
                  <a:pt x="1327668" y="253656"/>
                  <a:pt x="1322589" y="254925"/>
                  <a:pt x="1317510" y="256901"/>
                </a:cubicBezTo>
                <a:cubicBezTo>
                  <a:pt x="1312431" y="258876"/>
                  <a:pt x="1307494" y="261556"/>
                  <a:pt x="1302697" y="264942"/>
                </a:cubicBezTo>
                <a:cubicBezTo>
                  <a:pt x="1297900" y="268328"/>
                  <a:pt x="1293809" y="270021"/>
                  <a:pt x="1290423" y="270021"/>
                </a:cubicBezTo>
                <a:lnTo>
                  <a:pt x="1286191" y="270021"/>
                </a:lnTo>
                <a:cubicBezTo>
                  <a:pt x="1285627" y="270021"/>
                  <a:pt x="1284498" y="270867"/>
                  <a:pt x="1282805" y="272560"/>
                </a:cubicBezTo>
                <a:lnTo>
                  <a:pt x="1270955" y="277639"/>
                </a:lnTo>
                <a:cubicBezTo>
                  <a:pt x="1263054" y="281589"/>
                  <a:pt x="1254872" y="285257"/>
                  <a:pt x="1246407" y="288643"/>
                </a:cubicBezTo>
                <a:cubicBezTo>
                  <a:pt x="1240764" y="290900"/>
                  <a:pt x="1229761" y="295979"/>
                  <a:pt x="1213396" y="303879"/>
                </a:cubicBezTo>
                <a:lnTo>
                  <a:pt x="1200699" y="309804"/>
                </a:lnTo>
                <a:cubicBezTo>
                  <a:pt x="1191105" y="312626"/>
                  <a:pt x="1185745" y="318833"/>
                  <a:pt x="1184616" y="328426"/>
                </a:cubicBezTo>
                <a:cubicBezTo>
                  <a:pt x="1184616" y="332377"/>
                  <a:pt x="1183206" y="338020"/>
                  <a:pt x="1180384" y="345356"/>
                </a:cubicBezTo>
                <a:lnTo>
                  <a:pt x="1180384" y="352127"/>
                </a:lnTo>
                <a:cubicBezTo>
                  <a:pt x="1180384" y="358335"/>
                  <a:pt x="1178408" y="362567"/>
                  <a:pt x="1174458" y="364824"/>
                </a:cubicBezTo>
                <a:lnTo>
                  <a:pt x="1177844" y="366517"/>
                </a:lnTo>
                <a:lnTo>
                  <a:pt x="1182923" y="363978"/>
                </a:lnTo>
                <a:cubicBezTo>
                  <a:pt x="1194209" y="358335"/>
                  <a:pt x="1201545" y="354384"/>
                  <a:pt x="1204931" y="352127"/>
                </a:cubicBezTo>
                <a:cubicBezTo>
                  <a:pt x="1210574" y="347613"/>
                  <a:pt x="1214383" y="345215"/>
                  <a:pt x="1216359" y="344932"/>
                </a:cubicBezTo>
                <a:cubicBezTo>
                  <a:pt x="1218333" y="344650"/>
                  <a:pt x="1219885" y="344227"/>
                  <a:pt x="1221014" y="343663"/>
                </a:cubicBezTo>
                <a:cubicBezTo>
                  <a:pt x="1226092" y="339713"/>
                  <a:pt x="1231735" y="336891"/>
                  <a:pt x="1237943" y="335198"/>
                </a:cubicBezTo>
                <a:cubicBezTo>
                  <a:pt x="1241329" y="334069"/>
                  <a:pt x="1244574" y="332235"/>
                  <a:pt x="1247677" y="329696"/>
                </a:cubicBezTo>
                <a:cubicBezTo>
                  <a:pt x="1250781" y="327157"/>
                  <a:pt x="1255718" y="325323"/>
                  <a:pt x="1262490" y="324194"/>
                </a:cubicBezTo>
                <a:cubicBezTo>
                  <a:pt x="1265876" y="323630"/>
                  <a:pt x="1272648" y="321090"/>
                  <a:pt x="1282805" y="316576"/>
                </a:cubicBezTo>
                <a:lnTo>
                  <a:pt x="1294656" y="310651"/>
                </a:lnTo>
                <a:cubicBezTo>
                  <a:pt x="1299170" y="308394"/>
                  <a:pt x="1303967" y="306701"/>
                  <a:pt x="1309045" y="305572"/>
                </a:cubicBezTo>
                <a:cubicBezTo>
                  <a:pt x="1311867" y="305572"/>
                  <a:pt x="1314265" y="304867"/>
                  <a:pt x="1316240" y="303456"/>
                </a:cubicBezTo>
                <a:cubicBezTo>
                  <a:pt x="1318216" y="302045"/>
                  <a:pt x="1320050" y="301057"/>
                  <a:pt x="1321742" y="300493"/>
                </a:cubicBezTo>
                <a:lnTo>
                  <a:pt x="1369144" y="283564"/>
                </a:lnTo>
                <a:cubicBezTo>
                  <a:pt x="1378737" y="279614"/>
                  <a:pt x="1388613" y="277357"/>
                  <a:pt x="1398770" y="276792"/>
                </a:cubicBezTo>
                <a:cubicBezTo>
                  <a:pt x="1404978" y="276792"/>
                  <a:pt x="1409774" y="279050"/>
                  <a:pt x="1413160" y="283564"/>
                </a:cubicBezTo>
                <a:cubicBezTo>
                  <a:pt x="1421625" y="296543"/>
                  <a:pt x="1432346" y="307547"/>
                  <a:pt x="1445326" y="316576"/>
                </a:cubicBezTo>
                <a:cubicBezTo>
                  <a:pt x="1444761" y="317705"/>
                  <a:pt x="1444338" y="319256"/>
                  <a:pt x="1444056" y="321231"/>
                </a:cubicBezTo>
                <a:cubicBezTo>
                  <a:pt x="1443774" y="323207"/>
                  <a:pt x="1443068" y="325041"/>
                  <a:pt x="1441940" y="326733"/>
                </a:cubicBezTo>
                <a:cubicBezTo>
                  <a:pt x="1440811" y="328426"/>
                  <a:pt x="1439541" y="330260"/>
                  <a:pt x="1438131" y="332235"/>
                </a:cubicBezTo>
                <a:cubicBezTo>
                  <a:pt x="1436720" y="334211"/>
                  <a:pt x="1435027" y="336327"/>
                  <a:pt x="1433052" y="338584"/>
                </a:cubicBezTo>
                <a:cubicBezTo>
                  <a:pt x="1431077" y="340841"/>
                  <a:pt x="1428396" y="342534"/>
                  <a:pt x="1425010" y="343663"/>
                </a:cubicBezTo>
                <a:cubicBezTo>
                  <a:pt x="1414289" y="346484"/>
                  <a:pt x="1403567" y="347895"/>
                  <a:pt x="1392845" y="347895"/>
                </a:cubicBezTo>
                <a:lnTo>
                  <a:pt x="1387766" y="347895"/>
                </a:lnTo>
                <a:cubicBezTo>
                  <a:pt x="1366322" y="348459"/>
                  <a:pt x="1347136" y="355513"/>
                  <a:pt x="1330207" y="369056"/>
                </a:cubicBezTo>
                <a:cubicBezTo>
                  <a:pt x="1321178" y="376392"/>
                  <a:pt x="1312008" y="383164"/>
                  <a:pt x="1302697" y="389372"/>
                </a:cubicBezTo>
                <a:cubicBezTo>
                  <a:pt x="1293386" y="395579"/>
                  <a:pt x="1284216" y="402351"/>
                  <a:pt x="1275187" y="409687"/>
                </a:cubicBezTo>
                <a:cubicBezTo>
                  <a:pt x="1273494" y="411944"/>
                  <a:pt x="1271237" y="414201"/>
                  <a:pt x="1268415" y="416458"/>
                </a:cubicBezTo>
                <a:cubicBezTo>
                  <a:pt x="1230607" y="446367"/>
                  <a:pt x="1211138" y="464989"/>
                  <a:pt x="1210010" y="472325"/>
                </a:cubicBezTo>
                <a:lnTo>
                  <a:pt x="1237096" y="460474"/>
                </a:lnTo>
                <a:lnTo>
                  <a:pt x="1240482" y="459628"/>
                </a:lnTo>
                <a:lnTo>
                  <a:pt x="1270108" y="446084"/>
                </a:lnTo>
                <a:cubicBezTo>
                  <a:pt x="1290988" y="437055"/>
                  <a:pt x="1314688" y="429155"/>
                  <a:pt x="1341211" y="422383"/>
                </a:cubicBezTo>
                <a:cubicBezTo>
                  <a:pt x="1369426" y="413919"/>
                  <a:pt x="1386638" y="409687"/>
                  <a:pt x="1392845" y="409687"/>
                </a:cubicBezTo>
                <a:cubicBezTo>
                  <a:pt x="1395102" y="409687"/>
                  <a:pt x="1397641" y="412226"/>
                  <a:pt x="1400463" y="417305"/>
                </a:cubicBezTo>
                <a:cubicBezTo>
                  <a:pt x="1403285" y="422383"/>
                  <a:pt x="1407235" y="426334"/>
                  <a:pt x="1412314" y="429155"/>
                </a:cubicBezTo>
                <a:cubicBezTo>
                  <a:pt x="1412878" y="429155"/>
                  <a:pt x="1413160" y="429437"/>
                  <a:pt x="1413160" y="430002"/>
                </a:cubicBezTo>
                <a:cubicBezTo>
                  <a:pt x="1417110" y="432259"/>
                  <a:pt x="1419367" y="434234"/>
                  <a:pt x="1419932" y="435927"/>
                </a:cubicBezTo>
                <a:cubicBezTo>
                  <a:pt x="1419932" y="438184"/>
                  <a:pt x="1418239" y="441006"/>
                  <a:pt x="1414853" y="444391"/>
                </a:cubicBezTo>
                <a:cubicBezTo>
                  <a:pt x="1411467" y="447777"/>
                  <a:pt x="1404695" y="450317"/>
                  <a:pt x="1394538" y="452010"/>
                </a:cubicBezTo>
                <a:cubicBezTo>
                  <a:pt x="1393409" y="452010"/>
                  <a:pt x="1392563" y="452292"/>
                  <a:pt x="1391999" y="452856"/>
                </a:cubicBezTo>
                <a:cubicBezTo>
                  <a:pt x="1377326" y="455113"/>
                  <a:pt x="1362937" y="458217"/>
                  <a:pt x="1348829" y="462167"/>
                </a:cubicBezTo>
                <a:lnTo>
                  <a:pt x="1343750" y="463860"/>
                </a:lnTo>
                <a:lnTo>
                  <a:pt x="1338672" y="463014"/>
                </a:lnTo>
                <a:cubicBezTo>
                  <a:pt x="1336415" y="463014"/>
                  <a:pt x="1333029" y="464283"/>
                  <a:pt x="1328514" y="466823"/>
                </a:cubicBezTo>
                <a:cubicBezTo>
                  <a:pt x="1323999" y="469362"/>
                  <a:pt x="1321742" y="472325"/>
                  <a:pt x="1321742" y="475710"/>
                </a:cubicBezTo>
                <a:cubicBezTo>
                  <a:pt x="1321742" y="477968"/>
                  <a:pt x="1323153" y="481354"/>
                  <a:pt x="1325975" y="485868"/>
                </a:cubicBezTo>
                <a:cubicBezTo>
                  <a:pt x="1329360" y="492640"/>
                  <a:pt x="1333593" y="496308"/>
                  <a:pt x="1338672" y="496872"/>
                </a:cubicBezTo>
                <a:cubicBezTo>
                  <a:pt x="1355037" y="488972"/>
                  <a:pt x="1367451" y="484175"/>
                  <a:pt x="1375916" y="482482"/>
                </a:cubicBezTo>
                <a:lnTo>
                  <a:pt x="1378455" y="482482"/>
                </a:lnTo>
                <a:cubicBezTo>
                  <a:pt x="1388613" y="484739"/>
                  <a:pt x="1396231" y="490665"/>
                  <a:pt x="1401310" y="500258"/>
                </a:cubicBezTo>
                <a:cubicBezTo>
                  <a:pt x="1404131" y="503644"/>
                  <a:pt x="1407517" y="506465"/>
                  <a:pt x="1411467" y="508722"/>
                </a:cubicBezTo>
                <a:cubicBezTo>
                  <a:pt x="1412596" y="509287"/>
                  <a:pt x="1413442" y="510133"/>
                  <a:pt x="1414006" y="511262"/>
                </a:cubicBezTo>
                <a:cubicBezTo>
                  <a:pt x="1420214" y="515212"/>
                  <a:pt x="1423318" y="519162"/>
                  <a:pt x="1423318" y="523112"/>
                </a:cubicBezTo>
                <a:cubicBezTo>
                  <a:pt x="1423318" y="525934"/>
                  <a:pt x="1421907" y="528473"/>
                  <a:pt x="1419085" y="530730"/>
                </a:cubicBezTo>
                <a:cubicBezTo>
                  <a:pt x="1408928" y="539195"/>
                  <a:pt x="1397218" y="545543"/>
                  <a:pt x="1383957" y="549776"/>
                </a:cubicBezTo>
                <a:cubicBezTo>
                  <a:pt x="1370696" y="554008"/>
                  <a:pt x="1355037" y="560639"/>
                  <a:pt x="1336979" y="569667"/>
                </a:cubicBezTo>
                <a:cubicBezTo>
                  <a:pt x="1335850" y="569667"/>
                  <a:pt x="1334157" y="570796"/>
                  <a:pt x="1331900" y="573053"/>
                </a:cubicBezTo>
                <a:lnTo>
                  <a:pt x="1316664" y="602679"/>
                </a:lnTo>
                <a:cubicBezTo>
                  <a:pt x="1318921" y="606630"/>
                  <a:pt x="1322871" y="608605"/>
                  <a:pt x="1328514" y="608605"/>
                </a:cubicBezTo>
                <a:cubicBezTo>
                  <a:pt x="1350522" y="604655"/>
                  <a:pt x="1371966" y="602397"/>
                  <a:pt x="1392845" y="601833"/>
                </a:cubicBezTo>
                <a:lnTo>
                  <a:pt x="1469873" y="605219"/>
                </a:lnTo>
                <a:cubicBezTo>
                  <a:pt x="1487366" y="605219"/>
                  <a:pt x="1501474" y="612273"/>
                  <a:pt x="1512196" y="626380"/>
                </a:cubicBezTo>
                <a:cubicBezTo>
                  <a:pt x="1520096" y="637102"/>
                  <a:pt x="1528561" y="647824"/>
                  <a:pt x="1537590" y="658546"/>
                </a:cubicBezTo>
                <a:cubicBezTo>
                  <a:pt x="1539847" y="660803"/>
                  <a:pt x="1540975" y="663342"/>
                  <a:pt x="1540975" y="666164"/>
                </a:cubicBezTo>
                <a:cubicBezTo>
                  <a:pt x="1540975" y="668985"/>
                  <a:pt x="1540693" y="671384"/>
                  <a:pt x="1540129" y="673359"/>
                </a:cubicBezTo>
                <a:cubicBezTo>
                  <a:pt x="1539565" y="675334"/>
                  <a:pt x="1539000" y="677309"/>
                  <a:pt x="1538436" y="679284"/>
                </a:cubicBezTo>
                <a:cubicBezTo>
                  <a:pt x="1537872" y="681259"/>
                  <a:pt x="1536461" y="682247"/>
                  <a:pt x="1534204" y="682247"/>
                </a:cubicBezTo>
                <a:cubicBezTo>
                  <a:pt x="1529689" y="685068"/>
                  <a:pt x="1524893" y="687608"/>
                  <a:pt x="1519814" y="689865"/>
                </a:cubicBezTo>
                <a:cubicBezTo>
                  <a:pt x="1510221" y="687608"/>
                  <a:pt x="1500628" y="686197"/>
                  <a:pt x="1491034" y="685633"/>
                </a:cubicBezTo>
                <a:cubicBezTo>
                  <a:pt x="1488213" y="685633"/>
                  <a:pt x="1486097" y="685068"/>
                  <a:pt x="1484686" y="683940"/>
                </a:cubicBezTo>
                <a:cubicBezTo>
                  <a:pt x="1483275" y="682811"/>
                  <a:pt x="1481723" y="681965"/>
                  <a:pt x="1480030" y="681400"/>
                </a:cubicBezTo>
                <a:lnTo>
                  <a:pt x="1462255" y="677168"/>
                </a:lnTo>
                <a:cubicBezTo>
                  <a:pt x="1450404" y="673782"/>
                  <a:pt x="1438554" y="671243"/>
                  <a:pt x="1426703" y="669550"/>
                </a:cubicBezTo>
                <a:cubicBezTo>
                  <a:pt x="1417110" y="668985"/>
                  <a:pt x="1407517" y="667575"/>
                  <a:pt x="1397924" y="665317"/>
                </a:cubicBezTo>
                <a:cubicBezTo>
                  <a:pt x="1390588" y="663625"/>
                  <a:pt x="1382828" y="662214"/>
                  <a:pt x="1374646" y="661085"/>
                </a:cubicBezTo>
                <a:cubicBezTo>
                  <a:pt x="1366464" y="659957"/>
                  <a:pt x="1358140" y="658546"/>
                  <a:pt x="1349676" y="656853"/>
                </a:cubicBezTo>
                <a:cubicBezTo>
                  <a:pt x="1333875" y="652903"/>
                  <a:pt x="1316381" y="650928"/>
                  <a:pt x="1297195" y="650928"/>
                </a:cubicBezTo>
                <a:lnTo>
                  <a:pt x="1284498" y="650928"/>
                </a:lnTo>
                <a:cubicBezTo>
                  <a:pt x="1263054" y="651492"/>
                  <a:pt x="1244432" y="653467"/>
                  <a:pt x="1228632" y="656853"/>
                </a:cubicBezTo>
                <a:lnTo>
                  <a:pt x="1188848" y="662778"/>
                </a:lnTo>
                <a:cubicBezTo>
                  <a:pt x="1180384" y="662778"/>
                  <a:pt x="1169521" y="665035"/>
                  <a:pt x="1156260" y="669550"/>
                </a:cubicBezTo>
                <a:cubicBezTo>
                  <a:pt x="1142998" y="674064"/>
                  <a:pt x="1129596" y="677732"/>
                  <a:pt x="1116053" y="680554"/>
                </a:cubicBezTo>
                <a:lnTo>
                  <a:pt x="1088120" y="689018"/>
                </a:lnTo>
                <a:cubicBezTo>
                  <a:pt x="1071755" y="693533"/>
                  <a:pt x="1062444" y="695790"/>
                  <a:pt x="1060186" y="695790"/>
                </a:cubicBezTo>
                <a:cubicBezTo>
                  <a:pt x="1053979" y="695790"/>
                  <a:pt x="1048618" y="693251"/>
                  <a:pt x="1044104" y="688172"/>
                </a:cubicBezTo>
                <a:cubicBezTo>
                  <a:pt x="1045232" y="683657"/>
                  <a:pt x="1048054" y="680836"/>
                  <a:pt x="1052568" y="679707"/>
                </a:cubicBezTo>
                <a:lnTo>
                  <a:pt x="1111820" y="651774"/>
                </a:lnTo>
                <a:cubicBezTo>
                  <a:pt x="1137214" y="637102"/>
                  <a:pt x="1165712" y="622994"/>
                  <a:pt x="1197313" y="609451"/>
                </a:cubicBezTo>
                <a:cubicBezTo>
                  <a:pt x="1204649" y="606630"/>
                  <a:pt x="1212408" y="603385"/>
                  <a:pt x="1220591" y="599717"/>
                </a:cubicBezTo>
                <a:cubicBezTo>
                  <a:pt x="1228773" y="596049"/>
                  <a:pt x="1233146" y="593086"/>
                  <a:pt x="1233711" y="590829"/>
                </a:cubicBezTo>
                <a:cubicBezTo>
                  <a:pt x="1233711" y="589700"/>
                  <a:pt x="1232864" y="588572"/>
                  <a:pt x="1231171" y="587443"/>
                </a:cubicBezTo>
                <a:cubicBezTo>
                  <a:pt x="1227222" y="585186"/>
                  <a:pt x="1223553" y="583493"/>
                  <a:pt x="1220167" y="582364"/>
                </a:cubicBezTo>
                <a:cubicBezTo>
                  <a:pt x="1199852" y="581236"/>
                  <a:pt x="1185463" y="580671"/>
                  <a:pt x="1176998" y="580671"/>
                </a:cubicBezTo>
                <a:lnTo>
                  <a:pt x="1167687" y="581518"/>
                </a:lnTo>
                <a:cubicBezTo>
                  <a:pt x="1166558" y="581518"/>
                  <a:pt x="1165712" y="581236"/>
                  <a:pt x="1165147" y="580671"/>
                </a:cubicBezTo>
                <a:cubicBezTo>
                  <a:pt x="1160633" y="577850"/>
                  <a:pt x="1156965" y="575028"/>
                  <a:pt x="1154144" y="572207"/>
                </a:cubicBezTo>
                <a:cubicBezTo>
                  <a:pt x="1151322" y="569385"/>
                  <a:pt x="1149911" y="567410"/>
                  <a:pt x="1149911" y="566282"/>
                </a:cubicBezTo>
                <a:cubicBezTo>
                  <a:pt x="1149911" y="564589"/>
                  <a:pt x="1151322" y="562896"/>
                  <a:pt x="1154144" y="561203"/>
                </a:cubicBezTo>
                <a:cubicBezTo>
                  <a:pt x="1154708" y="561203"/>
                  <a:pt x="1154990" y="560921"/>
                  <a:pt x="1154990" y="560356"/>
                </a:cubicBezTo>
                <a:lnTo>
                  <a:pt x="1156683" y="560356"/>
                </a:lnTo>
                <a:cubicBezTo>
                  <a:pt x="1171919" y="557535"/>
                  <a:pt x="1186591" y="553303"/>
                  <a:pt x="1200699" y="547660"/>
                </a:cubicBezTo>
                <a:cubicBezTo>
                  <a:pt x="1204649" y="545967"/>
                  <a:pt x="1208317" y="544556"/>
                  <a:pt x="1211703" y="543427"/>
                </a:cubicBezTo>
                <a:cubicBezTo>
                  <a:pt x="1215089" y="542299"/>
                  <a:pt x="1218474" y="541170"/>
                  <a:pt x="1221860" y="540041"/>
                </a:cubicBezTo>
                <a:cubicBezTo>
                  <a:pt x="1225246" y="538913"/>
                  <a:pt x="1229196" y="537784"/>
                  <a:pt x="1233711" y="536656"/>
                </a:cubicBezTo>
                <a:lnTo>
                  <a:pt x="1234557" y="535809"/>
                </a:lnTo>
                <a:lnTo>
                  <a:pt x="1256565" y="528191"/>
                </a:lnTo>
                <a:cubicBezTo>
                  <a:pt x="1261080" y="527062"/>
                  <a:pt x="1265171" y="524523"/>
                  <a:pt x="1268839" y="520573"/>
                </a:cubicBezTo>
                <a:cubicBezTo>
                  <a:pt x="1272507" y="516623"/>
                  <a:pt x="1274482" y="512531"/>
                  <a:pt x="1274764" y="508299"/>
                </a:cubicBezTo>
                <a:cubicBezTo>
                  <a:pt x="1275046" y="504067"/>
                  <a:pt x="1275610" y="500681"/>
                  <a:pt x="1276457" y="498142"/>
                </a:cubicBezTo>
                <a:cubicBezTo>
                  <a:pt x="1277303" y="495602"/>
                  <a:pt x="1277726" y="493768"/>
                  <a:pt x="1277726" y="492640"/>
                </a:cubicBezTo>
                <a:cubicBezTo>
                  <a:pt x="1277726" y="486997"/>
                  <a:pt x="1273494" y="484175"/>
                  <a:pt x="1265030" y="484175"/>
                </a:cubicBezTo>
                <a:cubicBezTo>
                  <a:pt x="1261644" y="484175"/>
                  <a:pt x="1258540" y="484457"/>
                  <a:pt x="1255718" y="485021"/>
                </a:cubicBezTo>
                <a:cubicBezTo>
                  <a:pt x="1246690" y="488407"/>
                  <a:pt x="1240482" y="491229"/>
                  <a:pt x="1237096" y="493486"/>
                </a:cubicBezTo>
                <a:lnTo>
                  <a:pt x="1216782" y="502797"/>
                </a:lnTo>
                <a:cubicBezTo>
                  <a:pt x="1211138" y="505619"/>
                  <a:pt x="1206060" y="508722"/>
                  <a:pt x="1201545" y="512108"/>
                </a:cubicBezTo>
                <a:cubicBezTo>
                  <a:pt x="1191952" y="518880"/>
                  <a:pt x="1181795" y="524241"/>
                  <a:pt x="1171072" y="528191"/>
                </a:cubicBezTo>
                <a:cubicBezTo>
                  <a:pt x="1168251" y="529320"/>
                  <a:pt x="1165571" y="530589"/>
                  <a:pt x="1163031" y="532000"/>
                </a:cubicBezTo>
                <a:cubicBezTo>
                  <a:pt x="1160492" y="533411"/>
                  <a:pt x="1158093" y="534539"/>
                  <a:pt x="1155836" y="535386"/>
                </a:cubicBezTo>
                <a:cubicBezTo>
                  <a:pt x="1153579" y="536232"/>
                  <a:pt x="1151604" y="537220"/>
                  <a:pt x="1149911" y="538348"/>
                </a:cubicBezTo>
                <a:lnTo>
                  <a:pt x="1120285" y="511262"/>
                </a:lnTo>
                <a:cubicBezTo>
                  <a:pt x="1127621" y="501104"/>
                  <a:pt x="1138343" y="491229"/>
                  <a:pt x="1152450" y="481636"/>
                </a:cubicBezTo>
                <a:cubicBezTo>
                  <a:pt x="1160351" y="475993"/>
                  <a:pt x="1167828" y="469785"/>
                  <a:pt x="1174882" y="463014"/>
                </a:cubicBezTo>
                <a:cubicBezTo>
                  <a:pt x="1181936" y="456242"/>
                  <a:pt x="1189131" y="450458"/>
                  <a:pt x="1196466" y="445661"/>
                </a:cubicBezTo>
                <a:cubicBezTo>
                  <a:pt x="1203802" y="440865"/>
                  <a:pt x="1210574" y="435927"/>
                  <a:pt x="1216782" y="430848"/>
                </a:cubicBezTo>
                <a:cubicBezTo>
                  <a:pt x="1226375" y="422383"/>
                  <a:pt x="1236250" y="414201"/>
                  <a:pt x="1246407" y="406301"/>
                </a:cubicBezTo>
                <a:lnTo>
                  <a:pt x="1287884" y="372442"/>
                </a:lnTo>
                <a:cubicBezTo>
                  <a:pt x="1290706" y="370749"/>
                  <a:pt x="1292116" y="368210"/>
                  <a:pt x="1292116" y="364824"/>
                </a:cubicBezTo>
                <a:lnTo>
                  <a:pt x="1292116" y="363131"/>
                </a:lnTo>
                <a:lnTo>
                  <a:pt x="1298888" y="364824"/>
                </a:lnTo>
                <a:lnTo>
                  <a:pt x="1292116" y="355513"/>
                </a:lnTo>
                <a:lnTo>
                  <a:pt x="1292116" y="363131"/>
                </a:lnTo>
                <a:cubicBezTo>
                  <a:pt x="1289859" y="361438"/>
                  <a:pt x="1287320" y="360592"/>
                  <a:pt x="1284498" y="360592"/>
                </a:cubicBezTo>
                <a:cubicBezTo>
                  <a:pt x="1282241" y="360592"/>
                  <a:pt x="1279702" y="361156"/>
                  <a:pt x="1276880" y="362285"/>
                </a:cubicBezTo>
                <a:lnTo>
                  <a:pt x="1274341" y="362285"/>
                </a:lnTo>
                <a:lnTo>
                  <a:pt x="1246407" y="371596"/>
                </a:lnTo>
                <a:lnTo>
                  <a:pt x="1194773" y="385986"/>
                </a:lnTo>
                <a:cubicBezTo>
                  <a:pt x="1188002" y="389372"/>
                  <a:pt x="1181230" y="391629"/>
                  <a:pt x="1174458" y="392757"/>
                </a:cubicBezTo>
                <a:cubicBezTo>
                  <a:pt x="1167687" y="393886"/>
                  <a:pt x="1164019" y="397554"/>
                  <a:pt x="1163454" y="403761"/>
                </a:cubicBezTo>
                <a:cubicBezTo>
                  <a:pt x="1161197" y="413919"/>
                  <a:pt x="1157812" y="423512"/>
                  <a:pt x="1153297" y="432541"/>
                </a:cubicBezTo>
                <a:lnTo>
                  <a:pt x="1148219" y="445238"/>
                </a:lnTo>
                <a:cubicBezTo>
                  <a:pt x="1141447" y="461038"/>
                  <a:pt x="1134393" y="476557"/>
                  <a:pt x="1127057" y="491793"/>
                </a:cubicBezTo>
                <a:lnTo>
                  <a:pt x="1121978" y="502797"/>
                </a:lnTo>
                <a:cubicBezTo>
                  <a:pt x="1118028" y="512955"/>
                  <a:pt x="1112949" y="522548"/>
                  <a:pt x="1106742" y="531577"/>
                </a:cubicBezTo>
                <a:cubicBezTo>
                  <a:pt x="1103356" y="536091"/>
                  <a:pt x="1100535" y="540888"/>
                  <a:pt x="1098277" y="545967"/>
                </a:cubicBezTo>
                <a:cubicBezTo>
                  <a:pt x="1096020" y="551045"/>
                  <a:pt x="1093198" y="555842"/>
                  <a:pt x="1089812" y="560356"/>
                </a:cubicBezTo>
                <a:cubicBezTo>
                  <a:pt x="1084734" y="566564"/>
                  <a:pt x="1079655" y="573335"/>
                  <a:pt x="1074576" y="580671"/>
                </a:cubicBezTo>
                <a:cubicBezTo>
                  <a:pt x="1069498" y="588007"/>
                  <a:pt x="1065548" y="593933"/>
                  <a:pt x="1062726" y="598447"/>
                </a:cubicBezTo>
                <a:cubicBezTo>
                  <a:pt x="1052568" y="613119"/>
                  <a:pt x="1045797" y="622148"/>
                  <a:pt x="1042411" y="625534"/>
                </a:cubicBezTo>
                <a:cubicBezTo>
                  <a:pt x="1037332" y="631177"/>
                  <a:pt x="1033382" y="637666"/>
                  <a:pt x="1030560" y="645002"/>
                </a:cubicBezTo>
                <a:cubicBezTo>
                  <a:pt x="1030560" y="646131"/>
                  <a:pt x="1029150" y="647542"/>
                  <a:pt x="1026328" y="649235"/>
                </a:cubicBezTo>
                <a:lnTo>
                  <a:pt x="1024635" y="650081"/>
                </a:lnTo>
                <a:lnTo>
                  <a:pt x="1008552" y="661085"/>
                </a:lnTo>
                <a:cubicBezTo>
                  <a:pt x="985416" y="683093"/>
                  <a:pt x="960868" y="703408"/>
                  <a:pt x="934910" y="722030"/>
                </a:cubicBezTo>
                <a:lnTo>
                  <a:pt x="923906" y="728802"/>
                </a:lnTo>
                <a:lnTo>
                  <a:pt x="920521" y="728802"/>
                </a:lnTo>
                <a:cubicBezTo>
                  <a:pt x="940271" y="696636"/>
                  <a:pt x="958047" y="662496"/>
                  <a:pt x="973847" y="626380"/>
                </a:cubicBezTo>
                <a:cubicBezTo>
                  <a:pt x="969333" y="623559"/>
                  <a:pt x="964537" y="619891"/>
                  <a:pt x="959458" y="615376"/>
                </a:cubicBezTo>
                <a:cubicBezTo>
                  <a:pt x="943657" y="597883"/>
                  <a:pt x="927998" y="580530"/>
                  <a:pt x="912479" y="563319"/>
                </a:cubicBezTo>
                <a:cubicBezTo>
                  <a:pt x="896961" y="546108"/>
                  <a:pt x="880173" y="530730"/>
                  <a:pt x="862115" y="517187"/>
                </a:cubicBezTo>
                <a:cubicBezTo>
                  <a:pt x="857601" y="514365"/>
                  <a:pt x="852804" y="512955"/>
                  <a:pt x="847725" y="512955"/>
                </a:cubicBezTo>
                <a:cubicBezTo>
                  <a:pt x="845468" y="512955"/>
                  <a:pt x="840671" y="513801"/>
                  <a:pt x="833335" y="515494"/>
                </a:cubicBezTo>
                <a:cubicBezTo>
                  <a:pt x="825999" y="516058"/>
                  <a:pt x="819228" y="518598"/>
                  <a:pt x="813020" y="523112"/>
                </a:cubicBezTo>
                <a:cubicBezTo>
                  <a:pt x="812456" y="523676"/>
                  <a:pt x="811327" y="523959"/>
                  <a:pt x="809634" y="523959"/>
                </a:cubicBezTo>
                <a:cubicBezTo>
                  <a:pt x="806813" y="522266"/>
                  <a:pt x="804273" y="521419"/>
                  <a:pt x="802016" y="521419"/>
                </a:cubicBezTo>
                <a:cubicBezTo>
                  <a:pt x="798066" y="521419"/>
                  <a:pt x="793834" y="523394"/>
                  <a:pt x="789319" y="527344"/>
                </a:cubicBezTo>
                <a:cubicBezTo>
                  <a:pt x="779162" y="517187"/>
                  <a:pt x="768158" y="507029"/>
                  <a:pt x="756307" y="496872"/>
                </a:cubicBezTo>
                <a:cubicBezTo>
                  <a:pt x="752921" y="493486"/>
                  <a:pt x="751228" y="490100"/>
                  <a:pt x="751228" y="486714"/>
                </a:cubicBezTo>
                <a:cubicBezTo>
                  <a:pt x="751228" y="484457"/>
                  <a:pt x="752075" y="482482"/>
                  <a:pt x="753768" y="480789"/>
                </a:cubicBezTo>
                <a:cubicBezTo>
                  <a:pt x="758282" y="476839"/>
                  <a:pt x="763361" y="474018"/>
                  <a:pt x="769004" y="472325"/>
                </a:cubicBezTo>
                <a:cubicBezTo>
                  <a:pt x="783112" y="470067"/>
                  <a:pt x="797502" y="468092"/>
                  <a:pt x="812174" y="466399"/>
                </a:cubicBezTo>
                <a:cubicBezTo>
                  <a:pt x="822331" y="465835"/>
                  <a:pt x="831924" y="463296"/>
                  <a:pt x="840953" y="458781"/>
                </a:cubicBezTo>
                <a:lnTo>
                  <a:pt x="859575" y="450317"/>
                </a:lnTo>
                <a:cubicBezTo>
                  <a:pt x="875376" y="442416"/>
                  <a:pt x="887226" y="435927"/>
                  <a:pt x="895127" y="430848"/>
                </a:cubicBezTo>
                <a:cubicBezTo>
                  <a:pt x="899077" y="428027"/>
                  <a:pt x="902745" y="426616"/>
                  <a:pt x="906131" y="426616"/>
                </a:cubicBezTo>
                <a:cubicBezTo>
                  <a:pt x="909517" y="426616"/>
                  <a:pt x="911774" y="425628"/>
                  <a:pt x="912902" y="423653"/>
                </a:cubicBezTo>
                <a:cubicBezTo>
                  <a:pt x="914031" y="421678"/>
                  <a:pt x="917135" y="420691"/>
                  <a:pt x="922214" y="420691"/>
                </a:cubicBezTo>
                <a:cubicBezTo>
                  <a:pt x="923342" y="415047"/>
                  <a:pt x="927574" y="411379"/>
                  <a:pt x="934910" y="409687"/>
                </a:cubicBezTo>
                <a:lnTo>
                  <a:pt x="941682" y="406301"/>
                </a:lnTo>
                <a:cubicBezTo>
                  <a:pt x="950711" y="400658"/>
                  <a:pt x="955225" y="392757"/>
                  <a:pt x="955225" y="382600"/>
                </a:cubicBezTo>
                <a:lnTo>
                  <a:pt x="956072" y="372442"/>
                </a:lnTo>
                <a:lnTo>
                  <a:pt x="958611" y="346202"/>
                </a:lnTo>
                <a:cubicBezTo>
                  <a:pt x="958611" y="343945"/>
                  <a:pt x="960022" y="339995"/>
                  <a:pt x="962843" y="334352"/>
                </a:cubicBezTo>
                <a:lnTo>
                  <a:pt x="959458" y="325887"/>
                </a:lnTo>
                <a:cubicBezTo>
                  <a:pt x="955508" y="325887"/>
                  <a:pt x="952686" y="326169"/>
                  <a:pt x="950993" y="326733"/>
                </a:cubicBezTo>
                <a:cubicBezTo>
                  <a:pt x="923906" y="336891"/>
                  <a:pt x="901334" y="341970"/>
                  <a:pt x="883276" y="341970"/>
                </a:cubicBezTo>
                <a:cubicBezTo>
                  <a:pt x="875940" y="341970"/>
                  <a:pt x="868604" y="340841"/>
                  <a:pt x="861269" y="338584"/>
                </a:cubicBezTo>
                <a:cubicBezTo>
                  <a:pt x="860704" y="338020"/>
                  <a:pt x="859857" y="337737"/>
                  <a:pt x="858729" y="337737"/>
                </a:cubicBezTo>
                <a:cubicBezTo>
                  <a:pt x="846878" y="333223"/>
                  <a:pt x="833618" y="321655"/>
                  <a:pt x="818945" y="303033"/>
                </a:cubicBezTo>
                <a:cubicBezTo>
                  <a:pt x="817817" y="302468"/>
                  <a:pt x="817253" y="300211"/>
                  <a:pt x="817253" y="296261"/>
                </a:cubicBezTo>
                <a:cubicBezTo>
                  <a:pt x="817253" y="294004"/>
                  <a:pt x="818381" y="292875"/>
                  <a:pt x="820638" y="292875"/>
                </a:cubicBezTo>
                <a:cubicBezTo>
                  <a:pt x="824024" y="292875"/>
                  <a:pt x="827974" y="294286"/>
                  <a:pt x="832489" y="297107"/>
                </a:cubicBezTo>
                <a:cubicBezTo>
                  <a:pt x="841518" y="302750"/>
                  <a:pt x="850829" y="305572"/>
                  <a:pt x="860422" y="305572"/>
                </a:cubicBezTo>
                <a:cubicBezTo>
                  <a:pt x="867758" y="305572"/>
                  <a:pt x="874812" y="304161"/>
                  <a:pt x="881583" y="301340"/>
                </a:cubicBezTo>
                <a:cubicBezTo>
                  <a:pt x="883841" y="300211"/>
                  <a:pt x="886380" y="299224"/>
                  <a:pt x="889202" y="298377"/>
                </a:cubicBezTo>
                <a:cubicBezTo>
                  <a:pt x="892023" y="297531"/>
                  <a:pt x="914031" y="286950"/>
                  <a:pt x="955225" y="266635"/>
                </a:cubicBezTo>
                <a:cubicBezTo>
                  <a:pt x="963690" y="262120"/>
                  <a:pt x="967922" y="255913"/>
                  <a:pt x="967922" y="248013"/>
                </a:cubicBezTo>
                <a:cubicBezTo>
                  <a:pt x="967922" y="242370"/>
                  <a:pt x="968486" y="236868"/>
                  <a:pt x="969615" y="231507"/>
                </a:cubicBezTo>
                <a:cubicBezTo>
                  <a:pt x="970744" y="226146"/>
                  <a:pt x="971308" y="220644"/>
                  <a:pt x="971308" y="215001"/>
                </a:cubicBezTo>
                <a:cubicBezTo>
                  <a:pt x="971308" y="206536"/>
                  <a:pt x="971731" y="198777"/>
                  <a:pt x="972578" y="191723"/>
                </a:cubicBezTo>
                <a:cubicBezTo>
                  <a:pt x="973425" y="184669"/>
                  <a:pt x="973847" y="178321"/>
                  <a:pt x="973847" y="172678"/>
                </a:cubicBezTo>
                <a:cubicBezTo>
                  <a:pt x="973847" y="168728"/>
                  <a:pt x="973847" y="164919"/>
                  <a:pt x="973847" y="161251"/>
                </a:cubicBezTo>
                <a:cubicBezTo>
                  <a:pt x="973847" y="157583"/>
                  <a:pt x="972719" y="153491"/>
                  <a:pt x="970462" y="148977"/>
                </a:cubicBezTo>
                <a:cubicBezTo>
                  <a:pt x="964818" y="142205"/>
                  <a:pt x="961997" y="134869"/>
                  <a:pt x="961997" y="126969"/>
                </a:cubicBezTo>
                <a:cubicBezTo>
                  <a:pt x="961997" y="122454"/>
                  <a:pt x="962843" y="117940"/>
                  <a:pt x="964537" y="113426"/>
                </a:cubicBezTo>
                <a:cubicBezTo>
                  <a:pt x="966794" y="105525"/>
                  <a:pt x="971872" y="90853"/>
                  <a:pt x="979773" y="69409"/>
                </a:cubicBezTo>
                <a:cubicBezTo>
                  <a:pt x="980901" y="66588"/>
                  <a:pt x="985698" y="58970"/>
                  <a:pt x="994163" y="46555"/>
                </a:cubicBezTo>
                <a:lnTo>
                  <a:pt x="1002627" y="37244"/>
                </a:lnTo>
                <a:lnTo>
                  <a:pt x="1008552" y="38937"/>
                </a:lnTo>
                <a:cubicBezTo>
                  <a:pt x="1011374" y="37244"/>
                  <a:pt x="1013631" y="36397"/>
                  <a:pt x="1015324" y="36397"/>
                </a:cubicBezTo>
                <a:close/>
                <a:moveTo>
                  <a:pt x="284411" y="33858"/>
                </a:moveTo>
                <a:cubicBezTo>
                  <a:pt x="289489" y="33858"/>
                  <a:pt x="293157" y="36115"/>
                  <a:pt x="295415" y="40630"/>
                </a:cubicBezTo>
                <a:cubicBezTo>
                  <a:pt x="302750" y="51352"/>
                  <a:pt x="311215" y="60663"/>
                  <a:pt x="320808" y="68563"/>
                </a:cubicBezTo>
                <a:cubicBezTo>
                  <a:pt x="323066" y="69692"/>
                  <a:pt x="324194" y="71384"/>
                  <a:pt x="324194" y="73642"/>
                </a:cubicBezTo>
                <a:cubicBezTo>
                  <a:pt x="320808" y="80978"/>
                  <a:pt x="316576" y="88596"/>
                  <a:pt x="311498" y="96496"/>
                </a:cubicBezTo>
                <a:cubicBezTo>
                  <a:pt x="310369" y="99318"/>
                  <a:pt x="309522" y="102421"/>
                  <a:pt x="308958" y="105807"/>
                </a:cubicBezTo>
                <a:cubicBezTo>
                  <a:pt x="308394" y="109193"/>
                  <a:pt x="307547" y="112720"/>
                  <a:pt x="306418" y="116388"/>
                </a:cubicBezTo>
                <a:cubicBezTo>
                  <a:pt x="305290" y="120056"/>
                  <a:pt x="304726" y="123865"/>
                  <a:pt x="304726" y="127815"/>
                </a:cubicBezTo>
                <a:lnTo>
                  <a:pt x="305572" y="136280"/>
                </a:lnTo>
                <a:lnTo>
                  <a:pt x="307265" y="136280"/>
                </a:lnTo>
                <a:lnTo>
                  <a:pt x="352127" y="112579"/>
                </a:lnTo>
                <a:cubicBezTo>
                  <a:pt x="374135" y="102986"/>
                  <a:pt x="386550" y="97343"/>
                  <a:pt x="389372" y="95650"/>
                </a:cubicBezTo>
                <a:cubicBezTo>
                  <a:pt x="397836" y="90571"/>
                  <a:pt x="404326" y="88032"/>
                  <a:pt x="408840" y="88032"/>
                </a:cubicBezTo>
                <a:cubicBezTo>
                  <a:pt x="418433" y="88032"/>
                  <a:pt x="425487" y="91699"/>
                  <a:pt x="430002" y="99035"/>
                </a:cubicBezTo>
                <a:cubicBezTo>
                  <a:pt x="436209" y="108065"/>
                  <a:pt x="443827" y="115683"/>
                  <a:pt x="452856" y="121890"/>
                </a:cubicBezTo>
                <a:cubicBezTo>
                  <a:pt x="456806" y="124712"/>
                  <a:pt x="458781" y="127533"/>
                  <a:pt x="458781" y="130355"/>
                </a:cubicBezTo>
                <a:cubicBezTo>
                  <a:pt x="458781" y="133741"/>
                  <a:pt x="456806" y="137126"/>
                  <a:pt x="452856" y="140512"/>
                </a:cubicBezTo>
                <a:cubicBezTo>
                  <a:pt x="452292" y="141641"/>
                  <a:pt x="451305" y="142911"/>
                  <a:pt x="449893" y="144321"/>
                </a:cubicBezTo>
                <a:cubicBezTo>
                  <a:pt x="448482" y="145732"/>
                  <a:pt x="446931" y="147002"/>
                  <a:pt x="445238" y="148130"/>
                </a:cubicBezTo>
                <a:cubicBezTo>
                  <a:pt x="443545" y="149259"/>
                  <a:pt x="441570" y="149823"/>
                  <a:pt x="439313" y="149823"/>
                </a:cubicBezTo>
                <a:lnTo>
                  <a:pt x="437620" y="149823"/>
                </a:lnTo>
                <a:cubicBezTo>
                  <a:pt x="431977" y="156031"/>
                  <a:pt x="425205" y="160263"/>
                  <a:pt x="417305" y="162520"/>
                </a:cubicBezTo>
                <a:cubicBezTo>
                  <a:pt x="413355" y="163649"/>
                  <a:pt x="404326" y="168445"/>
                  <a:pt x="390218" y="176910"/>
                </a:cubicBezTo>
                <a:lnTo>
                  <a:pt x="378368" y="183682"/>
                </a:lnTo>
                <a:cubicBezTo>
                  <a:pt x="378368" y="184246"/>
                  <a:pt x="378085" y="184528"/>
                  <a:pt x="377521" y="184528"/>
                </a:cubicBezTo>
                <a:lnTo>
                  <a:pt x="296261" y="226005"/>
                </a:lnTo>
                <a:lnTo>
                  <a:pt x="296261" y="229391"/>
                </a:lnTo>
                <a:cubicBezTo>
                  <a:pt x="296261" y="232212"/>
                  <a:pt x="297389" y="233623"/>
                  <a:pt x="299647" y="233623"/>
                </a:cubicBezTo>
                <a:lnTo>
                  <a:pt x="303879" y="232776"/>
                </a:lnTo>
                <a:cubicBezTo>
                  <a:pt x="324194" y="225440"/>
                  <a:pt x="359745" y="217822"/>
                  <a:pt x="410533" y="209922"/>
                </a:cubicBezTo>
                <a:lnTo>
                  <a:pt x="500258" y="193839"/>
                </a:lnTo>
                <a:lnTo>
                  <a:pt x="534116" y="186221"/>
                </a:lnTo>
                <a:cubicBezTo>
                  <a:pt x="543145" y="186221"/>
                  <a:pt x="551610" y="191018"/>
                  <a:pt x="559510" y="200611"/>
                </a:cubicBezTo>
                <a:lnTo>
                  <a:pt x="584057" y="231930"/>
                </a:lnTo>
                <a:cubicBezTo>
                  <a:pt x="584057" y="234187"/>
                  <a:pt x="583070" y="238702"/>
                  <a:pt x="581095" y="245473"/>
                </a:cubicBezTo>
                <a:cubicBezTo>
                  <a:pt x="579120" y="252245"/>
                  <a:pt x="574746" y="256901"/>
                  <a:pt x="567975" y="259440"/>
                </a:cubicBezTo>
                <a:cubicBezTo>
                  <a:pt x="561203" y="261979"/>
                  <a:pt x="554149" y="263249"/>
                  <a:pt x="546813" y="263249"/>
                </a:cubicBezTo>
                <a:cubicBezTo>
                  <a:pt x="541734" y="263249"/>
                  <a:pt x="532988" y="264378"/>
                  <a:pt x="520573" y="266635"/>
                </a:cubicBezTo>
                <a:cubicBezTo>
                  <a:pt x="517187" y="267763"/>
                  <a:pt x="514648" y="268328"/>
                  <a:pt x="512955" y="268328"/>
                </a:cubicBezTo>
                <a:cubicBezTo>
                  <a:pt x="502797" y="270021"/>
                  <a:pt x="483893" y="274817"/>
                  <a:pt x="456242" y="282718"/>
                </a:cubicBezTo>
                <a:lnTo>
                  <a:pt x="441005" y="286950"/>
                </a:lnTo>
                <a:cubicBezTo>
                  <a:pt x="431977" y="289207"/>
                  <a:pt x="423230" y="291746"/>
                  <a:pt x="414765" y="294568"/>
                </a:cubicBezTo>
                <a:cubicBezTo>
                  <a:pt x="413637" y="294568"/>
                  <a:pt x="412931" y="294991"/>
                  <a:pt x="412649" y="295838"/>
                </a:cubicBezTo>
                <a:cubicBezTo>
                  <a:pt x="412367" y="296684"/>
                  <a:pt x="412790" y="297813"/>
                  <a:pt x="413919" y="299224"/>
                </a:cubicBezTo>
                <a:cubicBezTo>
                  <a:pt x="415047" y="300634"/>
                  <a:pt x="416318" y="301904"/>
                  <a:pt x="417728" y="303033"/>
                </a:cubicBezTo>
                <a:cubicBezTo>
                  <a:pt x="419139" y="304161"/>
                  <a:pt x="419844" y="305008"/>
                  <a:pt x="419844" y="305572"/>
                </a:cubicBezTo>
                <a:lnTo>
                  <a:pt x="418998" y="308958"/>
                </a:lnTo>
                <a:cubicBezTo>
                  <a:pt x="416740" y="321373"/>
                  <a:pt x="408558" y="331530"/>
                  <a:pt x="394450" y="339430"/>
                </a:cubicBezTo>
                <a:cubicBezTo>
                  <a:pt x="389372" y="343380"/>
                  <a:pt x="384716" y="347331"/>
                  <a:pt x="380484" y="351281"/>
                </a:cubicBezTo>
                <a:cubicBezTo>
                  <a:pt x="376251" y="355231"/>
                  <a:pt x="371031" y="359181"/>
                  <a:pt x="364824" y="363131"/>
                </a:cubicBezTo>
                <a:cubicBezTo>
                  <a:pt x="368774" y="367081"/>
                  <a:pt x="372442" y="371314"/>
                  <a:pt x="375828" y="375828"/>
                </a:cubicBezTo>
                <a:cubicBezTo>
                  <a:pt x="372442" y="377521"/>
                  <a:pt x="369621" y="379778"/>
                  <a:pt x="367363" y="382600"/>
                </a:cubicBezTo>
                <a:cubicBezTo>
                  <a:pt x="365106" y="385421"/>
                  <a:pt x="361580" y="387538"/>
                  <a:pt x="356783" y="388948"/>
                </a:cubicBezTo>
                <a:cubicBezTo>
                  <a:pt x="351986" y="390359"/>
                  <a:pt x="335480" y="396143"/>
                  <a:pt x="307265" y="406301"/>
                </a:cubicBezTo>
                <a:cubicBezTo>
                  <a:pt x="292593" y="410815"/>
                  <a:pt x="283000" y="413072"/>
                  <a:pt x="278485" y="413072"/>
                </a:cubicBezTo>
                <a:cubicBezTo>
                  <a:pt x="271714" y="413072"/>
                  <a:pt x="266070" y="409969"/>
                  <a:pt x="261556" y="403761"/>
                </a:cubicBezTo>
                <a:cubicBezTo>
                  <a:pt x="259863" y="402068"/>
                  <a:pt x="254785" y="398400"/>
                  <a:pt x="246320" y="392757"/>
                </a:cubicBezTo>
                <a:lnTo>
                  <a:pt x="244627" y="394450"/>
                </a:lnTo>
                <a:lnTo>
                  <a:pt x="254785" y="407147"/>
                </a:lnTo>
                <a:lnTo>
                  <a:pt x="242088" y="407994"/>
                </a:lnTo>
                <a:lnTo>
                  <a:pt x="237855" y="419844"/>
                </a:lnTo>
                <a:lnTo>
                  <a:pt x="223466" y="423230"/>
                </a:lnTo>
                <a:cubicBezTo>
                  <a:pt x="212179" y="416458"/>
                  <a:pt x="203573" y="410392"/>
                  <a:pt x="197648" y="405031"/>
                </a:cubicBezTo>
                <a:cubicBezTo>
                  <a:pt x="191723" y="399670"/>
                  <a:pt x="185939" y="393604"/>
                  <a:pt x="180296" y="386832"/>
                </a:cubicBezTo>
                <a:cubicBezTo>
                  <a:pt x="179167" y="385139"/>
                  <a:pt x="177757" y="383446"/>
                  <a:pt x="176063" y="381753"/>
                </a:cubicBezTo>
                <a:cubicBezTo>
                  <a:pt x="174371" y="380060"/>
                  <a:pt x="173524" y="373853"/>
                  <a:pt x="173524" y="363131"/>
                </a:cubicBezTo>
                <a:cubicBezTo>
                  <a:pt x="173524" y="359181"/>
                  <a:pt x="173383" y="354667"/>
                  <a:pt x="173101" y="349588"/>
                </a:cubicBezTo>
                <a:cubicBezTo>
                  <a:pt x="172819" y="344509"/>
                  <a:pt x="170138" y="339995"/>
                  <a:pt x="165060" y="336045"/>
                </a:cubicBezTo>
                <a:cubicBezTo>
                  <a:pt x="161674" y="337737"/>
                  <a:pt x="159981" y="340841"/>
                  <a:pt x="159981" y="345356"/>
                </a:cubicBezTo>
                <a:lnTo>
                  <a:pt x="159981" y="349588"/>
                </a:lnTo>
                <a:cubicBezTo>
                  <a:pt x="159417" y="347895"/>
                  <a:pt x="158711" y="346484"/>
                  <a:pt x="157865" y="345356"/>
                </a:cubicBezTo>
                <a:cubicBezTo>
                  <a:pt x="157018" y="344227"/>
                  <a:pt x="156595" y="341970"/>
                  <a:pt x="156595" y="338584"/>
                </a:cubicBezTo>
                <a:cubicBezTo>
                  <a:pt x="156595" y="333505"/>
                  <a:pt x="157018" y="328709"/>
                  <a:pt x="157865" y="324194"/>
                </a:cubicBezTo>
                <a:cubicBezTo>
                  <a:pt x="158711" y="319680"/>
                  <a:pt x="161110" y="315588"/>
                  <a:pt x="165060" y="311920"/>
                </a:cubicBezTo>
                <a:cubicBezTo>
                  <a:pt x="169010" y="308252"/>
                  <a:pt x="172960" y="306418"/>
                  <a:pt x="176910" y="306418"/>
                </a:cubicBezTo>
                <a:cubicBezTo>
                  <a:pt x="179731" y="306418"/>
                  <a:pt x="182835" y="307688"/>
                  <a:pt x="186221" y="310227"/>
                </a:cubicBezTo>
                <a:cubicBezTo>
                  <a:pt x="189607" y="312767"/>
                  <a:pt x="193557" y="314037"/>
                  <a:pt x="198072" y="314037"/>
                </a:cubicBezTo>
                <a:lnTo>
                  <a:pt x="207383" y="313190"/>
                </a:lnTo>
                <a:cubicBezTo>
                  <a:pt x="209076" y="313190"/>
                  <a:pt x="211051" y="313472"/>
                  <a:pt x="213308" y="314037"/>
                </a:cubicBezTo>
                <a:cubicBezTo>
                  <a:pt x="215565" y="314601"/>
                  <a:pt x="218105" y="314883"/>
                  <a:pt x="220926" y="314883"/>
                </a:cubicBezTo>
                <a:cubicBezTo>
                  <a:pt x="227133" y="314883"/>
                  <a:pt x="233059" y="313754"/>
                  <a:pt x="238702" y="311497"/>
                </a:cubicBezTo>
                <a:lnTo>
                  <a:pt x="242088" y="310651"/>
                </a:lnTo>
                <a:cubicBezTo>
                  <a:pt x="287796" y="295414"/>
                  <a:pt x="317705" y="286668"/>
                  <a:pt x="331812" y="284410"/>
                </a:cubicBezTo>
                <a:lnTo>
                  <a:pt x="335198" y="282718"/>
                </a:lnTo>
                <a:cubicBezTo>
                  <a:pt x="343663" y="281025"/>
                  <a:pt x="352127" y="278485"/>
                  <a:pt x="360592" y="275099"/>
                </a:cubicBezTo>
                <a:cubicBezTo>
                  <a:pt x="365671" y="273406"/>
                  <a:pt x="371031" y="272560"/>
                  <a:pt x="376675" y="272560"/>
                </a:cubicBezTo>
                <a:cubicBezTo>
                  <a:pt x="384575" y="272560"/>
                  <a:pt x="389936" y="273971"/>
                  <a:pt x="392757" y="276792"/>
                </a:cubicBezTo>
                <a:cubicBezTo>
                  <a:pt x="392757" y="277357"/>
                  <a:pt x="393322" y="278062"/>
                  <a:pt x="394450" y="278908"/>
                </a:cubicBezTo>
                <a:cubicBezTo>
                  <a:pt x="395579" y="279755"/>
                  <a:pt x="396708" y="280884"/>
                  <a:pt x="397836" y="282294"/>
                </a:cubicBezTo>
                <a:cubicBezTo>
                  <a:pt x="398965" y="283705"/>
                  <a:pt x="400093" y="284975"/>
                  <a:pt x="401222" y="286103"/>
                </a:cubicBezTo>
                <a:cubicBezTo>
                  <a:pt x="428873" y="265224"/>
                  <a:pt x="444391" y="251963"/>
                  <a:pt x="447777" y="246320"/>
                </a:cubicBezTo>
                <a:cubicBezTo>
                  <a:pt x="451163" y="240677"/>
                  <a:pt x="452856" y="237009"/>
                  <a:pt x="452856" y="235316"/>
                </a:cubicBezTo>
                <a:cubicBezTo>
                  <a:pt x="452856" y="231366"/>
                  <a:pt x="447495" y="229391"/>
                  <a:pt x="436774" y="229391"/>
                </a:cubicBezTo>
                <a:cubicBezTo>
                  <a:pt x="427744" y="229391"/>
                  <a:pt x="416176" y="230237"/>
                  <a:pt x="402068" y="231930"/>
                </a:cubicBezTo>
                <a:cubicBezTo>
                  <a:pt x="400376" y="231930"/>
                  <a:pt x="398965" y="232212"/>
                  <a:pt x="397836" y="232776"/>
                </a:cubicBezTo>
                <a:cubicBezTo>
                  <a:pt x="355513" y="238984"/>
                  <a:pt x="320244" y="246038"/>
                  <a:pt x="292029" y="253938"/>
                </a:cubicBezTo>
                <a:cubicBezTo>
                  <a:pt x="227698" y="272560"/>
                  <a:pt x="183682" y="288078"/>
                  <a:pt x="159981" y="300493"/>
                </a:cubicBezTo>
                <a:cubicBezTo>
                  <a:pt x="146438" y="307829"/>
                  <a:pt x="131766" y="312908"/>
                  <a:pt x="115965" y="315729"/>
                </a:cubicBezTo>
                <a:cubicBezTo>
                  <a:pt x="107500" y="317422"/>
                  <a:pt x="101857" y="322501"/>
                  <a:pt x="99036" y="330966"/>
                </a:cubicBezTo>
                <a:lnTo>
                  <a:pt x="83800" y="369903"/>
                </a:lnTo>
                <a:lnTo>
                  <a:pt x="79567" y="374982"/>
                </a:lnTo>
                <a:cubicBezTo>
                  <a:pt x="76181" y="378368"/>
                  <a:pt x="74347" y="381048"/>
                  <a:pt x="74066" y="383023"/>
                </a:cubicBezTo>
                <a:cubicBezTo>
                  <a:pt x="73783" y="384998"/>
                  <a:pt x="71667" y="387396"/>
                  <a:pt x="67717" y="390218"/>
                </a:cubicBezTo>
                <a:cubicBezTo>
                  <a:pt x="66024" y="390782"/>
                  <a:pt x="64613" y="391629"/>
                  <a:pt x="63485" y="392757"/>
                </a:cubicBezTo>
                <a:cubicBezTo>
                  <a:pt x="51070" y="388807"/>
                  <a:pt x="36962" y="376392"/>
                  <a:pt x="21162" y="355513"/>
                </a:cubicBezTo>
                <a:cubicBezTo>
                  <a:pt x="21162" y="354949"/>
                  <a:pt x="20880" y="354667"/>
                  <a:pt x="20315" y="354667"/>
                </a:cubicBezTo>
                <a:cubicBezTo>
                  <a:pt x="19186" y="351845"/>
                  <a:pt x="18622" y="349588"/>
                  <a:pt x="18622" y="347895"/>
                </a:cubicBezTo>
                <a:lnTo>
                  <a:pt x="18622" y="346202"/>
                </a:lnTo>
                <a:lnTo>
                  <a:pt x="24548" y="333505"/>
                </a:lnTo>
                <a:cubicBezTo>
                  <a:pt x="26240" y="325605"/>
                  <a:pt x="29908" y="318833"/>
                  <a:pt x="35551" y="313190"/>
                </a:cubicBezTo>
                <a:cubicBezTo>
                  <a:pt x="37809" y="305290"/>
                  <a:pt x="41476" y="297954"/>
                  <a:pt x="46555" y="291182"/>
                </a:cubicBezTo>
                <a:cubicBezTo>
                  <a:pt x="51634" y="284410"/>
                  <a:pt x="55302" y="276792"/>
                  <a:pt x="57559" y="268328"/>
                </a:cubicBezTo>
                <a:lnTo>
                  <a:pt x="58406" y="267481"/>
                </a:lnTo>
                <a:cubicBezTo>
                  <a:pt x="61227" y="266353"/>
                  <a:pt x="63343" y="264660"/>
                  <a:pt x="64754" y="262403"/>
                </a:cubicBezTo>
                <a:cubicBezTo>
                  <a:pt x="66165" y="260145"/>
                  <a:pt x="67717" y="257324"/>
                  <a:pt x="69410" y="253938"/>
                </a:cubicBezTo>
                <a:cubicBezTo>
                  <a:pt x="71103" y="250552"/>
                  <a:pt x="73360" y="247448"/>
                  <a:pt x="76181" y="244627"/>
                </a:cubicBezTo>
                <a:lnTo>
                  <a:pt x="82953" y="243780"/>
                </a:lnTo>
                <a:cubicBezTo>
                  <a:pt x="89160" y="243780"/>
                  <a:pt x="96779" y="248013"/>
                  <a:pt x="105808" y="256477"/>
                </a:cubicBezTo>
                <a:cubicBezTo>
                  <a:pt x="114836" y="264942"/>
                  <a:pt x="126405" y="269174"/>
                  <a:pt x="140512" y="269174"/>
                </a:cubicBezTo>
                <a:cubicBezTo>
                  <a:pt x="148413" y="269174"/>
                  <a:pt x="165624" y="265506"/>
                  <a:pt x="192146" y="258170"/>
                </a:cubicBezTo>
                <a:lnTo>
                  <a:pt x="197225" y="257324"/>
                </a:lnTo>
                <a:lnTo>
                  <a:pt x="221773" y="250552"/>
                </a:lnTo>
                <a:cubicBezTo>
                  <a:pt x="237009" y="245473"/>
                  <a:pt x="247731" y="242934"/>
                  <a:pt x="253938" y="242934"/>
                </a:cubicBezTo>
                <a:lnTo>
                  <a:pt x="263249" y="242934"/>
                </a:lnTo>
                <a:cubicBezTo>
                  <a:pt x="262685" y="241241"/>
                  <a:pt x="261697" y="239689"/>
                  <a:pt x="260286" y="238278"/>
                </a:cubicBezTo>
                <a:cubicBezTo>
                  <a:pt x="258876" y="236868"/>
                  <a:pt x="257747" y="235175"/>
                  <a:pt x="256901" y="233200"/>
                </a:cubicBezTo>
                <a:cubicBezTo>
                  <a:pt x="256054" y="231225"/>
                  <a:pt x="255631" y="229391"/>
                  <a:pt x="255631" y="227698"/>
                </a:cubicBezTo>
                <a:lnTo>
                  <a:pt x="255631" y="203150"/>
                </a:lnTo>
                <a:cubicBezTo>
                  <a:pt x="255631" y="196379"/>
                  <a:pt x="255066" y="189325"/>
                  <a:pt x="253938" y="181989"/>
                </a:cubicBezTo>
                <a:cubicBezTo>
                  <a:pt x="243780" y="186503"/>
                  <a:pt x="234187" y="192146"/>
                  <a:pt x="225158" y="198918"/>
                </a:cubicBezTo>
                <a:lnTo>
                  <a:pt x="219233" y="203150"/>
                </a:lnTo>
                <a:cubicBezTo>
                  <a:pt x="208511" y="209922"/>
                  <a:pt x="199200" y="218387"/>
                  <a:pt x="191300" y="228544"/>
                </a:cubicBezTo>
                <a:cubicBezTo>
                  <a:pt x="187914" y="233059"/>
                  <a:pt x="182835" y="235316"/>
                  <a:pt x="176063" y="235316"/>
                </a:cubicBezTo>
                <a:cubicBezTo>
                  <a:pt x="172678" y="235316"/>
                  <a:pt x="169574" y="234187"/>
                  <a:pt x="166753" y="231930"/>
                </a:cubicBezTo>
                <a:lnTo>
                  <a:pt x="146438" y="214154"/>
                </a:lnTo>
                <a:cubicBezTo>
                  <a:pt x="144180" y="211897"/>
                  <a:pt x="141782" y="209781"/>
                  <a:pt x="139243" y="207806"/>
                </a:cubicBezTo>
                <a:cubicBezTo>
                  <a:pt x="136703" y="205831"/>
                  <a:pt x="135434" y="203432"/>
                  <a:pt x="135434" y="200611"/>
                </a:cubicBezTo>
                <a:cubicBezTo>
                  <a:pt x="135434" y="198918"/>
                  <a:pt x="137409" y="193557"/>
                  <a:pt x="141359" y="184528"/>
                </a:cubicBezTo>
                <a:cubicBezTo>
                  <a:pt x="142487" y="178321"/>
                  <a:pt x="146155" y="169292"/>
                  <a:pt x="152363" y="157441"/>
                </a:cubicBezTo>
                <a:lnTo>
                  <a:pt x="149824" y="152363"/>
                </a:lnTo>
                <a:lnTo>
                  <a:pt x="140512" y="159981"/>
                </a:lnTo>
                <a:cubicBezTo>
                  <a:pt x="142205" y="151516"/>
                  <a:pt x="144744" y="143334"/>
                  <a:pt x="148130" y="135434"/>
                </a:cubicBezTo>
                <a:cubicBezTo>
                  <a:pt x="150388" y="130355"/>
                  <a:pt x="152786" y="127674"/>
                  <a:pt x="155325" y="127392"/>
                </a:cubicBezTo>
                <a:cubicBezTo>
                  <a:pt x="157865" y="127110"/>
                  <a:pt x="159417" y="126969"/>
                  <a:pt x="159981" y="126969"/>
                </a:cubicBezTo>
                <a:cubicBezTo>
                  <a:pt x="163367" y="126969"/>
                  <a:pt x="166753" y="128803"/>
                  <a:pt x="170138" y="132471"/>
                </a:cubicBezTo>
                <a:cubicBezTo>
                  <a:pt x="173524" y="136139"/>
                  <a:pt x="177192" y="139101"/>
                  <a:pt x="181142" y="141359"/>
                </a:cubicBezTo>
                <a:cubicBezTo>
                  <a:pt x="189607" y="145873"/>
                  <a:pt x="194686" y="152927"/>
                  <a:pt x="196379" y="162520"/>
                </a:cubicBezTo>
                <a:lnTo>
                  <a:pt x="198072" y="167599"/>
                </a:lnTo>
                <a:cubicBezTo>
                  <a:pt x="199765" y="172113"/>
                  <a:pt x="202304" y="174371"/>
                  <a:pt x="205690" y="174371"/>
                </a:cubicBezTo>
                <a:cubicBezTo>
                  <a:pt x="207947" y="174371"/>
                  <a:pt x="220079" y="169856"/>
                  <a:pt x="242088" y="160827"/>
                </a:cubicBezTo>
                <a:lnTo>
                  <a:pt x="256477" y="155749"/>
                </a:lnTo>
                <a:cubicBezTo>
                  <a:pt x="256477" y="141641"/>
                  <a:pt x="256336" y="130919"/>
                  <a:pt x="256054" y="123583"/>
                </a:cubicBezTo>
                <a:cubicBezTo>
                  <a:pt x="255772" y="116247"/>
                  <a:pt x="255349" y="108911"/>
                  <a:pt x="254785" y="101575"/>
                </a:cubicBezTo>
                <a:lnTo>
                  <a:pt x="254785" y="82106"/>
                </a:lnTo>
                <a:cubicBezTo>
                  <a:pt x="253656" y="68563"/>
                  <a:pt x="245473" y="61791"/>
                  <a:pt x="230237" y="61791"/>
                </a:cubicBezTo>
                <a:cubicBezTo>
                  <a:pt x="217258" y="61791"/>
                  <a:pt x="204844" y="65459"/>
                  <a:pt x="192993" y="72795"/>
                </a:cubicBezTo>
                <a:cubicBezTo>
                  <a:pt x="192993" y="68281"/>
                  <a:pt x="194968" y="65459"/>
                  <a:pt x="198918" y="64331"/>
                </a:cubicBezTo>
                <a:cubicBezTo>
                  <a:pt x="209640" y="56430"/>
                  <a:pt x="226287" y="48812"/>
                  <a:pt x="248860" y="41476"/>
                </a:cubicBezTo>
                <a:cubicBezTo>
                  <a:pt x="257324" y="39219"/>
                  <a:pt x="266070" y="37244"/>
                  <a:pt x="275099" y="35551"/>
                </a:cubicBezTo>
                <a:cubicBezTo>
                  <a:pt x="277921" y="34422"/>
                  <a:pt x="281025" y="33858"/>
                  <a:pt x="284411" y="33858"/>
                </a:cubicBezTo>
                <a:close/>
                <a:moveTo>
                  <a:pt x="3005342" y="20315"/>
                </a:moveTo>
                <a:lnTo>
                  <a:pt x="3015500" y="20315"/>
                </a:lnTo>
                <a:cubicBezTo>
                  <a:pt x="3025093" y="20315"/>
                  <a:pt x="3032146" y="24547"/>
                  <a:pt x="3036661" y="33012"/>
                </a:cubicBezTo>
                <a:cubicBezTo>
                  <a:pt x="3040047" y="39219"/>
                  <a:pt x="3044561" y="44016"/>
                  <a:pt x="3050204" y="47401"/>
                </a:cubicBezTo>
                <a:cubicBezTo>
                  <a:pt x="3062055" y="55302"/>
                  <a:pt x="3068686" y="62779"/>
                  <a:pt x="3070096" y="69833"/>
                </a:cubicBezTo>
                <a:cubicBezTo>
                  <a:pt x="3071507" y="76886"/>
                  <a:pt x="3072212" y="82388"/>
                  <a:pt x="3072212" y="86339"/>
                </a:cubicBezTo>
                <a:cubicBezTo>
                  <a:pt x="3072212" y="93675"/>
                  <a:pt x="3071084" y="101293"/>
                  <a:pt x="3068826" y="109193"/>
                </a:cubicBezTo>
                <a:cubicBezTo>
                  <a:pt x="3056412" y="153209"/>
                  <a:pt x="3041740" y="191582"/>
                  <a:pt x="3024811" y="224312"/>
                </a:cubicBezTo>
                <a:cubicBezTo>
                  <a:pt x="3022553" y="229955"/>
                  <a:pt x="3020296" y="235034"/>
                  <a:pt x="3018039" y="239548"/>
                </a:cubicBezTo>
                <a:cubicBezTo>
                  <a:pt x="3015782" y="244063"/>
                  <a:pt x="3014653" y="248295"/>
                  <a:pt x="3014653" y="252245"/>
                </a:cubicBezTo>
                <a:cubicBezTo>
                  <a:pt x="3014653" y="256759"/>
                  <a:pt x="3015217" y="261838"/>
                  <a:pt x="3016346" y="267481"/>
                </a:cubicBezTo>
                <a:lnTo>
                  <a:pt x="3020578" y="264942"/>
                </a:lnTo>
                <a:cubicBezTo>
                  <a:pt x="3023964" y="262685"/>
                  <a:pt x="3026221" y="260427"/>
                  <a:pt x="3027350" y="258170"/>
                </a:cubicBezTo>
                <a:cubicBezTo>
                  <a:pt x="3030736" y="251963"/>
                  <a:pt x="3035250" y="247448"/>
                  <a:pt x="3040893" y="244627"/>
                </a:cubicBezTo>
                <a:lnTo>
                  <a:pt x="3047665" y="238702"/>
                </a:lnTo>
                <a:cubicBezTo>
                  <a:pt x="3058387" y="230237"/>
                  <a:pt x="3069955" y="223747"/>
                  <a:pt x="3082370" y="219233"/>
                </a:cubicBezTo>
                <a:cubicBezTo>
                  <a:pt x="3090270" y="216412"/>
                  <a:pt x="3097888" y="212744"/>
                  <a:pt x="3105224" y="208229"/>
                </a:cubicBezTo>
                <a:cubicBezTo>
                  <a:pt x="3114818" y="202586"/>
                  <a:pt x="3130618" y="197225"/>
                  <a:pt x="3152626" y="192146"/>
                </a:cubicBezTo>
                <a:lnTo>
                  <a:pt x="3166169" y="189607"/>
                </a:lnTo>
                <a:lnTo>
                  <a:pt x="3176327" y="188760"/>
                </a:lnTo>
                <a:cubicBezTo>
                  <a:pt x="3190999" y="188760"/>
                  <a:pt x="3202003" y="196096"/>
                  <a:pt x="3209339" y="210768"/>
                </a:cubicBezTo>
                <a:cubicBezTo>
                  <a:pt x="3212160" y="215847"/>
                  <a:pt x="3216111" y="220362"/>
                  <a:pt x="3221189" y="224312"/>
                </a:cubicBezTo>
                <a:lnTo>
                  <a:pt x="3226268" y="229391"/>
                </a:lnTo>
                <a:cubicBezTo>
                  <a:pt x="3234168" y="236727"/>
                  <a:pt x="3238118" y="244627"/>
                  <a:pt x="3238118" y="253091"/>
                </a:cubicBezTo>
                <a:cubicBezTo>
                  <a:pt x="3238118" y="257606"/>
                  <a:pt x="3236708" y="262685"/>
                  <a:pt x="3233886" y="268328"/>
                </a:cubicBezTo>
                <a:cubicBezTo>
                  <a:pt x="3225986" y="284128"/>
                  <a:pt x="3214982" y="298377"/>
                  <a:pt x="3200874" y="311074"/>
                </a:cubicBezTo>
                <a:cubicBezTo>
                  <a:pt x="3186767" y="323771"/>
                  <a:pt x="3174070" y="338020"/>
                  <a:pt x="3162784" y="353820"/>
                </a:cubicBezTo>
                <a:cubicBezTo>
                  <a:pt x="3154883" y="364542"/>
                  <a:pt x="3146701" y="374982"/>
                  <a:pt x="3138236" y="385139"/>
                </a:cubicBezTo>
                <a:lnTo>
                  <a:pt x="3118768" y="409687"/>
                </a:lnTo>
                <a:cubicBezTo>
                  <a:pt x="3104660" y="428309"/>
                  <a:pt x="3086320" y="441006"/>
                  <a:pt x="3063748" y="447777"/>
                </a:cubicBezTo>
                <a:cubicBezTo>
                  <a:pt x="3055283" y="450599"/>
                  <a:pt x="3049358" y="456524"/>
                  <a:pt x="3045972" y="465553"/>
                </a:cubicBezTo>
                <a:cubicBezTo>
                  <a:pt x="3043715" y="470632"/>
                  <a:pt x="3040752" y="475428"/>
                  <a:pt x="3037084" y="479943"/>
                </a:cubicBezTo>
                <a:cubicBezTo>
                  <a:pt x="3033416" y="484457"/>
                  <a:pt x="3030454" y="489254"/>
                  <a:pt x="3028196" y="494333"/>
                </a:cubicBezTo>
                <a:cubicBezTo>
                  <a:pt x="3020861" y="511826"/>
                  <a:pt x="3010985" y="529602"/>
                  <a:pt x="2998570" y="547660"/>
                </a:cubicBezTo>
                <a:cubicBezTo>
                  <a:pt x="2994056" y="553303"/>
                  <a:pt x="2989823" y="559228"/>
                  <a:pt x="2985873" y="565435"/>
                </a:cubicBezTo>
                <a:cubicBezTo>
                  <a:pt x="2963301" y="604937"/>
                  <a:pt x="2931136" y="630048"/>
                  <a:pt x="2889377" y="640770"/>
                </a:cubicBezTo>
                <a:cubicBezTo>
                  <a:pt x="2883734" y="642463"/>
                  <a:pt x="2873576" y="643310"/>
                  <a:pt x="2858904" y="643310"/>
                </a:cubicBezTo>
                <a:lnTo>
                  <a:pt x="2858904" y="666164"/>
                </a:lnTo>
                <a:cubicBezTo>
                  <a:pt x="2858904" y="678014"/>
                  <a:pt x="2854390" y="687608"/>
                  <a:pt x="2845361" y="694944"/>
                </a:cubicBezTo>
                <a:cubicBezTo>
                  <a:pt x="2839154" y="700022"/>
                  <a:pt x="2832382" y="702562"/>
                  <a:pt x="2825046" y="702562"/>
                </a:cubicBezTo>
                <a:cubicBezTo>
                  <a:pt x="2818274" y="702562"/>
                  <a:pt x="2809810" y="699458"/>
                  <a:pt x="2799652" y="693251"/>
                </a:cubicBezTo>
                <a:cubicBezTo>
                  <a:pt x="2777644" y="680836"/>
                  <a:pt x="2759022" y="672089"/>
                  <a:pt x="2743786" y="667010"/>
                </a:cubicBezTo>
                <a:cubicBezTo>
                  <a:pt x="2700899" y="650646"/>
                  <a:pt x="2663372" y="626098"/>
                  <a:pt x="2631207" y="593368"/>
                </a:cubicBezTo>
                <a:cubicBezTo>
                  <a:pt x="2626128" y="587161"/>
                  <a:pt x="2623306" y="583211"/>
                  <a:pt x="2622742" y="581518"/>
                </a:cubicBezTo>
                <a:cubicBezTo>
                  <a:pt x="2622178" y="579825"/>
                  <a:pt x="2621613" y="578414"/>
                  <a:pt x="2621049" y="577286"/>
                </a:cubicBezTo>
                <a:cubicBezTo>
                  <a:pt x="2651522" y="593086"/>
                  <a:pt x="2682841" y="602115"/>
                  <a:pt x="2715006" y="604372"/>
                </a:cubicBezTo>
                <a:cubicBezTo>
                  <a:pt x="2727421" y="606065"/>
                  <a:pt x="2749147" y="610862"/>
                  <a:pt x="2780184" y="618762"/>
                </a:cubicBezTo>
                <a:lnTo>
                  <a:pt x="2786109" y="619609"/>
                </a:lnTo>
                <a:cubicBezTo>
                  <a:pt x="2787802" y="619609"/>
                  <a:pt x="2789071" y="619326"/>
                  <a:pt x="2789918" y="618762"/>
                </a:cubicBezTo>
                <a:cubicBezTo>
                  <a:pt x="2790764" y="618198"/>
                  <a:pt x="2791470" y="615658"/>
                  <a:pt x="2792034" y="611144"/>
                </a:cubicBezTo>
                <a:lnTo>
                  <a:pt x="2795420" y="583211"/>
                </a:lnTo>
                <a:cubicBezTo>
                  <a:pt x="2796549" y="568539"/>
                  <a:pt x="2798806" y="554149"/>
                  <a:pt x="2802192" y="540041"/>
                </a:cubicBezTo>
                <a:lnTo>
                  <a:pt x="2802192" y="537502"/>
                </a:lnTo>
                <a:lnTo>
                  <a:pt x="2801345" y="532423"/>
                </a:lnTo>
                <a:cubicBezTo>
                  <a:pt x="2801345" y="516623"/>
                  <a:pt x="2802756" y="478532"/>
                  <a:pt x="2805577" y="418151"/>
                </a:cubicBezTo>
                <a:lnTo>
                  <a:pt x="2808117" y="361438"/>
                </a:lnTo>
                <a:lnTo>
                  <a:pt x="2796266" y="363978"/>
                </a:lnTo>
                <a:cubicBezTo>
                  <a:pt x="2772566" y="371314"/>
                  <a:pt x="2749429" y="380625"/>
                  <a:pt x="2726857" y="391911"/>
                </a:cubicBezTo>
                <a:cubicBezTo>
                  <a:pt x="2723471" y="393604"/>
                  <a:pt x="2712749" y="397836"/>
                  <a:pt x="2694691" y="404608"/>
                </a:cubicBezTo>
                <a:cubicBezTo>
                  <a:pt x="2655190" y="422101"/>
                  <a:pt x="2634734" y="431695"/>
                  <a:pt x="2633323" y="433387"/>
                </a:cubicBezTo>
                <a:cubicBezTo>
                  <a:pt x="2631912" y="435080"/>
                  <a:pt x="2631207" y="436491"/>
                  <a:pt x="2631207" y="437620"/>
                </a:cubicBezTo>
                <a:cubicBezTo>
                  <a:pt x="2631771" y="441006"/>
                  <a:pt x="2632053" y="444815"/>
                  <a:pt x="2632053" y="449047"/>
                </a:cubicBezTo>
                <a:cubicBezTo>
                  <a:pt x="2632053" y="453279"/>
                  <a:pt x="2632476" y="457653"/>
                  <a:pt x="2633323" y="462167"/>
                </a:cubicBezTo>
                <a:cubicBezTo>
                  <a:pt x="2634169" y="466682"/>
                  <a:pt x="2636285" y="471196"/>
                  <a:pt x="2639671" y="475710"/>
                </a:cubicBezTo>
                <a:cubicBezTo>
                  <a:pt x="2650958" y="470632"/>
                  <a:pt x="2662526" y="462167"/>
                  <a:pt x="2674376" y="450317"/>
                </a:cubicBezTo>
                <a:cubicBezTo>
                  <a:pt x="2677198" y="448059"/>
                  <a:pt x="2679878" y="445943"/>
                  <a:pt x="2682418" y="443968"/>
                </a:cubicBezTo>
                <a:cubicBezTo>
                  <a:pt x="2684957" y="441993"/>
                  <a:pt x="2686791" y="440582"/>
                  <a:pt x="2687920" y="439736"/>
                </a:cubicBezTo>
                <a:cubicBezTo>
                  <a:pt x="2689048" y="438889"/>
                  <a:pt x="2690459" y="437902"/>
                  <a:pt x="2692152" y="436773"/>
                </a:cubicBezTo>
                <a:cubicBezTo>
                  <a:pt x="2693845" y="435645"/>
                  <a:pt x="2694973" y="434234"/>
                  <a:pt x="2695538" y="432541"/>
                </a:cubicBezTo>
                <a:cubicBezTo>
                  <a:pt x="2699488" y="424076"/>
                  <a:pt x="2706824" y="417023"/>
                  <a:pt x="2717546" y="411379"/>
                </a:cubicBezTo>
                <a:cubicBezTo>
                  <a:pt x="2723189" y="405736"/>
                  <a:pt x="2729114" y="402915"/>
                  <a:pt x="2735321" y="402915"/>
                </a:cubicBezTo>
                <a:cubicBezTo>
                  <a:pt x="2741529" y="402915"/>
                  <a:pt x="2747031" y="406019"/>
                  <a:pt x="2751827" y="412226"/>
                </a:cubicBezTo>
                <a:cubicBezTo>
                  <a:pt x="2756624" y="418433"/>
                  <a:pt x="2761985" y="424217"/>
                  <a:pt x="2767910" y="429578"/>
                </a:cubicBezTo>
                <a:cubicBezTo>
                  <a:pt x="2773835" y="434939"/>
                  <a:pt x="2776798" y="439595"/>
                  <a:pt x="2776798" y="443545"/>
                </a:cubicBezTo>
                <a:cubicBezTo>
                  <a:pt x="2776798" y="447495"/>
                  <a:pt x="2775387" y="452151"/>
                  <a:pt x="2772566" y="457512"/>
                </a:cubicBezTo>
                <a:cubicBezTo>
                  <a:pt x="2769744" y="462872"/>
                  <a:pt x="2767204" y="468374"/>
                  <a:pt x="2764947" y="474018"/>
                </a:cubicBezTo>
                <a:lnTo>
                  <a:pt x="2760715" y="483329"/>
                </a:lnTo>
                <a:cubicBezTo>
                  <a:pt x="2766923" y="482764"/>
                  <a:pt x="2772566" y="480789"/>
                  <a:pt x="2777644" y="477403"/>
                </a:cubicBezTo>
                <a:cubicBezTo>
                  <a:pt x="2782723" y="474018"/>
                  <a:pt x="2788366" y="469221"/>
                  <a:pt x="2794573" y="463014"/>
                </a:cubicBezTo>
                <a:lnTo>
                  <a:pt x="2795420" y="473171"/>
                </a:lnTo>
                <a:cubicBezTo>
                  <a:pt x="2795420" y="480507"/>
                  <a:pt x="2793163" y="487279"/>
                  <a:pt x="2788648" y="493486"/>
                </a:cubicBezTo>
                <a:cubicBezTo>
                  <a:pt x="2779055" y="503644"/>
                  <a:pt x="2769180" y="513519"/>
                  <a:pt x="2759022" y="523112"/>
                </a:cubicBezTo>
                <a:cubicBezTo>
                  <a:pt x="2735885" y="542299"/>
                  <a:pt x="2718956" y="555842"/>
                  <a:pt x="2708235" y="563742"/>
                </a:cubicBezTo>
                <a:cubicBezTo>
                  <a:pt x="2702592" y="567692"/>
                  <a:pt x="2698641" y="569667"/>
                  <a:pt x="2696384" y="569667"/>
                </a:cubicBezTo>
                <a:cubicBezTo>
                  <a:pt x="2693562" y="569667"/>
                  <a:pt x="2689048" y="566846"/>
                  <a:pt x="2682841" y="561203"/>
                </a:cubicBezTo>
                <a:cubicBezTo>
                  <a:pt x="2674376" y="553867"/>
                  <a:pt x="2670144" y="548506"/>
                  <a:pt x="2670144" y="545120"/>
                </a:cubicBezTo>
                <a:cubicBezTo>
                  <a:pt x="2670144" y="542299"/>
                  <a:pt x="2672260" y="536373"/>
                  <a:pt x="2676492" y="527344"/>
                </a:cubicBezTo>
                <a:cubicBezTo>
                  <a:pt x="2680725" y="518316"/>
                  <a:pt x="2685662" y="509569"/>
                  <a:pt x="2691305" y="501104"/>
                </a:cubicBezTo>
                <a:cubicBezTo>
                  <a:pt x="2698077" y="489254"/>
                  <a:pt x="2702309" y="476557"/>
                  <a:pt x="2704002" y="463014"/>
                </a:cubicBezTo>
                <a:lnTo>
                  <a:pt x="2704849" y="461321"/>
                </a:lnTo>
                <a:lnTo>
                  <a:pt x="2702309" y="455395"/>
                </a:lnTo>
                <a:lnTo>
                  <a:pt x="2696384" y="455395"/>
                </a:lnTo>
                <a:lnTo>
                  <a:pt x="2686227" y="463860"/>
                </a:lnTo>
                <a:cubicBezTo>
                  <a:pt x="2660269" y="481918"/>
                  <a:pt x="2646443" y="494897"/>
                  <a:pt x="2644750" y="502797"/>
                </a:cubicBezTo>
                <a:lnTo>
                  <a:pt x="2643904" y="516341"/>
                </a:lnTo>
                <a:lnTo>
                  <a:pt x="2643057" y="550199"/>
                </a:lnTo>
                <a:cubicBezTo>
                  <a:pt x="2642493" y="555278"/>
                  <a:pt x="2640800" y="558946"/>
                  <a:pt x="2637978" y="561203"/>
                </a:cubicBezTo>
                <a:cubicBezTo>
                  <a:pt x="2632335" y="565717"/>
                  <a:pt x="2627821" y="567975"/>
                  <a:pt x="2624435" y="567975"/>
                </a:cubicBezTo>
                <a:cubicBezTo>
                  <a:pt x="2621613" y="567975"/>
                  <a:pt x="2618792" y="566705"/>
                  <a:pt x="2615970" y="564165"/>
                </a:cubicBezTo>
                <a:cubicBezTo>
                  <a:pt x="2613149" y="561626"/>
                  <a:pt x="2610609" y="559228"/>
                  <a:pt x="2608352" y="556971"/>
                </a:cubicBezTo>
                <a:cubicBezTo>
                  <a:pt x="2597631" y="549635"/>
                  <a:pt x="2592270" y="540606"/>
                  <a:pt x="2592270" y="529884"/>
                </a:cubicBezTo>
                <a:lnTo>
                  <a:pt x="2591423" y="485868"/>
                </a:lnTo>
                <a:cubicBezTo>
                  <a:pt x="2591423" y="471196"/>
                  <a:pt x="2593962" y="456806"/>
                  <a:pt x="2599041" y="442698"/>
                </a:cubicBezTo>
                <a:cubicBezTo>
                  <a:pt x="2602427" y="434798"/>
                  <a:pt x="2607506" y="430002"/>
                  <a:pt x="2614277" y="428309"/>
                </a:cubicBezTo>
                <a:cubicBezTo>
                  <a:pt x="2634028" y="422666"/>
                  <a:pt x="2652932" y="414483"/>
                  <a:pt x="2670990" y="403761"/>
                </a:cubicBezTo>
                <a:cubicBezTo>
                  <a:pt x="2677762" y="399811"/>
                  <a:pt x="2686791" y="395015"/>
                  <a:pt x="2698077" y="389372"/>
                </a:cubicBezTo>
                <a:cubicBezTo>
                  <a:pt x="2728550" y="375264"/>
                  <a:pt x="2747454" y="365106"/>
                  <a:pt x="2754790" y="358899"/>
                </a:cubicBezTo>
                <a:lnTo>
                  <a:pt x="2760715" y="354667"/>
                </a:lnTo>
                <a:lnTo>
                  <a:pt x="2759022" y="351281"/>
                </a:lnTo>
                <a:cubicBezTo>
                  <a:pt x="2749993" y="354102"/>
                  <a:pt x="2733346" y="360310"/>
                  <a:pt x="2709081" y="369903"/>
                </a:cubicBezTo>
                <a:cubicBezTo>
                  <a:pt x="2662808" y="387396"/>
                  <a:pt x="2629232" y="400940"/>
                  <a:pt x="2608352" y="410533"/>
                </a:cubicBezTo>
                <a:cubicBezTo>
                  <a:pt x="2597631" y="415047"/>
                  <a:pt x="2586627" y="418433"/>
                  <a:pt x="2575340" y="420691"/>
                </a:cubicBezTo>
                <a:cubicBezTo>
                  <a:pt x="2568004" y="422383"/>
                  <a:pt x="2560386" y="424641"/>
                  <a:pt x="2552486" y="427462"/>
                </a:cubicBezTo>
                <a:cubicBezTo>
                  <a:pt x="2535557" y="433105"/>
                  <a:pt x="2517922" y="437902"/>
                  <a:pt x="2499582" y="441852"/>
                </a:cubicBezTo>
                <a:cubicBezTo>
                  <a:pt x="2481242" y="445802"/>
                  <a:pt x="2470662" y="447777"/>
                  <a:pt x="2467840" y="447777"/>
                </a:cubicBezTo>
                <a:cubicBezTo>
                  <a:pt x="2456554" y="447777"/>
                  <a:pt x="2447243" y="442416"/>
                  <a:pt x="2439907" y="431695"/>
                </a:cubicBezTo>
                <a:cubicBezTo>
                  <a:pt x="2434264" y="423230"/>
                  <a:pt x="2428339" y="415047"/>
                  <a:pt x="2422131" y="407147"/>
                </a:cubicBezTo>
                <a:cubicBezTo>
                  <a:pt x="2428903" y="393040"/>
                  <a:pt x="2439060" y="385986"/>
                  <a:pt x="2452604" y="385986"/>
                </a:cubicBezTo>
                <a:cubicBezTo>
                  <a:pt x="2453168" y="385986"/>
                  <a:pt x="2453450" y="385704"/>
                  <a:pt x="2453450" y="385139"/>
                </a:cubicBezTo>
                <a:lnTo>
                  <a:pt x="2469533" y="384293"/>
                </a:lnTo>
                <a:lnTo>
                  <a:pt x="2490694" y="385139"/>
                </a:lnTo>
                <a:cubicBezTo>
                  <a:pt x="2502545" y="385139"/>
                  <a:pt x="2514677" y="383446"/>
                  <a:pt x="2527092" y="380060"/>
                </a:cubicBezTo>
                <a:lnTo>
                  <a:pt x="2528785" y="379214"/>
                </a:lnTo>
                <a:cubicBezTo>
                  <a:pt x="2625281" y="356077"/>
                  <a:pt x="2683969" y="339995"/>
                  <a:pt x="2704849" y="330966"/>
                </a:cubicBezTo>
                <a:lnTo>
                  <a:pt x="2722624" y="324194"/>
                </a:lnTo>
                <a:lnTo>
                  <a:pt x="2814042" y="292875"/>
                </a:lnTo>
                <a:lnTo>
                  <a:pt x="2816581" y="218387"/>
                </a:lnTo>
                <a:lnTo>
                  <a:pt x="2813196" y="216694"/>
                </a:lnTo>
                <a:cubicBezTo>
                  <a:pt x="2810374" y="221772"/>
                  <a:pt x="2806988" y="226287"/>
                  <a:pt x="2803038" y="230237"/>
                </a:cubicBezTo>
                <a:cubicBezTo>
                  <a:pt x="2799088" y="234187"/>
                  <a:pt x="2795702" y="238278"/>
                  <a:pt x="2792881" y="242511"/>
                </a:cubicBezTo>
                <a:cubicBezTo>
                  <a:pt x="2790059" y="246743"/>
                  <a:pt x="2788648" y="251963"/>
                  <a:pt x="2788648" y="258170"/>
                </a:cubicBezTo>
                <a:cubicBezTo>
                  <a:pt x="2788648" y="260992"/>
                  <a:pt x="2789212" y="263672"/>
                  <a:pt x="2790341" y="266212"/>
                </a:cubicBezTo>
                <a:cubicBezTo>
                  <a:pt x="2791470" y="268751"/>
                  <a:pt x="2792316" y="270867"/>
                  <a:pt x="2792881" y="272560"/>
                </a:cubicBezTo>
                <a:lnTo>
                  <a:pt x="2721778" y="313190"/>
                </a:lnTo>
                <a:cubicBezTo>
                  <a:pt x="2716135" y="307547"/>
                  <a:pt x="2710210" y="302186"/>
                  <a:pt x="2704002" y="297107"/>
                </a:cubicBezTo>
                <a:cubicBezTo>
                  <a:pt x="2709081" y="289771"/>
                  <a:pt x="2715006" y="283282"/>
                  <a:pt x="2721778" y="277639"/>
                </a:cubicBezTo>
                <a:lnTo>
                  <a:pt x="2725164" y="275099"/>
                </a:lnTo>
                <a:cubicBezTo>
                  <a:pt x="2743222" y="260427"/>
                  <a:pt x="2754226" y="241805"/>
                  <a:pt x="2758176" y="219233"/>
                </a:cubicBezTo>
                <a:lnTo>
                  <a:pt x="2758176" y="215001"/>
                </a:lnTo>
                <a:lnTo>
                  <a:pt x="2752250" y="214154"/>
                </a:lnTo>
                <a:cubicBezTo>
                  <a:pt x="2743222" y="214154"/>
                  <a:pt x="2733346" y="219515"/>
                  <a:pt x="2722624" y="230237"/>
                </a:cubicBezTo>
                <a:cubicBezTo>
                  <a:pt x="2709081" y="242652"/>
                  <a:pt x="2701463" y="258734"/>
                  <a:pt x="2699770" y="278485"/>
                </a:cubicBezTo>
                <a:cubicBezTo>
                  <a:pt x="2698641" y="295414"/>
                  <a:pt x="2691588" y="306136"/>
                  <a:pt x="2678608" y="310651"/>
                </a:cubicBezTo>
                <a:cubicBezTo>
                  <a:pt x="2676351" y="311215"/>
                  <a:pt x="2673530" y="313190"/>
                  <a:pt x="2670144" y="316576"/>
                </a:cubicBezTo>
                <a:lnTo>
                  <a:pt x="2637978" y="288643"/>
                </a:lnTo>
                <a:cubicBezTo>
                  <a:pt x="2634593" y="285257"/>
                  <a:pt x="2632900" y="281589"/>
                  <a:pt x="2632900" y="277639"/>
                </a:cubicBezTo>
                <a:cubicBezTo>
                  <a:pt x="2632900" y="270867"/>
                  <a:pt x="2641082" y="251116"/>
                  <a:pt x="2657447" y="218387"/>
                </a:cubicBezTo>
                <a:cubicBezTo>
                  <a:pt x="2661397" y="210486"/>
                  <a:pt x="2665912" y="202586"/>
                  <a:pt x="2670990" y="194686"/>
                </a:cubicBezTo>
                <a:cubicBezTo>
                  <a:pt x="2672683" y="192993"/>
                  <a:pt x="2674094" y="191018"/>
                  <a:pt x="2675223" y="188760"/>
                </a:cubicBezTo>
                <a:cubicBezTo>
                  <a:pt x="2678608" y="182553"/>
                  <a:pt x="2684251" y="179449"/>
                  <a:pt x="2692152" y="179449"/>
                </a:cubicBezTo>
                <a:lnTo>
                  <a:pt x="2694691" y="179449"/>
                </a:lnTo>
                <a:lnTo>
                  <a:pt x="2704002" y="201457"/>
                </a:lnTo>
                <a:lnTo>
                  <a:pt x="2760715" y="174371"/>
                </a:lnTo>
                <a:cubicBezTo>
                  <a:pt x="2765230" y="172113"/>
                  <a:pt x="2769744" y="170985"/>
                  <a:pt x="2774258" y="170985"/>
                </a:cubicBezTo>
                <a:cubicBezTo>
                  <a:pt x="2780466" y="170985"/>
                  <a:pt x="2786391" y="173524"/>
                  <a:pt x="2792034" y="178603"/>
                </a:cubicBezTo>
                <a:lnTo>
                  <a:pt x="2816581" y="199764"/>
                </a:lnTo>
                <a:cubicBezTo>
                  <a:pt x="2816581" y="197507"/>
                  <a:pt x="2816864" y="195109"/>
                  <a:pt x="2817428" y="192570"/>
                </a:cubicBezTo>
                <a:cubicBezTo>
                  <a:pt x="2817992" y="190030"/>
                  <a:pt x="2818557" y="187350"/>
                  <a:pt x="2819121" y="184528"/>
                </a:cubicBezTo>
                <a:cubicBezTo>
                  <a:pt x="2819685" y="181707"/>
                  <a:pt x="2819967" y="179167"/>
                  <a:pt x="2819967" y="176910"/>
                </a:cubicBezTo>
                <a:lnTo>
                  <a:pt x="2819967" y="173524"/>
                </a:lnTo>
                <a:cubicBezTo>
                  <a:pt x="2819967" y="168445"/>
                  <a:pt x="2821096" y="163367"/>
                  <a:pt x="2823353" y="158288"/>
                </a:cubicBezTo>
                <a:lnTo>
                  <a:pt x="2824200" y="156595"/>
                </a:lnTo>
                <a:cubicBezTo>
                  <a:pt x="2823635" y="155466"/>
                  <a:pt x="2822648" y="153773"/>
                  <a:pt x="2821237" y="151516"/>
                </a:cubicBezTo>
                <a:cubicBezTo>
                  <a:pt x="2819826" y="149259"/>
                  <a:pt x="2818839" y="147284"/>
                  <a:pt x="2818274" y="145591"/>
                </a:cubicBezTo>
                <a:cubicBezTo>
                  <a:pt x="2821660" y="142770"/>
                  <a:pt x="2825328" y="141359"/>
                  <a:pt x="2829278" y="141359"/>
                </a:cubicBezTo>
                <a:cubicBezTo>
                  <a:pt x="2832664" y="141359"/>
                  <a:pt x="2836050" y="141641"/>
                  <a:pt x="2839436" y="142205"/>
                </a:cubicBezTo>
                <a:cubicBezTo>
                  <a:pt x="2842822" y="142770"/>
                  <a:pt x="2845925" y="143052"/>
                  <a:pt x="2848747" y="143052"/>
                </a:cubicBezTo>
                <a:lnTo>
                  <a:pt x="2852133" y="143052"/>
                </a:lnTo>
                <a:lnTo>
                  <a:pt x="2861444" y="151516"/>
                </a:lnTo>
                <a:cubicBezTo>
                  <a:pt x="2867651" y="156595"/>
                  <a:pt x="2873858" y="161674"/>
                  <a:pt x="2880066" y="166753"/>
                </a:cubicBezTo>
                <a:cubicBezTo>
                  <a:pt x="2886273" y="171831"/>
                  <a:pt x="2889377" y="178039"/>
                  <a:pt x="2889377" y="185375"/>
                </a:cubicBezTo>
                <a:lnTo>
                  <a:pt x="2887684" y="209076"/>
                </a:lnTo>
                <a:cubicBezTo>
                  <a:pt x="2887684" y="221490"/>
                  <a:pt x="2886555" y="232212"/>
                  <a:pt x="2884298" y="241241"/>
                </a:cubicBezTo>
                <a:cubicBezTo>
                  <a:pt x="2882041" y="248013"/>
                  <a:pt x="2880912" y="258452"/>
                  <a:pt x="2880912" y="272560"/>
                </a:cubicBezTo>
                <a:lnTo>
                  <a:pt x="2885991" y="271714"/>
                </a:lnTo>
                <a:cubicBezTo>
                  <a:pt x="2889941" y="270585"/>
                  <a:pt x="2894033" y="269315"/>
                  <a:pt x="2898265" y="267904"/>
                </a:cubicBezTo>
                <a:cubicBezTo>
                  <a:pt x="2902497" y="266494"/>
                  <a:pt x="2905742" y="265788"/>
                  <a:pt x="2907999" y="265788"/>
                </a:cubicBezTo>
                <a:cubicBezTo>
                  <a:pt x="2910821" y="265788"/>
                  <a:pt x="2914771" y="268610"/>
                  <a:pt x="2919850" y="274253"/>
                </a:cubicBezTo>
                <a:lnTo>
                  <a:pt x="2930007" y="286103"/>
                </a:lnTo>
                <a:cubicBezTo>
                  <a:pt x="2927750" y="300211"/>
                  <a:pt x="2921825" y="310792"/>
                  <a:pt x="2912231" y="317846"/>
                </a:cubicBezTo>
                <a:cubicBezTo>
                  <a:pt x="2902638" y="324899"/>
                  <a:pt x="2891634" y="330401"/>
                  <a:pt x="2879219" y="334352"/>
                </a:cubicBezTo>
                <a:cubicBezTo>
                  <a:pt x="2878091" y="355795"/>
                  <a:pt x="2876398" y="378368"/>
                  <a:pt x="2874141" y="402068"/>
                </a:cubicBezTo>
                <a:cubicBezTo>
                  <a:pt x="2880912" y="398683"/>
                  <a:pt x="2884862" y="396143"/>
                  <a:pt x="2885991" y="394450"/>
                </a:cubicBezTo>
                <a:cubicBezTo>
                  <a:pt x="2890506" y="385421"/>
                  <a:pt x="2895866" y="376675"/>
                  <a:pt x="2902074" y="368210"/>
                </a:cubicBezTo>
                <a:cubicBezTo>
                  <a:pt x="2911103" y="358052"/>
                  <a:pt x="2918157" y="346484"/>
                  <a:pt x="2923235" y="333505"/>
                </a:cubicBezTo>
                <a:cubicBezTo>
                  <a:pt x="2927750" y="322783"/>
                  <a:pt x="2933675" y="312908"/>
                  <a:pt x="2941011" y="303879"/>
                </a:cubicBezTo>
                <a:cubicBezTo>
                  <a:pt x="2945526" y="289771"/>
                  <a:pt x="2950886" y="275946"/>
                  <a:pt x="2957094" y="262403"/>
                </a:cubicBezTo>
                <a:cubicBezTo>
                  <a:pt x="2965558" y="245473"/>
                  <a:pt x="2972330" y="227698"/>
                  <a:pt x="2977409" y="209076"/>
                </a:cubicBezTo>
                <a:lnTo>
                  <a:pt x="2986720" y="171831"/>
                </a:lnTo>
                <a:cubicBezTo>
                  <a:pt x="2997442" y="131201"/>
                  <a:pt x="3002803" y="102421"/>
                  <a:pt x="3002803" y="85492"/>
                </a:cubicBezTo>
                <a:cubicBezTo>
                  <a:pt x="3002803" y="79849"/>
                  <a:pt x="3002520" y="73783"/>
                  <a:pt x="3001956" y="67293"/>
                </a:cubicBezTo>
                <a:cubicBezTo>
                  <a:pt x="3001392" y="60804"/>
                  <a:pt x="2998853" y="56712"/>
                  <a:pt x="2994338" y="55020"/>
                </a:cubicBezTo>
                <a:cubicBezTo>
                  <a:pt x="2989823" y="53327"/>
                  <a:pt x="2986156" y="52480"/>
                  <a:pt x="2983334" y="52480"/>
                </a:cubicBezTo>
                <a:cubicBezTo>
                  <a:pt x="2979384" y="52480"/>
                  <a:pt x="2975575" y="53468"/>
                  <a:pt x="2971907" y="55443"/>
                </a:cubicBezTo>
                <a:cubicBezTo>
                  <a:pt x="2968239" y="57418"/>
                  <a:pt x="2965558" y="59111"/>
                  <a:pt x="2963865" y="60522"/>
                </a:cubicBezTo>
                <a:cubicBezTo>
                  <a:pt x="2962173" y="61932"/>
                  <a:pt x="2960480" y="62920"/>
                  <a:pt x="2958787" y="63484"/>
                </a:cubicBezTo>
                <a:cubicBezTo>
                  <a:pt x="2955965" y="57841"/>
                  <a:pt x="2954554" y="53327"/>
                  <a:pt x="2954554" y="49941"/>
                </a:cubicBezTo>
                <a:cubicBezTo>
                  <a:pt x="2954554" y="47119"/>
                  <a:pt x="2956247" y="44016"/>
                  <a:pt x="2959633" y="40630"/>
                </a:cubicBezTo>
                <a:cubicBezTo>
                  <a:pt x="2972048" y="27086"/>
                  <a:pt x="2987284" y="20315"/>
                  <a:pt x="3005342" y="20315"/>
                </a:cubicBezTo>
                <a:close/>
                <a:moveTo>
                  <a:pt x="6170870" y="10157"/>
                </a:moveTo>
                <a:lnTo>
                  <a:pt x="6186952" y="10157"/>
                </a:lnTo>
                <a:cubicBezTo>
                  <a:pt x="6192595" y="10722"/>
                  <a:pt x="6197392" y="13261"/>
                  <a:pt x="6201342" y="17775"/>
                </a:cubicBezTo>
                <a:cubicBezTo>
                  <a:pt x="6205292" y="22290"/>
                  <a:pt x="6209242" y="26381"/>
                  <a:pt x="6213192" y="30049"/>
                </a:cubicBezTo>
                <a:cubicBezTo>
                  <a:pt x="6217142" y="33717"/>
                  <a:pt x="6220810" y="37385"/>
                  <a:pt x="6224196" y="41053"/>
                </a:cubicBezTo>
                <a:cubicBezTo>
                  <a:pt x="6227582" y="44721"/>
                  <a:pt x="6231250" y="48812"/>
                  <a:pt x="6235200" y="53327"/>
                </a:cubicBezTo>
                <a:lnTo>
                  <a:pt x="6239433" y="58405"/>
                </a:lnTo>
                <a:cubicBezTo>
                  <a:pt x="6237740" y="67999"/>
                  <a:pt x="6233790" y="76181"/>
                  <a:pt x="6227582" y="82953"/>
                </a:cubicBezTo>
                <a:cubicBezTo>
                  <a:pt x="6224760" y="86903"/>
                  <a:pt x="6222504" y="91135"/>
                  <a:pt x="6220810" y="95650"/>
                </a:cubicBezTo>
                <a:cubicBezTo>
                  <a:pt x="6217425" y="101857"/>
                  <a:pt x="6214321" y="113708"/>
                  <a:pt x="6211500" y="131201"/>
                </a:cubicBezTo>
                <a:cubicBezTo>
                  <a:pt x="6210370" y="134023"/>
                  <a:pt x="6209806" y="136280"/>
                  <a:pt x="6209806" y="137973"/>
                </a:cubicBezTo>
                <a:cubicBezTo>
                  <a:pt x="6209806" y="139101"/>
                  <a:pt x="6210230" y="140230"/>
                  <a:pt x="6211076" y="141359"/>
                </a:cubicBezTo>
                <a:cubicBezTo>
                  <a:pt x="6211923" y="142487"/>
                  <a:pt x="6212487" y="144180"/>
                  <a:pt x="6212770" y="146437"/>
                </a:cubicBezTo>
                <a:cubicBezTo>
                  <a:pt x="6213052" y="148695"/>
                  <a:pt x="6213192" y="150670"/>
                  <a:pt x="6213192" y="152363"/>
                </a:cubicBezTo>
                <a:lnTo>
                  <a:pt x="6213192" y="158288"/>
                </a:lnTo>
                <a:cubicBezTo>
                  <a:pt x="6213192" y="174089"/>
                  <a:pt x="6213474" y="184810"/>
                  <a:pt x="6214039" y="190453"/>
                </a:cubicBezTo>
                <a:cubicBezTo>
                  <a:pt x="6217425" y="235034"/>
                  <a:pt x="6221092" y="261274"/>
                  <a:pt x="6225043" y="269174"/>
                </a:cubicBezTo>
                <a:lnTo>
                  <a:pt x="6236894" y="264942"/>
                </a:lnTo>
                <a:lnTo>
                  <a:pt x="6266520" y="253938"/>
                </a:lnTo>
                <a:lnTo>
                  <a:pt x="6277524" y="250552"/>
                </a:lnTo>
                <a:lnTo>
                  <a:pt x="6280910" y="250552"/>
                </a:lnTo>
                <a:cubicBezTo>
                  <a:pt x="6284859" y="250552"/>
                  <a:pt x="6288245" y="252527"/>
                  <a:pt x="6291067" y="256477"/>
                </a:cubicBezTo>
                <a:cubicBezTo>
                  <a:pt x="6296710" y="266071"/>
                  <a:pt x="6304328" y="273971"/>
                  <a:pt x="6313922" y="280178"/>
                </a:cubicBezTo>
                <a:cubicBezTo>
                  <a:pt x="6314485" y="280742"/>
                  <a:pt x="6315332" y="281589"/>
                  <a:pt x="6316460" y="282718"/>
                </a:cubicBezTo>
                <a:cubicBezTo>
                  <a:pt x="6317589" y="283846"/>
                  <a:pt x="6318718" y="285257"/>
                  <a:pt x="6319846" y="286950"/>
                </a:cubicBezTo>
                <a:cubicBezTo>
                  <a:pt x="6320975" y="288643"/>
                  <a:pt x="6321822" y="289771"/>
                  <a:pt x="6322386" y="290336"/>
                </a:cubicBezTo>
                <a:cubicBezTo>
                  <a:pt x="6316742" y="299929"/>
                  <a:pt x="6309548" y="307124"/>
                  <a:pt x="6300801" y="311920"/>
                </a:cubicBezTo>
                <a:cubicBezTo>
                  <a:pt x="6292054" y="316717"/>
                  <a:pt x="6283308" y="320244"/>
                  <a:pt x="6274561" y="322501"/>
                </a:cubicBezTo>
                <a:cubicBezTo>
                  <a:pt x="6265814" y="324758"/>
                  <a:pt x="6257772" y="327298"/>
                  <a:pt x="6250437" y="330119"/>
                </a:cubicBezTo>
                <a:cubicBezTo>
                  <a:pt x="6247051" y="331248"/>
                  <a:pt x="6245358" y="333223"/>
                  <a:pt x="6245358" y="336045"/>
                </a:cubicBezTo>
                <a:lnTo>
                  <a:pt x="6250437" y="350434"/>
                </a:lnTo>
                <a:cubicBezTo>
                  <a:pt x="6265673" y="385986"/>
                  <a:pt x="6275830" y="408840"/>
                  <a:pt x="6280910" y="418998"/>
                </a:cubicBezTo>
                <a:lnTo>
                  <a:pt x="6285142" y="427462"/>
                </a:lnTo>
                <a:cubicBezTo>
                  <a:pt x="6311100" y="483329"/>
                  <a:pt x="6334800" y="525369"/>
                  <a:pt x="6356244" y="553585"/>
                </a:cubicBezTo>
                <a:cubicBezTo>
                  <a:pt x="6360758" y="559228"/>
                  <a:pt x="6364991" y="565435"/>
                  <a:pt x="6368941" y="572207"/>
                </a:cubicBezTo>
                <a:cubicBezTo>
                  <a:pt x="6386434" y="600422"/>
                  <a:pt x="6406186" y="623277"/>
                  <a:pt x="6428194" y="640770"/>
                </a:cubicBezTo>
                <a:lnTo>
                  <a:pt x="6442583" y="652621"/>
                </a:lnTo>
                <a:lnTo>
                  <a:pt x="6464591" y="668703"/>
                </a:lnTo>
                <a:cubicBezTo>
                  <a:pt x="6467412" y="670396"/>
                  <a:pt x="6470798" y="671525"/>
                  <a:pt x="6474748" y="672089"/>
                </a:cubicBezTo>
                <a:lnTo>
                  <a:pt x="6480674" y="674629"/>
                </a:lnTo>
                <a:cubicBezTo>
                  <a:pt x="6480674" y="672936"/>
                  <a:pt x="6480956" y="671525"/>
                  <a:pt x="6481520" y="670396"/>
                </a:cubicBezTo>
                <a:cubicBezTo>
                  <a:pt x="6483214" y="667010"/>
                  <a:pt x="6484624" y="657417"/>
                  <a:pt x="6485752" y="641617"/>
                </a:cubicBezTo>
                <a:lnTo>
                  <a:pt x="6488292" y="619609"/>
                </a:lnTo>
                <a:lnTo>
                  <a:pt x="6489138" y="611144"/>
                </a:lnTo>
                <a:lnTo>
                  <a:pt x="6493371" y="578979"/>
                </a:lnTo>
                <a:lnTo>
                  <a:pt x="6510300" y="505337"/>
                </a:lnTo>
                <a:lnTo>
                  <a:pt x="6512840" y="501104"/>
                </a:lnTo>
                <a:lnTo>
                  <a:pt x="6518764" y="532423"/>
                </a:lnTo>
                <a:cubicBezTo>
                  <a:pt x="6527793" y="578132"/>
                  <a:pt x="6538233" y="615376"/>
                  <a:pt x="6550084" y="644156"/>
                </a:cubicBezTo>
                <a:lnTo>
                  <a:pt x="6558548" y="667010"/>
                </a:lnTo>
                <a:lnTo>
                  <a:pt x="6560241" y="673782"/>
                </a:lnTo>
                <a:cubicBezTo>
                  <a:pt x="6560241" y="675475"/>
                  <a:pt x="6559676" y="676886"/>
                  <a:pt x="6558548" y="678014"/>
                </a:cubicBezTo>
                <a:cubicBezTo>
                  <a:pt x="6558548" y="679143"/>
                  <a:pt x="6559112" y="680554"/>
                  <a:pt x="6560241" y="682247"/>
                </a:cubicBezTo>
                <a:lnTo>
                  <a:pt x="6561934" y="684786"/>
                </a:lnTo>
                <a:cubicBezTo>
                  <a:pt x="6567013" y="691558"/>
                  <a:pt x="6569552" y="698894"/>
                  <a:pt x="6569552" y="706794"/>
                </a:cubicBezTo>
                <a:lnTo>
                  <a:pt x="6569552" y="709333"/>
                </a:lnTo>
                <a:cubicBezTo>
                  <a:pt x="6569552" y="710462"/>
                  <a:pt x="6569834" y="711450"/>
                  <a:pt x="6570398" y="712296"/>
                </a:cubicBezTo>
                <a:cubicBezTo>
                  <a:pt x="6570962" y="713142"/>
                  <a:pt x="6571245" y="713848"/>
                  <a:pt x="6571245" y="714412"/>
                </a:cubicBezTo>
                <a:lnTo>
                  <a:pt x="6572938" y="722030"/>
                </a:lnTo>
                <a:cubicBezTo>
                  <a:pt x="6576888" y="732752"/>
                  <a:pt x="6578864" y="741499"/>
                  <a:pt x="6578864" y="748271"/>
                </a:cubicBezTo>
                <a:cubicBezTo>
                  <a:pt x="6578864" y="750528"/>
                  <a:pt x="6577876" y="752362"/>
                  <a:pt x="6575900" y="753773"/>
                </a:cubicBezTo>
                <a:cubicBezTo>
                  <a:pt x="6573925" y="755183"/>
                  <a:pt x="6572938" y="757158"/>
                  <a:pt x="6572938" y="759698"/>
                </a:cubicBezTo>
                <a:cubicBezTo>
                  <a:pt x="6572938" y="762237"/>
                  <a:pt x="6571245" y="764353"/>
                  <a:pt x="6567860" y="766046"/>
                </a:cubicBezTo>
                <a:cubicBezTo>
                  <a:pt x="6563344" y="770561"/>
                  <a:pt x="6560664" y="772959"/>
                  <a:pt x="6559818" y="773241"/>
                </a:cubicBezTo>
                <a:cubicBezTo>
                  <a:pt x="6558972" y="773523"/>
                  <a:pt x="6557138" y="773805"/>
                  <a:pt x="6554316" y="774088"/>
                </a:cubicBezTo>
                <a:cubicBezTo>
                  <a:pt x="6551494" y="774370"/>
                  <a:pt x="6549237" y="775922"/>
                  <a:pt x="6547544" y="778743"/>
                </a:cubicBezTo>
                <a:lnTo>
                  <a:pt x="6536540" y="777050"/>
                </a:lnTo>
                <a:cubicBezTo>
                  <a:pt x="6524690" y="775922"/>
                  <a:pt x="6513968" y="772254"/>
                  <a:pt x="6504375" y="766046"/>
                </a:cubicBezTo>
                <a:lnTo>
                  <a:pt x="6495064" y="758428"/>
                </a:lnTo>
                <a:cubicBezTo>
                  <a:pt x="6461206" y="731906"/>
                  <a:pt x="6425372" y="699740"/>
                  <a:pt x="6387564" y="661932"/>
                </a:cubicBezTo>
                <a:cubicBezTo>
                  <a:pt x="6375148" y="648953"/>
                  <a:pt x="6363862" y="635127"/>
                  <a:pt x="6353705" y="620455"/>
                </a:cubicBezTo>
                <a:lnTo>
                  <a:pt x="6352012" y="617916"/>
                </a:lnTo>
                <a:cubicBezTo>
                  <a:pt x="6328875" y="584622"/>
                  <a:pt x="6313639" y="562331"/>
                  <a:pt x="6306303" y="551045"/>
                </a:cubicBezTo>
                <a:cubicBezTo>
                  <a:pt x="6305738" y="551045"/>
                  <a:pt x="6305174" y="550481"/>
                  <a:pt x="6304610" y="549352"/>
                </a:cubicBezTo>
                <a:cubicBezTo>
                  <a:pt x="6304046" y="548224"/>
                  <a:pt x="6303764" y="547095"/>
                  <a:pt x="6303764" y="545967"/>
                </a:cubicBezTo>
                <a:lnTo>
                  <a:pt x="6303764" y="542581"/>
                </a:lnTo>
                <a:lnTo>
                  <a:pt x="6302918" y="540888"/>
                </a:lnTo>
                <a:cubicBezTo>
                  <a:pt x="6299532" y="538066"/>
                  <a:pt x="6297133" y="534680"/>
                  <a:pt x="6295722" y="530730"/>
                </a:cubicBezTo>
                <a:cubicBezTo>
                  <a:pt x="6294312" y="526780"/>
                  <a:pt x="6292478" y="523676"/>
                  <a:pt x="6290220" y="521419"/>
                </a:cubicBezTo>
                <a:cubicBezTo>
                  <a:pt x="6287963" y="519162"/>
                  <a:pt x="6286412" y="516905"/>
                  <a:pt x="6285565" y="514648"/>
                </a:cubicBezTo>
                <a:cubicBezTo>
                  <a:pt x="6284718" y="512390"/>
                  <a:pt x="6283730" y="510697"/>
                  <a:pt x="6282602" y="509569"/>
                </a:cubicBezTo>
                <a:cubicBezTo>
                  <a:pt x="6262851" y="476839"/>
                  <a:pt x="6246768" y="442698"/>
                  <a:pt x="6234354" y="407147"/>
                </a:cubicBezTo>
                <a:cubicBezTo>
                  <a:pt x="6232096" y="401504"/>
                  <a:pt x="6230404" y="396143"/>
                  <a:pt x="6229276" y="391064"/>
                </a:cubicBezTo>
                <a:cubicBezTo>
                  <a:pt x="6226454" y="382600"/>
                  <a:pt x="6223350" y="374417"/>
                  <a:pt x="6219964" y="366517"/>
                </a:cubicBezTo>
                <a:cubicBezTo>
                  <a:pt x="6217707" y="361438"/>
                  <a:pt x="6216296" y="355795"/>
                  <a:pt x="6215732" y="349588"/>
                </a:cubicBezTo>
                <a:lnTo>
                  <a:pt x="6213192" y="341123"/>
                </a:lnTo>
                <a:cubicBezTo>
                  <a:pt x="6205856" y="343380"/>
                  <a:pt x="6198238" y="345356"/>
                  <a:pt x="6190338" y="347049"/>
                </a:cubicBezTo>
                <a:cubicBezTo>
                  <a:pt x="6190902" y="347049"/>
                  <a:pt x="6191184" y="346766"/>
                  <a:pt x="6191184" y="346202"/>
                </a:cubicBezTo>
                <a:cubicBezTo>
                  <a:pt x="6194006" y="342252"/>
                  <a:pt x="6195417" y="339148"/>
                  <a:pt x="6195417" y="336891"/>
                </a:cubicBezTo>
                <a:cubicBezTo>
                  <a:pt x="6195417" y="335198"/>
                  <a:pt x="6194570" y="333223"/>
                  <a:pt x="6192878" y="330966"/>
                </a:cubicBezTo>
                <a:lnTo>
                  <a:pt x="6191184" y="330119"/>
                </a:lnTo>
                <a:cubicBezTo>
                  <a:pt x="6188927" y="330119"/>
                  <a:pt x="6186952" y="330401"/>
                  <a:pt x="6185260" y="330966"/>
                </a:cubicBezTo>
                <a:lnTo>
                  <a:pt x="6172562" y="334352"/>
                </a:lnTo>
                <a:cubicBezTo>
                  <a:pt x="6164098" y="335480"/>
                  <a:pt x="6156480" y="338302"/>
                  <a:pt x="6149708" y="342816"/>
                </a:cubicBezTo>
                <a:cubicBezTo>
                  <a:pt x="6145758" y="345073"/>
                  <a:pt x="6138704" y="347613"/>
                  <a:pt x="6128546" y="350434"/>
                </a:cubicBezTo>
                <a:cubicBezTo>
                  <a:pt x="6098074" y="361156"/>
                  <a:pt x="6075220" y="369903"/>
                  <a:pt x="6059984" y="376675"/>
                </a:cubicBezTo>
                <a:lnTo>
                  <a:pt x="6059137" y="376675"/>
                </a:lnTo>
                <a:cubicBezTo>
                  <a:pt x="6031486" y="389089"/>
                  <a:pt x="6002706" y="397554"/>
                  <a:pt x="5972798" y="402068"/>
                </a:cubicBezTo>
                <a:lnTo>
                  <a:pt x="5965180" y="402915"/>
                </a:lnTo>
                <a:cubicBezTo>
                  <a:pt x="5958408" y="402915"/>
                  <a:pt x="5951072" y="400940"/>
                  <a:pt x="5943172" y="396990"/>
                </a:cubicBezTo>
                <a:cubicBezTo>
                  <a:pt x="5930757" y="390782"/>
                  <a:pt x="5919753" y="382318"/>
                  <a:pt x="5910160" y="371596"/>
                </a:cubicBezTo>
                <a:cubicBezTo>
                  <a:pt x="5905081" y="366517"/>
                  <a:pt x="5901978" y="361438"/>
                  <a:pt x="5900849" y="356360"/>
                </a:cubicBezTo>
                <a:cubicBezTo>
                  <a:pt x="5900284" y="354102"/>
                  <a:pt x="5899438" y="352268"/>
                  <a:pt x="5898310" y="350858"/>
                </a:cubicBezTo>
                <a:cubicBezTo>
                  <a:pt x="5897180" y="349447"/>
                  <a:pt x="5896334" y="347895"/>
                  <a:pt x="5895770" y="346202"/>
                </a:cubicBezTo>
                <a:cubicBezTo>
                  <a:pt x="5898027" y="347331"/>
                  <a:pt x="5900566" y="347895"/>
                  <a:pt x="5903388" y="347895"/>
                </a:cubicBezTo>
                <a:cubicBezTo>
                  <a:pt x="5917496" y="349588"/>
                  <a:pt x="5931604" y="350434"/>
                  <a:pt x="5945711" y="350434"/>
                </a:cubicBezTo>
                <a:cubicBezTo>
                  <a:pt x="5963769" y="350434"/>
                  <a:pt x="5979005" y="348741"/>
                  <a:pt x="5991420" y="345356"/>
                </a:cubicBezTo>
                <a:cubicBezTo>
                  <a:pt x="6006092" y="343098"/>
                  <a:pt x="6023868" y="337737"/>
                  <a:pt x="6044747" y="329273"/>
                </a:cubicBezTo>
                <a:cubicBezTo>
                  <a:pt x="6059984" y="323065"/>
                  <a:pt x="6075502" y="317705"/>
                  <a:pt x="6091302" y="313190"/>
                </a:cubicBezTo>
                <a:cubicBezTo>
                  <a:pt x="6109924" y="306983"/>
                  <a:pt x="6121775" y="303315"/>
                  <a:pt x="6126854" y="302186"/>
                </a:cubicBezTo>
                <a:cubicBezTo>
                  <a:pt x="6138704" y="299365"/>
                  <a:pt x="6149990" y="295132"/>
                  <a:pt x="6160712" y="289489"/>
                </a:cubicBezTo>
                <a:cubicBezTo>
                  <a:pt x="6162969" y="288361"/>
                  <a:pt x="6165508" y="287796"/>
                  <a:pt x="6168330" y="287796"/>
                </a:cubicBezTo>
                <a:lnTo>
                  <a:pt x="6188645" y="281871"/>
                </a:lnTo>
                <a:lnTo>
                  <a:pt x="6193724" y="279332"/>
                </a:lnTo>
                <a:lnTo>
                  <a:pt x="6190338" y="259017"/>
                </a:lnTo>
                <a:cubicBezTo>
                  <a:pt x="6183002" y="225723"/>
                  <a:pt x="6177358" y="192993"/>
                  <a:pt x="6173409" y="160827"/>
                </a:cubicBezTo>
                <a:cubicBezTo>
                  <a:pt x="6173409" y="154056"/>
                  <a:pt x="6172280" y="147848"/>
                  <a:pt x="6170023" y="142205"/>
                </a:cubicBezTo>
                <a:cubicBezTo>
                  <a:pt x="6168894" y="138819"/>
                  <a:pt x="6168330" y="135434"/>
                  <a:pt x="6168330" y="132048"/>
                </a:cubicBezTo>
                <a:lnTo>
                  <a:pt x="6168330" y="128662"/>
                </a:lnTo>
                <a:cubicBezTo>
                  <a:pt x="6168330" y="124147"/>
                  <a:pt x="6167342" y="119210"/>
                  <a:pt x="6165368" y="113849"/>
                </a:cubicBezTo>
                <a:cubicBezTo>
                  <a:pt x="6163392" y="108488"/>
                  <a:pt x="6162405" y="102139"/>
                  <a:pt x="6162405" y="94803"/>
                </a:cubicBezTo>
                <a:lnTo>
                  <a:pt x="6161558" y="88878"/>
                </a:lnTo>
                <a:cubicBezTo>
                  <a:pt x="6161558" y="84364"/>
                  <a:pt x="6161840" y="80131"/>
                  <a:pt x="6162405" y="76181"/>
                </a:cubicBezTo>
                <a:cubicBezTo>
                  <a:pt x="6162405" y="60380"/>
                  <a:pt x="6151683" y="52480"/>
                  <a:pt x="6130240" y="52480"/>
                </a:cubicBezTo>
                <a:cubicBezTo>
                  <a:pt x="6123468" y="52480"/>
                  <a:pt x="6116696" y="53609"/>
                  <a:pt x="6109924" y="55866"/>
                </a:cubicBezTo>
                <a:lnTo>
                  <a:pt x="6100614" y="58405"/>
                </a:lnTo>
                <a:cubicBezTo>
                  <a:pt x="6089327" y="60098"/>
                  <a:pt x="6078606" y="63766"/>
                  <a:pt x="6068448" y="69409"/>
                </a:cubicBezTo>
                <a:cubicBezTo>
                  <a:pt x="6062804" y="73360"/>
                  <a:pt x="6059984" y="77874"/>
                  <a:pt x="6059984" y="82953"/>
                </a:cubicBezTo>
                <a:cubicBezTo>
                  <a:pt x="6059984" y="86903"/>
                  <a:pt x="6061112" y="91982"/>
                  <a:pt x="6063369" y="98189"/>
                </a:cubicBezTo>
                <a:lnTo>
                  <a:pt x="6068448" y="107500"/>
                </a:lnTo>
                <a:cubicBezTo>
                  <a:pt x="6057726" y="100164"/>
                  <a:pt x="6052365" y="91982"/>
                  <a:pt x="6052365" y="82953"/>
                </a:cubicBezTo>
                <a:cubicBezTo>
                  <a:pt x="6052365" y="77310"/>
                  <a:pt x="6054340" y="71102"/>
                  <a:pt x="6058290" y="64331"/>
                </a:cubicBezTo>
                <a:cubicBezTo>
                  <a:pt x="6062240" y="57559"/>
                  <a:pt x="6069576" y="52480"/>
                  <a:pt x="6080298" y="49094"/>
                </a:cubicBezTo>
                <a:cubicBezTo>
                  <a:pt x="6086506" y="45144"/>
                  <a:pt x="6092996" y="41758"/>
                  <a:pt x="6099767" y="38937"/>
                </a:cubicBezTo>
                <a:cubicBezTo>
                  <a:pt x="6106538" y="36115"/>
                  <a:pt x="6113028" y="33012"/>
                  <a:pt x="6119236" y="29626"/>
                </a:cubicBezTo>
                <a:cubicBezTo>
                  <a:pt x="6135600" y="20597"/>
                  <a:pt x="6152812" y="14107"/>
                  <a:pt x="6170870" y="10157"/>
                </a:cubicBezTo>
                <a:close/>
                <a:moveTo>
                  <a:pt x="2101751" y="5925"/>
                </a:moveTo>
                <a:cubicBezTo>
                  <a:pt x="2114165" y="6489"/>
                  <a:pt x="2128837" y="20315"/>
                  <a:pt x="2145767" y="47401"/>
                </a:cubicBezTo>
                <a:lnTo>
                  <a:pt x="2154231" y="59252"/>
                </a:lnTo>
                <a:cubicBezTo>
                  <a:pt x="2155360" y="61509"/>
                  <a:pt x="2155924" y="63766"/>
                  <a:pt x="2155924" y="66024"/>
                </a:cubicBezTo>
                <a:cubicBezTo>
                  <a:pt x="2155360" y="70538"/>
                  <a:pt x="2150845" y="79849"/>
                  <a:pt x="2142381" y="93957"/>
                </a:cubicBezTo>
                <a:cubicBezTo>
                  <a:pt x="2135609" y="104114"/>
                  <a:pt x="2130812" y="115118"/>
                  <a:pt x="2127991" y="126969"/>
                </a:cubicBezTo>
                <a:cubicBezTo>
                  <a:pt x="2127991" y="128662"/>
                  <a:pt x="2127709" y="130073"/>
                  <a:pt x="2127144" y="131201"/>
                </a:cubicBezTo>
                <a:cubicBezTo>
                  <a:pt x="2126016" y="140230"/>
                  <a:pt x="2123194" y="148977"/>
                  <a:pt x="2118680" y="157441"/>
                </a:cubicBezTo>
                <a:cubicBezTo>
                  <a:pt x="2116987" y="160263"/>
                  <a:pt x="2115999" y="163226"/>
                  <a:pt x="2115717" y="166329"/>
                </a:cubicBezTo>
                <a:cubicBezTo>
                  <a:pt x="2115435" y="169433"/>
                  <a:pt x="2115012" y="172113"/>
                  <a:pt x="2114448" y="174371"/>
                </a:cubicBezTo>
                <a:lnTo>
                  <a:pt x="2120373" y="171831"/>
                </a:lnTo>
                <a:cubicBezTo>
                  <a:pt x="2124887" y="171267"/>
                  <a:pt x="2129261" y="169715"/>
                  <a:pt x="2133493" y="167176"/>
                </a:cubicBezTo>
                <a:cubicBezTo>
                  <a:pt x="2137725" y="164636"/>
                  <a:pt x="2142663" y="163367"/>
                  <a:pt x="2148306" y="163367"/>
                </a:cubicBezTo>
                <a:cubicBezTo>
                  <a:pt x="2152256" y="162238"/>
                  <a:pt x="2155360" y="161674"/>
                  <a:pt x="2157617" y="161674"/>
                </a:cubicBezTo>
                <a:cubicBezTo>
                  <a:pt x="2163260" y="161674"/>
                  <a:pt x="2167492" y="164495"/>
                  <a:pt x="2170314" y="170138"/>
                </a:cubicBezTo>
                <a:cubicBezTo>
                  <a:pt x="2174828" y="180860"/>
                  <a:pt x="2181318" y="189043"/>
                  <a:pt x="2189782" y="194686"/>
                </a:cubicBezTo>
                <a:cubicBezTo>
                  <a:pt x="2189218" y="204843"/>
                  <a:pt x="2184704" y="211897"/>
                  <a:pt x="2176239" y="215847"/>
                </a:cubicBezTo>
                <a:cubicBezTo>
                  <a:pt x="2173982" y="216976"/>
                  <a:pt x="2172007" y="218387"/>
                  <a:pt x="2170314" y="220080"/>
                </a:cubicBezTo>
                <a:cubicBezTo>
                  <a:pt x="2165799" y="224594"/>
                  <a:pt x="2160438" y="227416"/>
                  <a:pt x="2154231" y="228544"/>
                </a:cubicBezTo>
                <a:cubicBezTo>
                  <a:pt x="2142945" y="231930"/>
                  <a:pt x="2131941" y="235598"/>
                  <a:pt x="2121219" y="239548"/>
                </a:cubicBezTo>
                <a:lnTo>
                  <a:pt x="2114448" y="241241"/>
                </a:lnTo>
                <a:cubicBezTo>
                  <a:pt x="2109369" y="242934"/>
                  <a:pt x="2106547" y="246602"/>
                  <a:pt x="2105983" y="252245"/>
                </a:cubicBezTo>
                <a:cubicBezTo>
                  <a:pt x="2104290" y="257324"/>
                  <a:pt x="2103444" y="261838"/>
                  <a:pt x="2103444" y="265788"/>
                </a:cubicBezTo>
                <a:cubicBezTo>
                  <a:pt x="2103444" y="266917"/>
                  <a:pt x="2103726" y="267904"/>
                  <a:pt x="2104290" y="268751"/>
                </a:cubicBezTo>
                <a:cubicBezTo>
                  <a:pt x="2104854" y="269597"/>
                  <a:pt x="2105136" y="270303"/>
                  <a:pt x="2105136" y="270867"/>
                </a:cubicBezTo>
                <a:cubicBezTo>
                  <a:pt x="2105136" y="271431"/>
                  <a:pt x="2104995" y="271996"/>
                  <a:pt x="2104713" y="272560"/>
                </a:cubicBezTo>
                <a:cubicBezTo>
                  <a:pt x="2104431" y="273124"/>
                  <a:pt x="2103726" y="274112"/>
                  <a:pt x="2102597" y="275523"/>
                </a:cubicBezTo>
                <a:cubicBezTo>
                  <a:pt x="2101468" y="276933"/>
                  <a:pt x="2100622" y="278626"/>
                  <a:pt x="2100058" y="280601"/>
                </a:cubicBezTo>
                <a:cubicBezTo>
                  <a:pt x="2099493" y="282576"/>
                  <a:pt x="2099211" y="284410"/>
                  <a:pt x="2099211" y="286103"/>
                </a:cubicBezTo>
                <a:cubicBezTo>
                  <a:pt x="2100340" y="288361"/>
                  <a:pt x="2102033" y="289489"/>
                  <a:pt x="2104290" y="289489"/>
                </a:cubicBezTo>
                <a:cubicBezTo>
                  <a:pt x="2105418" y="289489"/>
                  <a:pt x="2112896" y="287937"/>
                  <a:pt x="2126721" y="284834"/>
                </a:cubicBezTo>
                <a:cubicBezTo>
                  <a:pt x="2140547" y="281730"/>
                  <a:pt x="2158745" y="277075"/>
                  <a:pt x="2181318" y="270867"/>
                </a:cubicBezTo>
                <a:cubicBezTo>
                  <a:pt x="2192604" y="266917"/>
                  <a:pt x="2208122" y="262403"/>
                  <a:pt x="2227873" y="257324"/>
                </a:cubicBezTo>
                <a:cubicBezTo>
                  <a:pt x="2235773" y="255067"/>
                  <a:pt x="2243391" y="253374"/>
                  <a:pt x="2250728" y="252245"/>
                </a:cubicBezTo>
                <a:cubicBezTo>
                  <a:pt x="2258063" y="251116"/>
                  <a:pt x="2265117" y="249423"/>
                  <a:pt x="2271889" y="247166"/>
                </a:cubicBezTo>
                <a:cubicBezTo>
                  <a:pt x="2280918" y="243780"/>
                  <a:pt x="2286843" y="242087"/>
                  <a:pt x="2289665" y="242087"/>
                </a:cubicBezTo>
                <a:cubicBezTo>
                  <a:pt x="2301515" y="238137"/>
                  <a:pt x="2313648" y="236162"/>
                  <a:pt x="2326063" y="236162"/>
                </a:cubicBezTo>
                <a:lnTo>
                  <a:pt x="2333681" y="234469"/>
                </a:lnTo>
                <a:cubicBezTo>
                  <a:pt x="2336502" y="232776"/>
                  <a:pt x="2339041" y="231930"/>
                  <a:pt x="2341299" y="231930"/>
                </a:cubicBezTo>
                <a:cubicBezTo>
                  <a:pt x="2341863" y="231930"/>
                  <a:pt x="2345390" y="232776"/>
                  <a:pt x="2351880" y="234469"/>
                </a:cubicBezTo>
                <a:cubicBezTo>
                  <a:pt x="2358369" y="236162"/>
                  <a:pt x="2363025" y="239266"/>
                  <a:pt x="2365846" y="243780"/>
                </a:cubicBezTo>
                <a:lnTo>
                  <a:pt x="2402244" y="289489"/>
                </a:lnTo>
                <a:cubicBezTo>
                  <a:pt x="2406194" y="294004"/>
                  <a:pt x="2408169" y="297672"/>
                  <a:pt x="2408169" y="300493"/>
                </a:cubicBezTo>
                <a:cubicBezTo>
                  <a:pt x="2408169" y="302750"/>
                  <a:pt x="2405771" y="306559"/>
                  <a:pt x="2400974" y="311920"/>
                </a:cubicBezTo>
                <a:cubicBezTo>
                  <a:pt x="2396177" y="317281"/>
                  <a:pt x="2390112" y="320808"/>
                  <a:pt x="2382775" y="322501"/>
                </a:cubicBezTo>
                <a:lnTo>
                  <a:pt x="2378543" y="323348"/>
                </a:lnTo>
                <a:lnTo>
                  <a:pt x="2376850" y="323348"/>
                </a:lnTo>
                <a:cubicBezTo>
                  <a:pt x="2361614" y="318833"/>
                  <a:pt x="2345813" y="316576"/>
                  <a:pt x="2329448" y="316576"/>
                </a:cubicBezTo>
                <a:cubicBezTo>
                  <a:pt x="2323241" y="316576"/>
                  <a:pt x="2319291" y="316858"/>
                  <a:pt x="2317598" y="317422"/>
                </a:cubicBezTo>
                <a:lnTo>
                  <a:pt x="2304901" y="317422"/>
                </a:lnTo>
                <a:cubicBezTo>
                  <a:pt x="2299258" y="317422"/>
                  <a:pt x="2294179" y="315729"/>
                  <a:pt x="2289665" y="312344"/>
                </a:cubicBezTo>
                <a:cubicBezTo>
                  <a:pt x="2287407" y="310086"/>
                  <a:pt x="2283175" y="308111"/>
                  <a:pt x="2276968" y="306418"/>
                </a:cubicBezTo>
                <a:lnTo>
                  <a:pt x="2270196" y="306418"/>
                </a:lnTo>
                <a:cubicBezTo>
                  <a:pt x="2265682" y="306418"/>
                  <a:pt x="2261449" y="306701"/>
                  <a:pt x="2257499" y="307265"/>
                </a:cubicBezTo>
                <a:cubicBezTo>
                  <a:pt x="2253549" y="307829"/>
                  <a:pt x="2249740" y="308252"/>
                  <a:pt x="2246072" y="308535"/>
                </a:cubicBezTo>
                <a:cubicBezTo>
                  <a:pt x="2242404" y="308817"/>
                  <a:pt x="2238454" y="309381"/>
                  <a:pt x="2234222" y="310227"/>
                </a:cubicBezTo>
                <a:cubicBezTo>
                  <a:pt x="2229989" y="311074"/>
                  <a:pt x="2225898" y="311497"/>
                  <a:pt x="2221948" y="311497"/>
                </a:cubicBezTo>
                <a:lnTo>
                  <a:pt x="2209251" y="310651"/>
                </a:lnTo>
                <a:cubicBezTo>
                  <a:pt x="2207558" y="310651"/>
                  <a:pt x="2206147" y="310933"/>
                  <a:pt x="2205019" y="311497"/>
                </a:cubicBezTo>
                <a:cubicBezTo>
                  <a:pt x="2203890" y="312061"/>
                  <a:pt x="2196554" y="314037"/>
                  <a:pt x="2183011" y="317422"/>
                </a:cubicBezTo>
                <a:cubicBezTo>
                  <a:pt x="2165517" y="320808"/>
                  <a:pt x="2148729" y="324194"/>
                  <a:pt x="2132646" y="327580"/>
                </a:cubicBezTo>
                <a:cubicBezTo>
                  <a:pt x="2116564" y="330966"/>
                  <a:pt x="2100904" y="334634"/>
                  <a:pt x="2085668" y="338584"/>
                </a:cubicBezTo>
                <a:cubicBezTo>
                  <a:pt x="2078896" y="340841"/>
                  <a:pt x="2071842" y="342816"/>
                  <a:pt x="2064506" y="344509"/>
                </a:cubicBezTo>
                <a:cubicBezTo>
                  <a:pt x="2053220" y="347895"/>
                  <a:pt x="2042216" y="351845"/>
                  <a:pt x="2031494" y="356360"/>
                </a:cubicBezTo>
                <a:lnTo>
                  <a:pt x="2009486" y="363978"/>
                </a:lnTo>
                <a:cubicBezTo>
                  <a:pt x="1996507" y="368492"/>
                  <a:pt x="1983810" y="373853"/>
                  <a:pt x="1971396" y="380060"/>
                </a:cubicBezTo>
                <a:cubicBezTo>
                  <a:pt x="1968010" y="381189"/>
                  <a:pt x="1964342" y="382741"/>
                  <a:pt x="1960392" y="384716"/>
                </a:cubicBezTo>
                <a:cubicBezTo>
                  <a:pt x="1956441" y="386691"/>
                  <a:pt x="1951927" y="388243"/>
                  <a:pt x="1946848" y="389372"/>
                </a:cubicBezTo>
                <a:lnTo>
                  <a:pt x="1922301" y="402068"/>
                </a:lnTo>
                <a:cubicBezTo>
                  <a:pt x="1912143" y="406583"/>
                  <a:pt x="1901986" y="410251"/>
                  <a:pt x="1891828" y="413072"/>
                </a:cubicBezTo>
                <a:cubicBezTo>
                  <a:pt x="1887878" y="414201"/>
                  <a:pt x="1885339" y="416740"/>
                  <a:pt x="1884210" y="420691"/>
                </a:cubicBezTo>
                <a:lnTo>
                  <a:pt x="1863049" y="468939"/>
                </a:lnTo>
                <a:cubicBezTo>
                  <a:pt x="1854020" y="488125"/>
                  <a:pt x="1845555" y="507029"/>
                  <a:pt x="1837655" y="525652"/>
                </a:cubicBezTo>
                <a:cubicBezTo>
                  <a:pt x="1831448" y="536373"/>
                  <a:pt x="1827780" y="543850"/>
                  <a:pt x="1826651" y="548083"/>
                </a:cubicBezTo>
                <a:cubicBezTo>
                  <a:pt x="1825522" y="552315"/>
                  <a:pt x="1823547" y="556265"/>
                  <a:pt x="1820726" y="559933"/>
                </a:cubicBezTo>
                <a:cubicBezTo>
                  <a:pt x="1817904" y="563601"/>
                  <a:pt x="1816211" y="567975"/>
                  <a:pt x="1815647" y="573053"/>
                </a:cubicBezTo>
                <a:cubicBezTo>
                  <a:pt x="1815083" y="574746"/>
                  <a:pt x="1814236" y="576298"/>
                  <a:pt x="1813108" y="577709"/>
                </a:cubicBezTo>
                <a:cubicBezTo>
                  <a:pt x="1811979" y="579120"/>
                  <a:pt x="1808875" y="585468"/>
                  <a:pt x="1803797" y="596754"/>
                </a:cubicBezTo>
                <a:cubicBezTo>
                  <a:pt x="1797025" y="611990"/>
                  <a:pt x="1791664" y="621866"/>
                  <a:pt x="1787714" y="626380"/>
                </a:cubicBezTo>
                <a:lnTo>
                  <a:pt x="1785174" y="629766"/>
                </a:lnTo>
                <a:cubicBezTo>
                  <a:pt x="1782917" y="630330"/>
                  <a:pt x="1781789" y="632023"/>
                  <a:pt x="1781789" y="634845"/>
                </a:cubicBezTo>
                <a:lnTo>
                  <a:pt x="1781789" y="638231"/>
                </a:lnTo>
                <a:lnTo>
                  <a:pt x="1776710" y="644156"/>
                </a:lnTo>
                <a:cubicBezTo>
                  <a:pt x="1773888" y="649799"/>
                  <a:pt x="1769938" y="653185"/>
                  <a:pt x="1764859" y="654313"/>
                </a:cubicBezTo>
                <a:cubicBezTo>
                  <a:pt x="1762602" y="654313"/>
                  <a:pt x="1760627" y="655160"/>
                  <a:pt x="1758934" y="656853"/>
                </a:cubicBezTo>
                <a:cubicBezTo>
                  <a:pt x="1757241" y="658546"/>
                  <a:pt x="1755548" y="659392"/>
                  <a:pt x="1753855" y="659392"/>
                </a:cubicBezTo>
                <a:cubicBezTo>
                  <a:pt x="1751034" y="659392"/>
                  <a:pt x="1747648" y="657982"/>
                  <a:pt x="1743698" y="655160"/>
                </a:cubicBezTo>
                <a:cubicBezTo>
                  <a:pt x="1743134" y="654031"/>
                  <a:pt x="1739184" y="650363"/>
                  <a:pt x="1731847" y="644156"/>
                </a:cubicBezTo>
                <a:lnTo>
                  <a:pt x="1704761" y="617916"/>
                </a:lnTo>
                <a:cubicBezTo>
                  <a:pt x="1701375" y="614530"/>
                  <a:pt x="1699400" y="610298"/>
                  <a:pt x="1698836" y="605219"/>
                </a:cubicBezTo>
                <a:lnTo>
                  <a:pt x="1694603" y="575593"/>
                </a:lnTo>
                <a:lnTo>
                  <a:pt x="1695450" y="563742"/>
                </a:lnTo>
                <a:lnTo>
                  <a:pt x="1694603" y="529037"/>
                </a:lnTo>
                <a:lnTo>
                  <a:pt x="1695450" y="516341"/>
                </a:lnTo>
                <a:cubicBezTo>
                  <a:pt x="1696578" y="502797"/>
                  <a:pt x="1698271" y="489254"/>
                  <a:pt x="1700529" y="475710"/>
                </a:cubicBezTo>
                <a:lnTo>
                  <a:pt x="1705607" y="441852"/>
                </a:lnTo>
                <a:cubicBezTo>
                  <a:pt x="1703914" y="442981"/>
                  <a:pt x="1702363" y="443827"/>
                  <a:pt x="1700952" y="444391"/>
                </a:cubicBezTo>
                <a:cubicBezTo>
                  <a:pt x="1699541" y="444956"/>
                  <a:pt x="1693334" y="448342"/>
                  <a:pt x="1682330" y="454549"/>
                </a:cubicBezTo>
                <a:cubicBezTo>
                  <a:pt x="1671326" y="460756"/>
                  <a:pt x="1659616" y="466399"/>
                  <a:pt x="1647202" y="471478"/>
                </a:cubicBezTo>
                <a:cubicBezTo>
                  <a:pt x="1638737" y="475428"/>
                  <a:pt x="1629708" y="477403"/>
                  <a:pt x="1620115" y="477403"/>
                </a:cubicBezTo>
                <a:cubicBezTo>
                  <a:pt x="1618986" y="477403"/>
                  <a:pt x="1617858" y="477685"/>
                  <a:pt x="1616729" y="478250"/>
                </a:cubicBezTo>
                <a:cubicBezTo>
                  <a:pt x="1615600" y="478814"/>
                  <a:pt x="1614190" y="479096"/>
                  <a:pt x="1612497" y="479096"/>
                </a:cubicBezTo>
                <a:cubicBezTo>
                  <a:pt x="1604596" y="478532"/>
                  <a:pt x="1599094" y="476275"/>
                  <a:pt x="1595991" y="472325"/>
                </a:cubicBezTo>
                <a:cubicBezTo>
                  <a:pt x="1592887" y="468374"/>
                  <a:pt x="1589642" y="464989"/>
                  <a:pt x="1586256" y="462167"/>
                </a:cubicBezTo>
                <a:cubicBezTo>
                  <a:pt x="1582871" y="459346"/>
                  <a:pt x="1581178" y="456806"/>
                  <a:pt x="1581178" y="454549"/>
                </a:cubicBezTo>
                <a:lnTo>
                  <a:pt x="1581178" y="451163"/>
                </a:lnTo>
                <a:cubicBezTo>
                  <a:pt x="1581178" y="447777"/>
                  <a:pt x="1583717" y="444674"/>
                  <a:pt x="1588796" y="441852"/>
                </a:cubicBezTo>
                <a:cubicBezTo>
                  <a:pt x="1596132" y="436209"/>
                  <a:pt x="1602339" y="433387"/>
                  <a:pt x="1607418" y="433387"/>
                </a:cubicBezTo>
                <a:lnTo>
                  <a:pt x="1619268" y="436773"/>
                </a:lnTo>
                <a:lnTo>
                  <a:pt x="1645509" y="424076"/>
                </a:lnTo>
                <a:cubicBezTo>
                  <a:pt x="1646637" y="424076"/>
                  <a:pt x="1647343" y="423794"/>
                  <a:pt x="1647625" y="423230"/>
                </a:cubicBezTo>
                <a:cubicBezTo>
                  <a:pt x="1647907" y="422666"/>
                  <a:pt x="1648330" y="422383"/>
                  <a:pt x="1648894" y="422383"/>
                </a:cubicBezTo>
                <a:lnTo>
                  <a:pt x="1672595" y="406301"/>
                </a:lnTo>
                <a:cubicBezTo>
                  <a:pt x="1677110" y="402915"/>
                  <a:pt x="1681483" y="399529"/>
                  <a:pt x="1685715" y="396143"/>
                </a:cubicBezTo>
                <a:cubicBezTo>
                  <a:pt x="1689948" y="392757"/>
                  <a:pt x="1694462" y="389654"/>
                  <a:pt x="1699259" y="386832"/>
                </a:cubicBezTo>
                <a:cubicBezTo>
                  <a:pt x="1704055" y="384011"/>
                  <a:pt x="1706877" y="382459"/>
                  <a:pt x="1707723" y="382177"/>
                </a:cubicBezTo>
                <a:cubicBezTo>
                  <a:pt x="1708570" y="381894"/>
                  <a:pt x="1709557" y="381471"/>
                  <a:pt x="1710686" y="380907"/>
                </a:cubicBezTo>
                <a:cubicBezTo>
                  <a:pt x="1716893" y="373571"/>
                  <a:pt x="1724229" y="368210"/>
                  <a:pt x="1732694" y="364824"/>
                </a:cubicBezTo>
                <a:cubicBezTo>
                  <a:pt x="1734387" y="363131"/>
                  <a:pt x="1741441" y="360028"/>
                  <a:pt x="1753855" y="355513"/>
                </a:cubicBezTo>
                <a:cubicBezTo>
                  <a:pt x="1756677" y="353820"/>
                  <a:pt x="1759781" y="352409"/>
                  <a:pt x="1763167" y="351281"/>
                </a:cubicBezTo>
                <a:lnTo>
                  <a:pt x="1800411" y="400375"/>
                </a:lnTo>
                <a:cubicBezTo>
                  <a:pt x="1802104" y="402633"/>
                  <a:pt x="1802950" y="404608"/>
                  <a:pt x="1802950" y="406301"/>
                </a:cubicBezTo>
                <a:cubicBezTo>
                  <a:pt x="1802950" y="408558"/>
                  <a:pt x="1801822" y="410815"/>
                  <a:pt x="1799564" y="413072"/>
                </a:cubicBezTo>
                <a:lnTo>
                  <a:pt x="1798718" y="413072"/>
                </a:lnTo>
                <a:lnTo>
                  <a:pt x="1789407" y="432541"/>
                </a:lnTo>
                <a:cubicBezTo>
                  <a:pt x="1783764" y="441570"/>
                  <a:pt x="1779672" y="450881"/>
                  <a:pt x="1777133" y="460474"/>
                </a:cubicBezTo>
                <a:cubicBezTo>
                  <a:pt x="1774594" y="470067"/>
                  <a:pt x="1771631" y="478814"/>
                  <a:pt x="1768245" y="486714"/>
                </a:cubicBezTo>
                <a:cubicBezTo>
                  <a:pt x="1760909" y="503079"/>
                  <a:pt x="1756395" y="527909"/>
                  <a:pt x="1754702" y="561203"/>
                </a:cubicBezTo>
                <a:lnTo>
                  <a:pt x="1755548" y="581518"/>
                </a:lnTo>
                <a:cubicBezTo>
                  <a:pt x="1760627" y="581518"/>
                  <a:pt x="1764295" y="579543"/>
                  <a:pt x="1766552" y="575593"/>
                </a:cubicBezTo>
                <a:cubicBezTo>
                  <a:pt x="1768810" y="571643"/>
                  <a:pt x="1770926" y="567410"/>
                  <a:pt x="1772901" y="562896"/>
                </a:cubicBezTo>
                <a:cubicBezTo>
                  <a:pt x="1774876" y="558381"/>
                  <a:pt x="1776992" y="554713"/>
                  <a:pt x="1779249" y="551892"/>
                </a:cubicBezTo>
                <a:cubicBezTo>
                  <a:pt x="1783764" y="546813"/>
                  <a:pt x="1786585" y="541029"/>
                  <a:pt x="1787714" y="534539"/>
                </a:cubicBezTo>
                <a:cubicBezTo>
                  <a:pt x="1788842" y="528050"/>
                  <a:pt x="1791100" y="522830"/>
                  <a:pt x="1794486" y="518880"/>
                </a:cubicBezTo>
                <a:cubicBezTo>
                  <a:pt x="1800129" y="511544"/>
                  <a:pt x="1804925" y="503926"/>
                  <a:pt x="1808875" y="496025"/>
                </a:cubicBezTo>
                <a:lnTo>
                  <a:pt x="1815647" y="483329"/>
                </a:lnTo>
                <a:cubicBezTo>
                  <a:pt x="1815647" y="482764"/>
                  <a:pt x="1815929" y="482200"/>
                  <a:pt x="1816493" y="481636"/>
                </a:cubicBezTo>
                <a:cubicBezTo>
                  <a:pt x="1817058" y="481071"/>
                  <a:pt x="1817622" y="480225"/>
                  <a:pt x="1818186" y="479096"/>
                </a:cubicBezTo>
                <a:cubicBezTo>
                  <a:pt x="1818751" y="477968"/>
                  <a:pt x="1819597" y="477403"/>
                  <a:pt x="1820726" y="477403"/>
                </a:cubicBezTo>
                <a:cubicBezTo>
                  <a:pt x="1824676" y="475146"/>
                  <a:pt x="1826651" y="471760"/>
                  <a:pt x="1826651" y="467246"/>
                </a:cubicBezTo>
                <a:lnTo>
                  <a:pt x="1826651" y="466399"/>
                </a:lnTo>
                <a:cubicBezTo>
                  <a:pt x="1826651" y="464142"/>
                  <a:pt x="1828062" y="461603"/>
                  <a:pt x="1830883" y="458781"/>
                </a:cubicBezTo>
                <a:cubicBezTo>
                  <a:pt x="1839912" y="449752"/>
                  <a:pt x="1847530" y="439877"/>
                  <a:pt x="1853738" y="429155"/>
                </a:cubicBezTo>
                <a:lnTo>
                  <a:pt x="1859663" y="418998"/>
                </a:lnTo>
                <a:lnTo>
                  <a:pt x="1857124" y="417305"/>
                </a:lnTo>
                <a:lnTo>
                  <a:pt x="1851198" y="418151"/>
                </a:lnTo>
                <a:cubicBezTo>
                  <a:pt x="1845555" y="418151"/>
                  <a:pt x="1840194" y="414483"/>
                  <a:pt x="1835116" y="407147"/>
                </a:cubicBezTo>
                <a:cubicBezTo>
                  <a:pt x="1832858" y="403197"/>
                  <a:pt x="1830319" y="400658"/>
                  <a:pt x="1827497" y="399529"/>
                </a:cubicBezTo>
                <a:lnTo>
                  <a:pt x="1819033" y="389372"/>
                </a:lnTo>
                <a:cubicBezTo>
                  <a:pt x="1822419" y="382600"/>
                  <a:pt x="1826933" y="378085"/>
                  <a:pt x="1832576" y="375828"/>
                </a:cubicBezTo>
                <a:cubicBezTo>
                  <a:pt x="1838219" y="373571"/>
                  <a:pt x="1843862" y="371878"/>
                  <a:pt x="1849505" y="370749"/>
                </a:cubicBezTo>
                <a:cubicBezTo>
                  <a:pt x="1851198" y="370749"/>
                  <a:pt x="1852609" y="370467"/>
                  <a:pt x="1853738" y="369903"/>
                </a:cubicBezTo>
                <a:cubicBezTo>
                  <a:pt x="1872360" y="365953"/>
                  <a:pt x="1890135" y="360310"/>
                  <a:pt x="1907065" y="352974"/>
                </a:cubicBezTo>
                <a:lnTo>
                  <a:pt x="1914683" y="347049"/>
                </a:lnTo>
                <a:lnTo>
                  <a:pt x="1915529" y="353820"/>
                </a:lnTo>
                <a:cubicBezTo>
                  <a:pt x="1919479" y="353820"/>
                  <a:pt x="1923147" y="352974"/>
                  <a:pt x="1926533" y="351281"/>
                </a:cubicBezTo>
                <a:cubicBezTo>
                  <a:pt x="1934434" y="345638"/>
                  <a:pt x="1943180" y="341688"/>
                  <a:pt x="1952774" y="339430"/>
                </a:cubicBezTo>
                <a:lnTo>
                  <a:pt x="1966317" y="335198"/>
                </a:lnTo>
                <a:cubicBezTo>
                  <a:pt x="1981553" y="329555"/>
                  <a:pt x="1997072" y="324194"/>
                  <a:pt x="2012872" y="319115"/>
                </a:cubicBezTo>
                <a:lnTo>
                  <a:pt x="2057735" y="303879"/>
                </a:lnTo>
                <a:cubicBezTo>
                  <a:pt x="2056042" y="298800"/>
                  <a:pt x="2054490" y="293298"/>
                  <a:pt x="2053079" y="287373"/>
                </a:cubicBezTo>
                <a:cubicBezTo>
                  <a:pt x="2051668" y="281448"/>
                  <a:pt x="2050116" y="275382"/>
                  <a:pt x="2048424" y="269174"/>
                </a:cubicBezTo>
                <a:lnTo>
                  <a:pt x="2042498" y="270867"/>
                </a:lnTo>
                <a:cubicBezTo>
                  <a:pt x="2037984" y="271996"/>
                  <a:pt x="2033187" y="273689"/>
                  <a:pt x="2028108" y="275946"/>
                </a:cubicBezTo>
                <a:cubicBezTo>
                  <a:pt x="2027544" y="275946"/>
                  <a:pt x="2026416" y="276369"/>
                  <a:pt x="2024723" y="277216"/>
                </a:cubicBezTo>
                <a:cubicBezTo>
                  <a:pt x="2023030" y="278062"/>
                  <a:pt x="2021337" y="278485"/>
                  <a:pt x="2019644" y="278485"/>
                </a:cubicBezTo>
                <a:lnTo>
                  <a:pt x="2017104" y="278485"/>
                </a:lnTo>
                <a:cubicBezTo>
                  <a:pt x="2015412" y="278485"/>
                  <a:pt x="2014142" y="279191"/>
                  <a:pt x="2013295" y="280601"/>
                </a:cubicBezTo>
                <a:cubicBezTo>
                  <a:pt x="2012449" y="282012"/>
                  <a:pt x="2011461" y="283000"/>
                  <a:pt x="2010333" y="283564"/>
                </a:cubicBezTo>
                <a:lnTo>
                  <a:pt x="2001022" y="280178"/>
                </a:lnTo>
                <a:cubicBezTo>
                  <a:pt x="1997072" y="285257"/>
                  <a:pt x="1991993" y="287796"/>
                  <a:pt x="1985785" y="287796"/>
                </a:cubicBezTo>
                <a:lnTo>
                  <a:pt x="1983246" y="287796"/>
                </a:lnTo>
                <a:lnTo>
                  <a:pt x="1967163" y="292875"/>
                </a:lnTo>
                <a:cubicBezTo>
                  <a:pt x="1960392" y="295697"/>
                  <a:pt x="1951927" y="297107"/>
                  <a:pt x="1941770" y="297107"/>
                </a:cubicBezTo>
                <a:cubicBezTo>
                  <a:pt x="1923147" y="297107"/>
                  <a:pt x="1907347" y="289489"/>
                  <a:pt x="1894368" y="274253"/>
                </a:cubicBezTo>
                <a:cubicBezTo>
                  <a:pt x="1893803" y="273124"/>
                  <a:pt x="1893098" y="272278"/>
                  <a:pt x="1892252" y="271714"/>
                </a:cubicBezTo>
                <a:cubicBezTo>
                  <a:pt x="1891405" y="271149"/>
                  <a:pt x="1890700" y="270444"/>
                  <a:pt x="1890135" y="269597"/>
                </a:cubicBezTo>
                <a:cubicBezTo>
                  <a:pt x="1889571" y="268751"/>
                  <a:pt x="1889007" y="268046"/>
                  <a:pt x="1888443" y="267481"/>
                </a:cubicBezTo>
                <a:cubicBezTo>
                  <a:pt x="1887878" y="266917"/>
                  <a:pt x="1887596" y="266353"/>
                  <a:pt x="1887596" y="265788"/>
                </a:cubicBezTo>
                <a:cubicBezTo>
                  <a:pt x="1888725" y="262403"/>
                  <a:pt x="1890700" y="260710"/>
                  <a:pt x="1893521" y="260710"/>
                </a:cubicBezTo>
                <a:lnTo>
                  <a:pt x="1896061" y="260710"/>
                </a:lnTo>
                <a:cubicBezTo>
                  <a:pt x="1903397" y="263531"/>
                  <a:pt x="1911015" y="264942"/>
                  <a:pt x="1918915" y="264942"/>
                </a:cubicBezTo>
                <a:cubicBezTo>
                  <a:pt x="1926815" y="264942"/>
                  <a:pt x="1934998" y="263249"/>
                  <a:pt x="1943462" y="259863"/>
                </a:cubicBezTo>
                <a:cubicBezTo>
                  <a:pt x="1960392" y="254784"/>
                  <a:pt x="1976757" y="247448"/>
                  <a:pt x="1992557" y="237855"/>
                </a:cubicBezTo>
                <a:cubicBezTo>
                  <a:pt x="1993122" y="237291"/>
                  <a:pt x="1994250" y="236727"/>
                  <a:pt x="1995943" y="236162"/>
                </a:cubicBezTo>
                <a:cubicBezTo>
                  <a:pt x="1997636" y="235598"/>
                  <a:pt x="2000175" y="234187"/>
                  <a:pt x="2003561" y="231930"/>
                </a:cubicBezTo>
                <a:lnTo>
                  <a:pt x="2005254" y="230237"/>
                </a:lnTo>
                <a:lnTo>
                  <a:pt x="2005254" y="229391"/>
                </a:lnTo>
                <a:lnTo>
                  <a:pt x="2007793" y="229391"/>
                </a:lnTo>
                <a:cubicBezTo>
                  <a:pt x="2009486" y="229391"/>
                  <a:pt x="2011038" y="228967"/>
                  <a:pt x="2012449" y="228121"/>
                </a:cubicBezTo>
                <a:cubicBezTo>
                  <a:pt x="2013860" y="227274"/>
                  <a:pt x="2015412" y="226005"/>
                  <a:pt x="2017104" y="224312"/>
                </a:cubicBezTo>
                <a:cubicBezTo>
                  <a:pt x="2018797" y="222619"/>
                  <a:pt x="2020349" y="221349"/>
                  <a:pt x="2021760" y="220503"/>
                </a:cubicBezTo>
                <a:cubicBezTo>
                  <a:pt x="2023171" y="219656"/>
                  <a:pt x="2024158" y="218951"/>
                  <a:pt x="2024723" y="218387"/>
                </a:cubicBezTo>
                <a:lnTo>
                  <a:pt x="2048424" y="207383"/>
                </a:lnTo>
                <a:cubicBezTo>
                  <a:pt x="2051809" y="205690"/>
                  <a:pt x="2053502" y="203150"/>
                  <a:pt x="2053502" y="199764"/>
                </a:cubicBezTo>
                <a:lnTo>
                  <a:pt x="2053502" y="193839"/>
                </a:lnTo>
                <a:cubicBezTo>
                  <a:pt x="2053502" y="181989"/>
                  <a:pt x="2054913" y="170138"/>
                  <a:pt x="2057735" y="158288"/>
                </a:cubicBezTo>
                <a:lnTo>
                  <a:pt x="2056888" y="143898"/>
                </a:lnTo>
                <a:cubicBezTo>
                  <a:pt x="2056888" y="134869"/>
                  <a:pt x="2057593" y="125699"/>
                  <a:pt x="2059004" y="116388"/>
                </a:cubicBezTo>
                <a:cubicBezTo>
                  <a:pt x="2060415" y="107077"/>
                  <a:pt x="2061120" y="97907"/>
                  <a:pt x="2061120" y="88878"/>
                </a:cubicBezTo>
                <a:lnTo>
                  <a:pt x="2061120" y="73642"/>
                </a:lnTo>
                <a:cubicBezTo>
                  <a:pt x="2061120" y="67434"/>
                  <a:pt x="2061685" y="60663"/>
                  <a:pt x="2062813" y="53327"/>
                </a:cubicBezTo>
                <a:cubicBezTo>
                  <a:pt x="2061120" y="52762"/>
                  <a:pt x="2059427" y="52198"/>
                  <a:pt x="2057735" y="51634"/>
                </a:cubicBezTo>
                <a:cubicBezTo>
                  <a:pt x="2056042" y="51069"/>
                  <a:pt x="2054067" y="50787"/>
                  <a:pt x="2051809" y="50787"/>
                </a:cubicBezTo>
                <a:cubicBezTo>
                  <a:pt x="2048424" y="50787"/>
                  <a:pt x="2043345" y="51916"/>
                  <a:pt x="2036573" y="54173"/>
                </a:cubicBezTo>
                <a:cubicBezTo>
                  <a:pt x="2032623" y="55866"/>
                  <a:pt x="2029096" y="58829"/>
                  <a:pt x="2025992" y="63061"/>
                </a:cubicBezTo>
                <a:cubicBezTo>
                  <a:pt x="2022889" y="67293"/>
                  <a:pt x="2019362" y="72231"/>
                  <a:pt x="2015412" y="77874"/>
                </a:cubicBezTo>
                <a:lnTo>
                  <a:pt x="2014565" y="74488"/>
                </a:lnTo>
                <a:cubicBezTo>
                  <a:pt x="2018515" y="54737"/>
                  <a:pt x="2029519" y="40630"/>
                  <a:pt x="2047577" y="32165"/>
                </a:cubicBezTo>
                <a:cubicBezTo>
                  <a:pt x="2058863" y="27651"/>
                  <a:pt x="2069303" y="21726"/>
                  <a:pt x="2078896" y="14389"/>
                </a:cubicBezTo>
                <a:cubicBezTo>
                  <a:pt x="2086232" y="8746"/>
                  <a:pt x="2093850" y="5925"/>
                  <a:pt x="2101751" y="5925"/>
                </a:cubicBezTo>
                <a:close/>
                <a:moveTo>
                  <a:pt x="3671925" y="0"/>
                </a:moveTo>
                <a:cubicBezTo>
                  <a:pt x="3683210" y="0"/>
                  <a:pt x="3692804" y="4796"/>
                  <a:pt x="3700704" y="14389"/>
                </a:cubicBezTo>
                <a:cubicBezTo>
                  <a:pt x="3715376" y="34705"/>
                  <a:pt x="3724123" y="46837"/>
                  <a:pt x="3726944" y="50787"/>
                </a:cubicBezTo>
                <a:cubicBezTo>
                  <a:pt x="3729766" y="54737"/>
                  <a:pt x="3731177" y="58970"/>
                  <a:pt x="3731177" y="63484"/>
                </a:cubicBezTo>
                <a:cubicBezTo>
                  <a:pt x="3731177" y="68563"/>
                  <a:pt x="3730330" y="73218"/>
                  <a:pt x="3728637" y="77451"/>
                </a:cubicBezTo>
                <a:cubicBezTo>
                  <a:pt x="3726944" y="81683"/>
                  <a:pt x="3725393" y="85351"/>
                  <a:pt x="3723982" y="88455"/>
                </a:cubicBezTo>
                <a:cubicBezTo>
                  <a:pt x="3722571" y="91558"/>
                  <a:pt x="3721583" y="94239"/>
                  <a:pt x="3721019" y="96496"/>
                </a:cubicBezTo>
                <a:lnTo>
                  <a:pt x="3720173" y="98189"/>
                </a:lnTo>
                <a:lnTo>
                  <a:pt x="3720173" y="99035"/>
                </a:lnTo>
                <a:cubicBezTo>
                  <a:pt x="3721301" y="101293"/>
                  <a:pt x="3721866" y="103268"/>
                  <a:pt x="3721866" y="104961"/>
                </a:cubicBezTo>
                <a:cubicBezTo>
                  <a:pt x="3721866" y="106654"/>
                  <a:pt x="3719891" y="110040"/>
                  <a:pt x="3715940" y="115118"/>
                </a:cubicBezTo>
                <a:lnTo>
                  <a:pt x="3715940" y="116811"/>
                </a:lnTo>
                <a:cubicBezTo>
                  <a:pt x="3722712" y="115118"/>
                  <a:pt x="3729484" y="112861"/>
                  <a:pt x="3736256" y="110040"/>
                </a:cubicBezTo>
                <a:cubicBezTo>
                  <a:pt x="3743027" y="107218"/>
                  <a:pt x="3749799" y="103832"/>
                  <a:pt x="3756571" y="99882"/>
                </a:cubicBezTo>
                <a:lnTo>
                  <a:pt x="3766728" y="93957"/>
                </a:lnTo>
                <a:cubicBezTo>
                  <a:pt x="3769549" y="91135"/>
                  <a:pt x="3773500" y="89724"/>
                  <a:pt x="3778579" y="89724"/>
                </a:cubicBezTo>
                <a:cubicBezTo>
                  <a:pt x="3783657" y="89724"/>
                  <a:pt x="3787890" y="91982"/>
                  <a:pt x="3791275" y="96496"/>
                </a:cubicBezTo>
                <a:cubicBezTo>
                  <a:pt x="3791275" y="98189"/>
                  <a:pt x="3794379" y="102139"/>
                  <a:pt x="3800586" y="108347"/>
                </a:cubicBezTo>
                <a:cubicBezTo>
                  <a:pt x="3804537" y="112297"/>
                  <a:pt x="3806512" y="117094"/>
                  <a:pt x="3806512" y="122737"/>
                </a:cubicBezTo>
                <a:cubicBezTo>
                  <a:pt x="3806512" y="128944"/>
                  <a:pt x="3803690" y="133741"/>
                  <a:pt x="3798047" y="137126"/>
                </a:cubicBezTo>
                <a:cubicBezTo>
                  <a:pt x="3792404" y="140512"/>
                  <a:pt x="3786479" y="142205"/>
                  <a:pt x="3780271" y="142205"/>
                </a:cubicBezTo>
                <a:lnTo>
                  <a:pt x="3765035" y="141359"/>
                </a:lnTo>
                <a:cubicBezTo>
                  <a:pt x="3754313" y="141359"/>
                  <a:pt x="3744156" y="143898"/>
                  <a:pt x="3734563" y="148977"/>
                </a:cubicBezTo>
                <a:cubicBezTo>
                  <a:pt x="3729484" y="151798"/>
                  <a:pt x="3724123" y="153491"/>
                  <a:pt x="3718480" y="154056"/>
                </a:cubicBezTo>
                <a:cubicBezTo>
                  <a:pt x="3712837" y="154620"/>
                  <a:pt x="3709451" y="157724"/>
                  <a:pt x="3708322" y="163367"/>
                </a:cubicBezTo>
                <a:cubicBezTo>
                  <a:pt x="3705501" y="180860"/>
                  <a:pt x="3702115" y="198636"/>
                  <a:pt x="3698165" y="216694"/>
                </a:cubicBezTo>
                <a:cubicBezTo>
                  <a:pt x="3699858" y="215565"/>
                  <a:pt x="3704090" y="214436"/>
                  <a:pt x="3710862" y="213308"/>
                </a:cubicBezTo>
                <a:lnTo>
                  <a:pt x="3717633" y="210768"/>
                </a:lnTo>
                <a:cubicBezTo>
                  <a:pt x="3734563" y="205690"/>
                  <a:pt x="3745567" y="200893"/>
                  <a:pt x="3750645" y="196379"/>
                </a:cubicBezTo>
                <a:cubicBezTo>
                  <a:pt x="3755724" y="191864"/>
                  <a:pt x="3761367" y="189607"/>
                  <a:pt x="3767575" y="189607"/>
                </a:cubicBezTo>
                <a:cubicBezTo>
                  <a:pt x="3775475" y="189607"/>
                  <a:pt x="3785914" y="198354"/>
                  <a:pt x="3798894" y="215847"/>
                </a:cubicBezTo>
                <a:cubicBezTo>
                  <a:pt x="3798894" y="219233"/>
                  <a:pt x="3797624" y="222619"/>
                  <a:pt x="3795084" y="226005"/>
                </a:cubicBezTo>
                <a:cubicBezTo>
                  <a:pt x="3792545" y="229391"/>
                  <a:pt x="3789018" y="231366"/>
                  <a:pt x="3784504" y="231930"/>
                </a:cubicBezTo>
                <a:cubicBezTo>
                  <a:pt x="3774910" y="237573"/>
                  <a:pt x="3764612" y="241523"/>
                  <a:pt x="3753608" y="243780"/>
                </a:cubicBezTo>
                <a:cubicBezTo>
                  <a:pt x="3742604" y="246038"/>
                  <a:pt x="3732305" y="249000"/>
                  <a:pt x="3722712" y="252668"/>
                </a:cubicBezTo>
                <a:cubicBezTo>
                  <a:pt x="3713119" y="256336"/>
                  <a:pt x="3703808" y="259581"/>
                  <a:pt x="3694779" y="262403"/>
                </a:cubicBezTo>
                <a:cubicBezTo>
                  <a:pt x="3694214" y="262967"/>
                  <a:pt x="3693650" y="263672"/>
                  <a:pt x="3693086" y="264519"/>
                </a:cubicBezTo>
                <a:cubicBezTo>
                  <a:pt x="3692522" y="265365"/>
                  <a:pt x="3692099" y="266071"/>
                  <a:pt x="3691816" y="266635"/>
                </a:cubicBezTo>
                <a:cubicBezTo>
                  <a:pt x="3691534" y="267199"/>
                  <a:pt x="3691393" y="267763"/>
                  <a:pt x="3691393" y="268328"/>
                </a:cubicBezTo>
                <a:lnTo>
                  <a:pt x="3692240" y="277639"/>
                </a:lnTo>
                <a:cubicBezTo>
                  <a:pt x="3692240" y="279896"/>
                  <a:pt x="3691393" y="286103"/>
                  <a:pt x="3689700" y="296261"/>
                </a:cubicBezTo>
                <a:cubicBezTo>
                  <a:pt x="3689700" y="303033"/>
                  <a:pt x="3689136" y="308676"/>
                  <a:pt x="3688007" y="313190"/>
                </a:cubicBezTo>
                <a:lnTo>
                  <a:pt x="3720173" y="303033"/>
                </a:lnTo>
                <a:cubicBezTo>
                  <a:pt x="3779425" y="287232"/>
                  <a:pt x="3811872" y="279332"/>
                  <a:pt x="3817516" y="279332"/>
                </a:cubicBezTo>
                <a:lnTo>
                  <a:pt x="3821748" y="279332"/>
                </a:lnTo>
                <a:cubicBezTo>
                  <a:pt x="3822312" y="279332"/>
                  <a:pt x="3822876" y="279191"/>
                  <a:pt x="3823441" y="278908"/>
                </a:cubicBezTo>
                <a:cubicBezTo>
                  <a:pt x="3824005" y="278626"/>
                  <a:pt x="3824993" y="278203"/>
                  <a:pt x="3826404" y="277639"/>
                </a:cubicBezTo>
                <a:cubicBezTo>
                  <a:pt x="3827814" y="277075"/>
                  <a:pt x="3829225" y="276651"/>
                  <a:pt x="3830636" y="276369"/>
                </a:cubicBezTo>
                <a:cubicBezTo>
                  <a:pt x="3832047" y="276087"/>
                  <a:pt x="3833316" y="275946"/>
                  <a:pt x="3834445" y="275946"/>
                </a:cubicBezTo>
                <a:lnTo>
                  <a:pt x="3839524" y="276792"/>
                </a:lnTo>
                <a:cubicBezTo>
                  <a:pt x="3842910" y="276792"/>
                  <a:pt x="3846436" y="275805"/>
                  <a:pt x="3850105" y="273830"/>
                </a:cubicBezTo>
                <a:cubicBezTo>
                  <a:pt x="3853772" y="271855"/>
                  <a:pt x="3858710" y="270867"/>
                  <a:pt x="3864918" y="270867"/>
                </a:cubicBezTo>
                <a:lnTo>
                  <a:pt x="3872536" y="271714"/>
                </a:lnTo>
                <a:cubicBezTo>
                  <a:pt x="3877614" y="272278"/>
                  <a:pt x="3882552" y="275240"/>
                  <a:pt x="3887349" y="280601"/>
                </a:cubicBezTo>
                <a:cubicBezTo>
                  <a:pt x="3892145" y="285962"/>
                  <a:pt x="3896660" y="290900"/>
                  <a:pt x="3900892" y="295414"/>
                </a:cubicBezTo>
                <a:cubicBezTo>
                  <a:pt x="3905124" y="299929"/>
                  <a:pt x="3908933" y="304161"/>
                  <a:pt x="3912319" y="308111"/>
                </a:cubicBezTo>
                <a:cubicBezTo>
                  <a:pt x="3914012" y="309804"/>
                  <a:pt x="3914859" y="311497"/>
                  <a:pt x="3914859" y="313190"/>
                </a:cubicBezTo>
                <a:cubicBezTo>
                  <a:pt x="3914859" y="314883"/>
                  <a:pt x="3914294" y="316858"/>
                  <a:pt x="3913166" y="319115"/>
                </a:cubicBezTo>
                <a:cubicBezTo>
                  <a:pt x="3904701" y="332659"/>
                  <a:pt x="3892851" y="339430"/>
                  <a:pt x="3877614" y="339430"/>
                </a:cubicBezTo>
                <a:lnTo>
                  <a:pt x="3868303" y="339430"/>
                </a:lnTo>
                <a:cubicBezTo>
                  <a:pt x="3860403" y="339430"/>
                  <a:pt x="3853631" y="337455"/>
                  <a:pt x="3847988" y="333505"/>
                </a:cubicBezTo>
                <a:cubicBezTo>
                  <a:pt x="3844603" y="331812"/>
                  <a:pt x="3838959" y="330966"/>
                  <a:pt x="3831059" y="330966"/>
                </a:cubicBezTo>
                <a:lnTo>
                  <a:pt x="3816669" y="330966"/>
                </a:lnTo>
                <a:lnTo>
                  <a:pt x="3779425" y="330119"/>
                </a:lnTo>
                <a:cubicBezTo>
                  <a:pt x="3769832" y="330119"/>
                  <a:pt x="3760521" y="330966"/>
                  <a:pt x="3751492" y="332659"/>
                </a:cubicBezTo>
                <a:cubicBezTo>
                  <a:pt x="3719326" y="341123"/>
                  <a:pt x="3676157" y="354949"/>
                  <a:pt x="3621983" y="374135"/>
                </a:cubicBezTo>
                <a:cubicBezTo>
                  <a:pt x="3586432" y="387114"/>
                  <a:pt x="3563013" y="396707"/>
                  <a:pt x="3551727" y="402915"/>
                </a:cubicBezTo>
                <a:cubicBezTo>
                  <a:pt x="3543827" y="406865"/>
                  <a:pt x="3535080" y="410674"/>
                  <a:pt x="3525487" y="414342"/>
                </a:cubicBezTo>
                <a:cubicBezTo>
                  <a:pt x="3515894" y="418010"/>
                  <a:pt x="3496707" y="427180"/>
                  <a:pt x="3467928" y="441852"/>
                </a:cubicBezTo>
                <a:cubicBezTo>
                  <a:pt x="3455513" y="448059"/>
                  <a:pt x="3443098" y="453702"/>
                  <a:pt x="3430683" y="458781"/>
                </a:cubicBezTo>
                <a:cubicBezTo>
                  <a:pt x="3427298" y="461038"/>
                  <a:pt x="3423630" y="463014"/>
                  <a:pt x="3419679" y="464706"/>
                </a:cubicBezTo>
                <a:cubicBezTo>
                  <a:pt x="3398800" y="477121"/>
                  <a:pt x="3377638" y="483329"/>
                  <a:pt x="3356195" y="483329"/>
                </a:cubicBezTo>
                <a:cubicBezTo>
                  <a:pt x="3347730" y="483329"/>
                  <a:pt x="3341241" y="481918"/>
                  <a:pt x="3336726" y="479096"/>
                </a:cubicBezTo>
                <a:cubicBezTo>
                  <a:pt x="3327698" y="474582"/>
                  <a:pt x="3322619" y="470914"/>
                  <a:pt x="3321490" y="468092"/>
                </a:cubicBezTo>
                <a:lnTo>
                  <a:pt x="3304561" y="453702"/>
                </a:lnTo>
                <a:lnTo>
                  <a:pt x="3302022" y="450317"/>
                </a:lnTo>
                <a:cubicBezTo>
                  <a:pt x="3300329" y="448059"/>
                  <a:pt x="3299482" y="446649"/>
                  <a:pt x="3299482" y="446084"/>
                </a:cubicBezTo>
                <a:cubicBezTo>
                  <a:pt x="3301175" y="443263"/>
                  <a:pt x="3302022" y="440441"/>
                  <a:pt x="3302022" y="437620"/>
                </a:cubicBezTo>
                <a:lnTo>
                  <a:pt x="3301175" y="433387"/>
                </a:lnTo>
                <a:lnTo>
                  <a:pt x="3301175" y="427462"/>
                </a:lnTo>
                <a:lnTo>
                  <a:pt x="3302022" y="424923"/>
                </a:lnTo>
                <a:cubicBezTo>
                  <a:pt x="3304843" y="423230"/>
                  <a:pt x="3307382" y="421255"/>
                  <a:pt x="3309640" y="418998"/>
                </a:cubicBezTo>
                <a:cubicBezTo>
                  <a:pt x="3317540" y="412226"/>
                  <a:pt x="3329672" y="408840"/>
                  <a:pt x="3346037" y="408840"/>
                </a:cubicBezTo>
                <a:cubicBezTo>
                  <a:pt x="3352245" y="408840"/>
                  <a:pt x="3358170" y="409404"/>
                  <a:pt x="3363813" y="410533"/>
                </a:cubicBezTo>
                <a:cubicBezTo>
                  <a:pt x="3368892" y="410533"/>
                  <a:pt x="3373971" y="409687"/>
                  <a:pt x="3379049" y="407994"/>
                </a:cubicBezTo>
                <a:lnTo>
                  <a:pt x="3387514" y="405454"/>
                </a:lnTo>
                <a:cubicBezTo>
                  <a:pt x="3388078" y="408276"/>
                  <a:pt x="3390053" y="409687"/>
                  <a:pt x="3393439" y="409687"/>
                </a:cubicBezTo>
                <a:lnTo>
                  <a:pt x="3397672" y="408840"/>
                </a:lnTo>
                <a:cubicBezTo>
                  <a:pt x="3403879" y="406583"/>
                  <a:pt x="3410086" y="404890"/>
                  <a:pt x="3416294" y="403761"/>
                </a:cubicBezTo>
                <a:cubicBezTo>
                  <a:pt x="3433787" y="399811"/>
                  <a:pt x="3450152" y="395015"/>
                  <a:pt x="3465388" y="389372"/>
                </a:cubicBezTo>
                <a:lnTo>
                  <a:pt x="3485703" y="383446"/>
                </a:lnTo>
                <a:lnTo>
                  <a:pt x="3499247" y="380060"/>
                </a:lnTo>
                <a:cubicBezTo>
                  <a:pt x="3520690" y="374417"/>
                  <a:pt x="3545520" y="366517"/>
                  <a:pt x="3573735" y="356360"/>
                </a:cubicBezTo>
                <a:lnTo>
                  <a:pt x="3586432" y="351281"/>
                </a:lnTo>
                <a:cubicBezTo>
                  <a:pt x="3599975" y="346766"/>
                  <a:pt x="3616622" y="340559"/>
                  <a:pt x="3636373" y="332659"/>
                </a:cubicBezTo>
                <a:lnTo>
                  <a:pt x="3650763" y="328426"/>
                </a:lnTo>
                <a:cubicBezTo>
                  <a:pt x="3653020" y="327298"/>
                  <a:pt x="3655560" y="326451"/>
                  <a:pt x="3658381" y="325887"/>
                </a:cubicBezTo>
                <a:lnTo>
                  <a:pt x="3657535" y="324194"/>
                </a:lnTo>
                <a:cubicBezTo>
                  <a:pt x="3649634" y="314037"/>
                  <a:pt x="3645684" y="304443"/>
                  <a:pt x="3645684" y="295414"/>
                </a:cubicBezTo>
                <a:lnTo>
                  <a:pt x="3646531" y="288643"/>
                </a:lnTo>
                <a:cubicBezTo>
                  <a:pt x="3644274" y="289771"/>
                  <a:pt x="3642016" y="290477"/>
                  <a:pt x="3639759" y="290759"/>
                </a:cubicBezTo>
                <a:cubicBezTo>
                  <a:pt x="3637502" y="291041"/>
                  <a:pt x="3635668" y="291605"/>
                  <a:pt x="3634257" y="292452"/>
                </a:cubicBezTo>
                <a:cubicBezTo>
                  <a:pt x="3632846" y="293298"/>
                  <a:pt x="3631576" y="294286"/>
                  <a:pt x="3630448" y="295414"/>
                </a:cubicBezTo>
                <a:cubicBezTo>
                  <a:pt x="3629319" y="296543"/>
                  <a:pt x="3628332" y="297248"/>
                  <a:pt x="3627485" y="297531"/>
                </a:cubicBezTo>
                <a:cubicBezTo>
                  <a:pt x="3626639" y="297813"/>
                  <a:pt x="3625651" y="298236"/>
                  <a:pt x="3624523" y="298800"/>
                </a:cubicBezTo>
                <a:lnTo>
                  <a:pt x="3623676" y="298800"/>
                </a:lnTo>
                <a:lnTo>
                  <a:pt x="3616905" y="300493"/>
                </a:lnTo>
                <a:cubicBezTo>
                  <a:pt x="3611826" y="303879"/>
                  <a:pt x="3606606" y="305995"/>
                  <a:pt x="3601245" y="306842"/>
                </a:cubicBezTo>
                <a:cubicBezTo>
                  <a:pt x="3595884" y="307688"/>
                  <a:pt x="3591229" y="309240"/>
                  <a:pt x="3587279" y="311497"/>
                </a:cubicBezTo>
                <a:cubicBezTo>
                  <a:pt x="3578249" y="316576"/>
                  <a:pt x="3568656" y="319397"/>
                  <a:pt x="3558499" y="319962"/>
                </a:cubicBezTo>
                <a:lnTo>
                  <a:pt x="3539030" y="322501"/>
                </a:lnTo>
                <a:cubicBezTo>
                  <a:pt x="3529437" y="322501"/>
                  <a:pt x="3520690" y="318269"/>
                  <a:pt x="3512790" y="309804"/>
                </a:cubicBezTo>
                <a:lnTo>
                  <a:pt x="3506018" y="303879"/>
                </a:lnTo>
                <a:cubicBezTo>
                  <a:pt x="3500375" y="300493"/>
                  <a:pt x="3497554" y="296261"/>
                  <a:pt x="3497554" y="291182"/>
                </a:cubicBezTo>
                <a:cubicBezTo>
                  <a:pt x="3497554" y="286103"/>
                  <a:pt x="3500375" y="282153"/>
                  <a:pt x="3506018" y="279332"/>
                </a:cubicBezTo>
                <a:cubicBezTo>
                  <a:pt x="3516176" y="274817"/>
                  <a:pt x="3527180" y="271149"/>
                  <a:pt x="3539030" y="268328"/>
                </a:cubicBezTo>
                <a:cubicBezTo>
                  <a:pt x="3550881" y="265506"/>
                  <a:pt x="3562167" y="260992"/>
                  <a:pt x="3572889" y="254784"/>
                </a:cubicBezTo>
                <a:cubicBezTo>
                  <a:pt x="3600540" y="238419"/>
                  <a:pt x="3616058" y="229955"/>
                  <a:pt x="3619444" y="229391"/>
                </a:cubicBezTo>
                <a:cubicBezTo>
                  <a:pt x="3613801" y="235598"/>
                  <a:pt x="3607311" y="240536"/>
                  <a:pt x="3599975" y="244204"/>
                </a:cubicBezTo>
                <a:cubicBezTo>
                  <a:pt x="3592640" y="247872"/>
                  <a:pt x="3585868" y="252527"/>
                  <a:pt x="3579660" y="258170"/>
                </a:cubicBezTo>
                <a:lnTo>
                  <a:pt x="3587279" y="259017"/>
                </a:lnTo>
                <a:cubicBezTo>
                  <a:pt x="3595743" y="259017"/>
                  <a:pt x="3603361" y="256759"/>
                  <a:pt x="3610133" y="252245"/>
                </a:cubicBezTo>
                <a:cubicBezTo>
                  <a:pt x="3612390" y="250552"/>
                  <a:pt x="3614929" y="249706"/>
                  <a:pt x="3617751" y="249706"/>
                </a:cubicBezTo>
                <a:cubicBezTo>
                  <a:pt x="3627344" y="248577"/>
                  <a:pt x="3636091" y="245473"/>
                  <a:pt x="3643991" y="240395"/>
                </a:cubicBezTo>
                <a:lnTo>
                  <a:pt x="3649070" y="238702"/>
                </a:lnTo>
                <a:cubicBezTo>
                  <a:pt x="3650763" y="210486"/>
                  <a:pt x="3652174" y="191582"/>
                  <a:pt x="3653302" y="181989"/>
                </a:cubicBezTo>
                <a:cubicBezTo>
                  <a:pt x="3641452" y="184810"/>
                  <a:pt x="3629037" y="190453"/>
                  <a:pt x="3616058" y="198918"/>
                </a:cubicBezTo>
                <a:cubicBezTo>
                  <a:pt x="3610415" y="202868"/>
                  <a:pt x="3605901" y="204843"/>
                  <a:pt x="3602515" y="204843"/>
                </a:cubicBezTo>
                <a:lnTo>
                  <a:pt x="3593204" y="209076"/>
                </a:lnTo>
                <a:cubicBezTo>
                  <a:pt x="3580225" y="214719"/>
                  <a:pt x="3568374" y="217540"/>
                  <a:pt x="3557652" y="217540"/>
                </a:cubicBezTo>
                <a:cubicBezTo>
                  <a:pt x="3544673" y="217540"/>
                  <a:pt x="3534516" y="212179"/>
                  <a:pt x="3527180" y="201457"/>
                </a:cubicBezTo>
                <a:cubicBezTo>
                  <a:pt x="3524358" y="196379"/>
                  <a:pt x="3520972" y="192711"/>
                  <a:pt x="3517022" y="190453"/>
                </a:cubicBezTo>
                <a:cubicBezTo>
                  <a:pt x="3514201" y="186503"/>
                  <a:pt x="3512790" y="183117"/>
                  <a:pt x="3512790" y="180296"/>
                </a:cubicBezTo>
                <a:cubicBezTo>
                  <a:pt x="3512790" y="178039"/>
                  <a:pt x="3513354" y="175499"/>
                  <a:pt x="3514483" y="172678"/>
                </a:cubicBezTo>
                <a:lnTo>
                  <a:pt x="3533105" y="173524"/>
                </a:lnTo>
                <a:cubicBezTo>
                  <a:pt x="3555113" y="173524"/>
                  <a:pt x="3574582" y="170703"/>
                  <a:pt x="3591511" y="165060"/>
                </a:cubicBezTo>
                <a:cubicBezTo>
                  <a:pt x="3597154" y="162802"/>
                  <a:pt x="3602374" y="161109"/>
                  <a:pt x="3607170" y="159981"/>
                </a:cubicBezTo>
                <a:cubicBezTo>
                  <a:pt x="3611967" y="158852"/>
                  <a:pt x="3616481" y="157300"/>
                  <a:pt x="3620714" y="155325"/>
                </a:cubicBezTo>
                <a:cubicBezTo>
                  <a:pt x="3624946" y="153350"/>
                  <a:pt x="3629460" y="152081"/>
                  <a:pt x="3634257" y="151516"/>
                </a:cubicBezTo>
                <a:cubicBezTo>
                  <a:pt x="3639054" y="150952"/>
                  <a:pt x="3644838" y="148413"/>
                  <a:pt x="3651610" y="143898"/>
                </a:cubicBezTo>
                <a:lnTo>
                  <a:pt x="3650763" y="133741"/>
                </a:lnTo>
                <a:cubicBezTo>
                  <a:pt x="3649634" y="121326"/>
                  <a:pt x="3649070" y="108629"/>
                  <a:pt x="3649070" y="95650"/>
                </a:cubicBezTo>
                <a:cubicBezTo>
                  <a:pt x="3649070" y="79285"/>
                  <a:pt x="3648788" y="66306"/>
                  <a:pt x="3648224" y="56712"/>
                </a:cubicBezTo>
                <a:cubicBezTo>
                  <a:pt x="3648224" y="40348"/>
                  <a:pt x="3646672" y="30613"/>
                  <a:pt x="3643568" y="27510"/>
                </a:cubicBezTo>
                <a:cubicBezTo>
                  <a:pt x="3640464" y="24406"/>
                  <a:pt x="3634680" y="22854"/>
                  <a:pt x="3626216" y="22854"/>
                </a:cubicBezTo>
                <a:lnTo>
                  <a:pt x="3621137" y="22854"/>
                </a:lnTo>
                <a:cubicBezTo>
                  <a:pt x="3622830" y="22290"/>
                  <a:pt x="3624241" y="21443"/>
                  <a:pt x="3625369" y="20315"/>
                </a:cubicBezTo>
                <a:cubicBezTo>
                  <a:pt x="3636655" y="13543"/>
                  <a:pt x="3645684" y="8464"/>
                  <a:pt x="3652456" y="5078"/>
                </a:cubicBezTo>
                <a:cubicBezTo>
                  <a:pt x="3656971" y="1693"/>
                  <a:pt x="3663460" y="0"/>
                  <a:pt x="3671925" y="0"/>
                </a:cubicBezTo>
                <a:close/>
              </a:path>
            </a:pathLst>
          </a:custGeom>
          <a:gradFill flip="none" rotWithShape="1">
            <a:gsLst>
              <a:gs pos="48000">
                <a:srgbClr val="366B5A"/>
              </a:gs>
              <a:gs pos="0">
                <a:srgbClr val="CA9261"/>
              </a:gs>
            </a:gsLst>
            <a:lin ang="2700000" scaled="1"/>
            <a:tileRect/>
          </a:gradFill>
          <a:ln>
            <a:noFill/>
          </a:ln>
          <a:effectLst>
            <a:glow>
              <a:srgbClr val="000000"/>
            </a:glo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1" sz="7200" b="0" i="0" u="none" strike="noStrike" cap="none" spc="0" normalizeH="0" baseline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鸿雷行书简体" panose="00000505000000000000" pitchFamily="2" charset="-122"/>
                <a:ea typeface="鸿雷行书简体" panose="00000505000000000000" pitchFamily="2" charset="-122"/>
                <a:cs typeface="+mn-ea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6800" b="0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48000">
                    <a:srgbClr val="366B5A"/>
                  </a:gs>
                  <a:gs pos="0">
                    <a:srgbClr val="CA9261"/>
                  </a:gs>
                </a:gsLst>
                <a:lin ang="2700000" scaled="1"/>
                <a:tileRect/>
              </a:gradFill>
              <a:effectLst/>
              <a:uLnTx/>
              <a:uFillTx/>
              <a:latin typeface="鸿雷行书简体" panose="00000505000000000000" pitchFamily="2" charset="-122"/>
              <a:ea typeface="鸿雷行书简体" panose="00000505000000000000" pitchFamily="2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14"/>
          <a:srcRect l="8061" t="3616" r="-1" b="6294"/>
          <a:stretch>
            <a:fillRect/>
          </a:stretch>
        </p:blipFill>
        <p:spPr>
          <a:xfrm>
            <a:off x="5331567" y="554775"/>
            <a:ext cx="1528866" cy="1506986"/>
          </a:xfrm>
          <a:prstGeom prst="rect">
            <a:avLst/>
          </a:prstGeom>
          <a:noFill/>
          <a:effectLst/>
        </p:spPr>
      </p:pic>
      <p:sp>
        <p:nvSpPr>
          <p:cNvPr id="15" name="TextBox 2"/>
          <p:cNvSpPr txBox="1"/>
          <p:nvPr>
            <p:custDataLst>
              <p:tags r:id="rId15"/>
            </p:custDataLst>
          </p:nvPr>
        </p:nvSpPr>
        <p:spPr>
          <a:xfrm rot="10800000" flipV="1">
            <a:off x="5653477" y="1034728"/>
            <a:ext cx="895676" cy="475589"/>
          </a:xfrm>
          <a:custGeom>
            <a:avLst/>
            <a:gdLst/>
            <a:ahLst/>
            <a:cxnLst/>
            <a:rect l="l" t="t" r="r" b="b"/>
            <a:pathLst>
              <a:path w="895676" h="475589">
                <a:moveTo>
                  <a:pt x="70740" y="270988"/>
                </a:moveTo>
                <a:cubicBezTo>
                  <a:pt x="65661" y="270988"/>
                  <a:pt x="60039" y="271351"/>
                  <a:pt x="53871" y="272076"/>
                </a:cubicBezTo>
                <a:cubicBezTo>
                  <a:pt x="47704" y="272802"/>
                  <a:pt x="42082" y="275704"/>
                  <a:pt x="37003" y="280783"/>
                </a:cubicBezTo>
                <a:cubicBezTo>
                  <a:pt x="21766" y="295293"/>
                  <a:pt x="10158" y="312706"/>
                  <a:pt x="2177" y="333021"/>
                </a:cubicBezTo>
                <a:cubicBezTo>
                  <a:pt x="2177" y="333747"/>
                  <a:pt x="1814" y="334835"/>
                  <a:pt x="1089" y="336286"/>
                </a:cubicBezTo>
                <a:cubicBezTo>
                  <a:pt x="363" y="337737"/>
                  <a:pt x="0" y="339188"/>
                  <a:pt x="0" y="340639"/>
                </a:cubicBezTo>
                <a:cubicBezTo>
                  <a:pt x="0" y="344267"/>
                  <a:pt x="545" y="347351"/>
                  <a:pt x="1633" y="349890"/>
                </a:cubicBezTo>
                <a:cubicBezTo>
                  <a:pt x="2721" y="352429"/>
                  <a:pt x="3265" y="354787"/>
                  <a:pt x="3265" y="356964"/>
                </a:cubicBezTo>
                <a:cubicBezTo>
                  <a:pt x="6167" y="371475"/>
                  <a:pt x="13423" y="383083"/>
                  <a:pt x="25031" y="391790"/>
                </a:cubicBezTo>
                <a:lnTo>
                  <a:pt x="107743" y="365670"/>
                </a:lnTo>
                <a:cubicBezTo>
                  <a:pt x="106292" y="361317"/>
                  <a:pt x="104115" y="356964"/>
                  <a:pt x="101213" y="352611"/>
                </a:cubicBezTo>
                <a:lnTo>
                  <a:pt x="111008" y="348258"/>
                </a:lnTo>
                <a:cubicBezTo>
                  <a:pt x="118263" y="344630"/>
                  <a:pt x="125156" y="342453"/>
                  <a:pt x="131685" y="341728"/>
                </a:cubicBezTo>
                <a:lnTo>
                  <a:pt x="163246" y="341728"/>
                </a:lnTo>
                <a:cubicBezTo>
                  <a:pt x="201700" y="341728"/>
                  <a:pt x="253938" y="343904"/>
                  <a:pt x="319962" y="348258"/>
                </a:cubicBezTo>
                <a:cubicBezTo>
                  <a:pt x="348258" y="351160"/>
                  <a:pt x="376191" y="355150"/>
                  <a:pt x="403762" y="360229"/>
                </a:cubicBezTo>
                <a:cubicBezTo>
                  <a:pt x="442215" y="366033"/>
                  <a:pt x="476316" y="373289"/>
                  <a:pt x="506063" y="381995"/>
                </a:cubicBezTo>
                <a:cubicBezTo>
                  <a:pt x="528554" y="387799"/>
                  <a:pt x="551046" y="392878"/>
                  <a:pt x="573537" y="397231"/>
                </a:cubicBezTo>
                <a:cubicBezTo>
                  <a:pt x="620697" y="406663"/>
                  <a:pt x="667132" y="419360"/>
                  <a:pt x="712841" y="435322"/>
                </a:cubicBezTo>
                <a:cubicBezTo>
                  <a:pt x="722273" y="438224"/>
                  <a:pt x="730979" y="441852"/>
                  <a:pt x="738960" y="446205"/>
                </a:cubicBezTo>
                <a:cubicBezTo>
                  <a:pt x="753471" y="453460"/>
                  <a:pt x="768344" y="458902"/>
                  <a:pt x="783581" y="462530"/>
                </a:cubicBezTo>
                <a:cubicBezTo>
                  <a:pt x="810425" y="471236"/>
                  <a:pt x="827113" y="475589"/>
                  <a:pt x="833643" y="475589"/>
                </a:cubicBezTo>
                <a:cubicBezTo>
                  <a:pt x="845251" y="475589"/>
                  <a:pt x="856497" y="468334"/>
                  <a:pt x="867380" y="453823"/>
                </a:cubicBezTo>
                <a:cubicBezTo>
                  <a:pt x="874635" y="445117"/>
                  <a:pt x="882254" y="436773"/>
                  <a:pt x="890235" y="428792"/>
                </a:cubicBezTo>
                <a:cubicBezTo>
                  <a:pt x="893862" y="424439"/>
                  <a:pt x="895676" y="418997"/>
                  <a:pt x="895676" y="412468"/>
                </a:cubicBezTo>
                <a:cubicBezTo>
                  <a:pt x="895676" y="400133"/>
                  <a:pt x="890053" y="391064"/>
                  <a:pt x="878807" y="385260"/>
                </a:cubicBezTo>
                <a:cubicBezTo>
                  <a:pt x="867561" y="379456"/>
                  <a:pt x="855409" y="376554"/>
                  <a:pt x="842349" y="376554"/>
                </a:cubicBezTo>
                <a:cubicBezTo>
                  <a:pt x="822760" y="375828"/>
                  <a:pt x="804258" y="372019"/>
                  <a:pt x="786845" y="365126"/>
                </a:cubicBezTo>
                <a:cubicBezTo>
                  <a:pt x="769433" y="358234"/>
                  <a:pt x="748029" y="353699"/>
                  <a:pt x="722635" y="351522"/>
                </a:cubicBezTo>
                <a:lnTo>
                  <a:pt x="701958" y="349346"/>
                </a:lnTo>
                <a:lnTo>
                  <a:pt x="648631" y="341728"/>
                </a:lnTo>
                <a:cubicBezTo>
                  <a:pt x="621786" y="338826"/>
                  <a:pt x="561566" y="330119"/>
                  <a:pt x="467972" y="315608"/>
                </a:cubicBezTo>
                <a:lnTo>
                  <a:pt x="423351" y="307990"/>
                </a:lnTo>
                <a:cubicBezTo>
                  <a:pt x="395055" y="302186"/>
                  <a:pt x="337375" y="294931"/>
                  <a:pt x="250311" y="286224"/>
                </a:cubicBezTo>
                <a:cubicBezTo>
                  <a:pt x="148010" y="276067"/>
                  <a:pt x="88153" y="270988"/>
                  <a:pt x="70740" y="270988"/>
                </a:cubicBezTo>
                <a:close/>
                <a:moveTo>
                  <a:pt x="334110" y="0"/>
                </a:moveTo>
                <a:cubicBezTo>
                  <a:pt x="322502" y="0"/>
                  <a:pt x="313070" y="5079"/>
                  <a:pt x="305814" y="15236"/>
                </a:cubicBezTo>
                <a:cubicBezTo>
                  <a:pt x="301461" y="21040"/>
                  <a:pt x="296382" y="26845"/>
                  <a:pt x="290578" y="32649"/>
                </a:cubicBezTo>
                <a:cubicBezTo>
                  <a:pt x="286950" y="36277"/>
                  <a:pt x="283323" y="40448"/>
                  <a:pt x="279695" y="45164"/>
                </a:cubicBezTo>
                <a:cubicBezTo>
                  <a:pt x="276067" y="49880"/>
                  <a:pt x="272077" y="56229"/>
                  <a:pt x="267724" y="64210"/>
                </a:cubicBezTo>
                <a:cubicBezTo>
                  <a:pt x="282960" y="84525"/>
                  <a:pt x="292392" y="95408"/>
                  <a:pt x="296020" y="96859"/>
                </a:cubicBezTo>
                <a:cubicBezTo>
                  <a:pt x="304726" y="99761"/>
                  <a:pt x="313432" y="101938"/>
                  <a:pt x="322139" y="103389"/>
                </a:cubicBezTo>
                <a:cubicBezTo>
                  <a:pt x="349709" y="109193"/>
                  <a:pt x="385986" y="121164"/>
                  <a:pt x="430969" y="139303"/>
                </a:cubicBezTo>
                <a:cubicBezTo>
                  <a:pt x="475953" y="157441"/>
                  <a:pt x="519485" y="175580"/>
                  <a:pt x="561566" y="193718"/>
                </a:cubicBezTo>
                <a:lnTo>
                  <a:pt x="624688" y="220926"/>
                </a:lnTo>
                <a:lnTo>
                  <a:pt x="625776" y="217661"/>
                </a:lnTo>
                <a:cubicBezTo>
                  <a:pt x="577891" y="192993"/>
                  <a:pt x="537986" y="171952"/>
                  <a:pt x="506063" y="154539"/>
                </a:cubicBezTo>
                <a:lnTo>
                  <a:pt x="503886" y="153451"/>
                </a:lnTo>
                <a:cubicBezTo>
                  <a:pt x="485022" y="144019"/>
                  <a:pt x="467609" y="131685"/>
                  <a:pt x="451647" y="116448"/>
                </a:cubicBezTo>
                <a:cubicBezTo>
                  <a:pt x="456726" y="114272"/>
                  <a:pt x="461805" y="113184"/>
                  <a:pt x="466884" y="113184"/>
                </a:cubicBezTo>
                <a:cubicBezTo>
                  <a:pt x="473413" y="113184"/>
                  <a:pt x="479218" y="114635"/>
                  <a:pt x="484296" y="117537"/>
                </a:cubicBezTo>
                <a:cubicBezTo>
                  <a:pt x="513318" y="133499"/>
                  <a:pt x="543791" y="141479"/>
                  <a:pt x="575714" y="141479"/>
                </a:cubicBezTo>
                <a:cubicBezTo>
                  <a:pt x="580793" y="141479"/>
                  <a:pt x="586597" y="141117"/>
                  <a:pt x="593127" y="140391"/>
                </a:cubicBezTo>
                <a:cubicBezTo>
                  <a:pt x="599657" y="139666"/>
                  <a:pt x="605824" y="136763"/>
                  <a:pt x="611628" y="131685"/>
                </a:cubicBezTo>
                <a:lnTo>
                  <a:pt x="668220" y="80534"/>
                </a:lnTo>
                <a:cubicBezTo>
                  <a:pt x="674750" y="74005"/>
                  <a:pt x="682005" y="67475"/>
                  <a:pt x="689986" y="60945"/>
                </a:cubicBezTo>
                <a:cubicBezTo>
                  <a:pt x="681280" y="56592"/>
                  <a:pt x="675476" y="54415"/>
                  <a:pt x="672573" y="54415"/>
                </a:cubicBezTo>
                <a:cubicBezTo>
                  <a:pt x="664592" y="56592"/>
                  <a:pt x="656249" y="57680"/>
                  <a:pt x="647542" y="57680"/>
                </a:cubicBezTo>
                <a:cubicBezTo>
                  <a:pt x="641013" y="57680"/>
                  <a:pt x="634120" y="56954"/>
                  <a:pt x="626864" y="55503"/>
                </a:cubicBezTo>
                <a:lnTo>
                  <a:pt x="624688" y="55503"/>
                </a:lnTo>
                <a:cubicBezTo>
                  <a:pt x="600020" y="51876"/>
                  <a:pt x="574989" y="49336"/>
                  <a:pt x="549595" y="47885"/>
                </a:cubicBezTo>
                <a:lnTo>
                  <a:pt x="534359" y="42444"/>
                </a:lnTo>
                <a:cubicBezTo>
                  <a:pt x="524927" y="40267"/>
                  <a:pt x="515857" y="37728"/>
                  <a:pt x="507151" y="34826"/>
                </a:cubicBezTo>
                <a:cubicBezTo>
                  <a:pt x="444755" y="18138"/>
                  <a:pt x="391065" y="6892"/>
                  <a:pt x="346082" y="1088"/>
                </a:cubicBezTo>
                <a:close/>
              </a:path>
            </a:pathLst>
          </a:custGeom>
          <a:gradFill>
            <a:gsLst>
              <a:gs pos="100000">
                <a:srgbClr val="344B4D"/>
              </a:gs>
              <a:gs pos="0">
                <a:srgbClr val="78A19C"/>
              </a:gs>
            </a:gsLst>
            <a:lin ang="8100000" scaled="1"/>
          </a:gradFill>
          <a:ln>
            <a:noFill/>
          </a:ln>
          <a:effectLst>
            <a:glow>
              <a:srgbClr val="000000"/>
            </a:glow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1" sz="7200" b="0" i="0" u="none" strike="noStrike" cap="none" spc="0" normalizeH="0" baseline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鸿雷行书简体" panose="00000505000000000000" pitchFamily="2" charset="-122"/>
                <a:ea typeface="鸿雷行书简体" panose="00000505000000000000" pitchFamily="2" charset="-122"/>
                <a:cs typeface="+mn-ea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8800" b="0" i="0" u="none" strike="noStrike" kern="1200" cap="none" spc="0" normalizeH="0" baseline="0" noProof="0" dirty="0">
              <a:ln>
                <a:noFill/>
              </a:ln>
              <a:gradFill>
                <a:gsLst>
                  <a:gs pos="100000">
                    <a:srgbClr val="344B4D"/>
                  </a:gs>
                  <a:gs pos="0">
                    <a:srgbClr val="78A19C"/>
                  </a:gs>
                </a:gsLst>
                <a:lin ang="8100000" scaled="1"/>
              </a:gra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uLnTx/>
              <a:uFillTx/>
              <a:latin typeface="鸿雷行书简体" panose="00000505000000000000" pitchFamily="2" charset="-122"/>
              <a:ea typeface="鸿雷行书简体" panose="00000505000000000000" pitchFamily="2" charset="-122"/>
            </a:endParaRPr>
          </a:p>
        </p:txBody>
      </p:sp>
    </p:spTree>
    <p:custDataLst>
      <p:tags r:id="rId16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decel="68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612 0.00371 L -0.00612 0.00371 C -0.00821 0.00162 -0.01029 -0.00069 -0.01237 -0.00231 C -0.01328 -0.00301 -0.0142 -0.00347 -0.01511 -0.00347 C -0.02709 -0.00347 -0.03894 -0.00277 -0.05092 -0.00231 C -0.05782 -0.00092 -0.05586 -0.00208 -0.06198 0.00139 C -0.06498 0.00301 -0.06693 0.00394 -0.06953 0.00741 C -0.07422 0.01412 -0.07826 0.02223 -0.08334 0.02824 C -0.08464 0.02987 -0.08607 0.03125 -0.08737 0.03311 C -0.09323 0.04144 -0.08711 0.03542 -0.09297 0.04051 C -0.09974 0.03959 -0.10664 0.03936 -0.11355 0.03797 C -0.11472 0.03774 -0.11576 0.03612 -0.11706 0.03565 C -0.1181 0.03496 -0.11927 0.03473 -0.12045 0.03426 L -0.1267 0.03195 C -0.1319 0.03241 -0.13724 0.03241 -0.14245 0.03311 C -0.14336 0.03334 -0.1444 0.03357 -0.14519 0.03426 C -0.14649 0.03542 -0.1474 0.03704 -0.1487 0.03797 C -0.15065 0.03959 -0.15274 0.04051 -0.15482 0.04167 C -0.15664 0.04283 -0.1586 0.04399 -0.16042 0.04537 C -0.1625 0.04699 -0.16446 0.04862 -0.16654 0.05024 C -0.16719 0.0507 -0.16784 0.05139 -0.16862 0.05139 C -0.17461 0.05301 -0.1806 0.05278 -0.18646 0.0551 C -0.19037 0.05672 -0.19427 0.05857 -0.19818 0.05996 C -0.20352 0.06204 -0.20808 0.06274 -0.21328 0.06366 C -0.22396 0.06852 -0.21485 0.06482 -0.24024 0.06366 L -0.27188 0.0625 C -0.27318 0.06204 -0.27461 0.06204 -0.27605 0.06135 C -0.2823 0.05834 -0.2767 0.0588 -0.28217 0.0588 L -0.30482 0.04537 " pathEditMode="relative" ptsTypes="AAAAAAAAAAAAAAAAAAAAAAAAAAAAA">
                                      <p:cBhvr>
                                        <p:cTn id="6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180000">
                                      <p:cBhvr>
                                        <p:cTn id="8" dur="5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587375" y="1172768"/>
            <a:ext cx="10980738" cy="5004018"/>
            <a:chOff x="587375" y="1387713"/>
            <a:chExt cx="10980738" cy="3930174"/>
          </a:xfrm>
        </p:grpSpPr>
        <p:sp>
          <p:nvSpPr>
            <p:cNvPr id="12" name="任意多边形: 形状 11"/>
            <p:cNvSpPr/>
            <p:nvPr/>
          </p:nvSpPr>
          <p:spPr>
            <a:xfrm>
              <a:off x="587375" y="1387713"/>
              <a:ext cx="10980738" cy="3930174"/>
            </a:xfrm>
            <a:custGeom>
              <a:avLst/>
              <a:gdLst>
                <a:gd name="connsiteX0" fmla="*/ 599505 w 10980738"/>
                <a:gd name="connsiteY0" fmla="*/ 0 h 3930174"/>
                <a:gd name="connsiteX1" fmla="*/ 10381233 w 10980738"/>
                <a:gd name="connsiteY1" fmla="*/ 0 h 3930174"/>
                <a:gd name="connsiteX2" fmla="*/ 10694973 w 10980738"/>
                <a:gd name="connsiteY2" fmla="*/ 166815 h 3930174"/>
                <a:gd name="connsiteX3" fmla="*/ 10713573 w 10980738"/>
                <a:gd name="connsiteY3" fmla="*/ 201082 h 3930174"/>
                <a:gd name="connsiteX4" fmla="*/ 10721100 w 10980738"/>
                <a:gd name="connsiteY4" fmla="*/ 203418 h 3930174"/>
                <a:gd name="connsiteX5" fmla="*/ 10980738 w 10980738"/>
                <a:gd name="connsiteY5" fmla="*/ 595121 h 3930174"/>
                <a:gd name="connsiteX6" fmla="*/ 10980738 w 10980738"/>
                <a:gd name="connsiteY6" fmla="*/ 3335053 h 3930174"/>
                <a:gd name="connsiteX7" fmla="*/ 10721100 w 10980738"/>
                <a:gd name="connsiteY7" fmla="*/ 3726756 h 3930174"/>
                <a:gd name="connsiteX8" fmla="*/ 10713573 w 10980738"/>
                <a:gd name="connsiteY8" fmla="*/ 3729093 h 3930174"/>
                <a:gd name="connsiteX9" fmla="*/ 10694973 w 10980738"/>
                <a:gd name="connsiteY9" fmla="*/ 3763360 h 3930174"/>
                <a:gd name="connsiteX10" fmla="*/ 10381233 w 10980738"/>
                <a:gd name="connsiteY10" fmla="*/ 3930174 h 3930174"/>
                <a:gd name="connsiteX11" fmla="*/ 599505 w 10980738"/>
                <a:gd name="connsiteY11" fmla="*/ 3930174 h 3930174"/>
                <a:gd name="connsiteX12" fmla="*/ 285765 w 10980738"/>
                <a:gd name="connsiteY12" fmla="*/ 3763360 h 3930174"/>
                <a:gd name="connsiteX13" fmla="*/ 267165 w 10980738"/>
                <a:gd name="connsiteY13" fmla="*/ 3729093 h 3930174"/>
                <a:gd name="connsiteX14" fmla="*/ 259638 w 10980738"/>
                <a:gd name="connsiteY14" fmla="*/ 3726756 h 3930174"/>
                <a:gd name="connsiteX15" fmla="*/ 0 w 10980738"/>
                <a:gd name="connsiteY15" fmla="*/ 3335053 h 3930174"/>
                <a:gd name="connsiteX16" fmla="*/ 0 w 10980738"/>
                <a:gd name="connsiteY16" fmla="*/ 595121 h 3930174"/>
                <a:gd name="connsiteX17" fmla="*/ 259638 w 10980738"/>
                <a:gd name="connsiteY17" fmla="*/ 203418 h 3930174"/>
                <a:gd name="connsiteX18" fmla="*/ 267165 w 10980738"/>
                <a:gd name="connsiteY18" fmla="*/ 201082 h 3930174"/>
                <a:gd name="connsiteX19" fmla="*/ 285765 w 10980738"/>
                <a:gd name="connsiteY19" fmla="*/ 166815 h 3930174"/>
                <a:gd name="connsiteX20" fmla="*/ 599505 w 10980738"/>
                <a:gd name="connsiteY20" fmla="*/ 0 h 3930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980738" h="3930174">
                  <a:moveTo>
                    <a:pt x="599505" y="0"/>
                  </a:moveTo>
                  <a:lnTo>
                    <a:pt x="10381233" y="0"/>
                  </a:lnTo>
                  <a:cubicBezTo>
                    <a:pt x="10511834" y="0"/>
                    <a:pt x="10626980" y="66171"/>
                    <a:pt x="10694973" y="166815"/>
                  </a:cubicBezTo>
                  <a:lnTo>
                    <a:pt x="10713573" y="201082"/>
                  </a:lnTo>
                  <a:lnTo>
                    <a:pt x="10721100" y="203418"/>
                  </a:lnTo>
                  <a:cubicBezTo>
                    <a:pt x="10873679" y="267953"/>
                    <a:pt x="10980738" y="419035"/>
                    <a:pt x="10980738" y="595121"/>
                  </a:cubicBezTo>
                  <a:lnTo>
                    <a:pt x="10980738" y="3335053"/>
                  </a:lnTo>
                  <a:cubicBezTo>
                    <a:pt x="10980738" y="3511140"/>
                    <a:pt x="10873679" y="3662221"/>
                    <a:pt x="10721100" y="3726756"/>
                  </a:cubicBezTo>
                  <a:lnTo>
                    <a:pt x="10713573" y="3729093"/>
                  </a:lnTo>
                  <a:lnTo>
                    <a:pt x="10694973" y="3763360"/>
                  </a:lnTo>
                  <a:cubicBezTo>
                    <a:pt x="10626980" y="3864004"/>
                    <a:pt x="10511834" y="3930174"/>
                    <a:pt x="10381233" y="3930174"/>
                  </a:cubicBezTo>
                  <a:lnTo>
                    <a:pt x="599505" y="3930174"/>
                  </a:lnTo>
                  <a:cubicBezTo>
                    <a:pt x="468905" y="3930174"/>
                    <a:pt x="353759" y="3864004"/>
                    <a:pt x="285765" y="3763360"/>
                  </a:cubicBezTo>
                  <a:lnTo>
                    <a:pt x="267165" y="3729093"/>
                  </a:lnTo>
                  <a:lnTo>
                    <a:pt x="259638" y="3726756"/>
                  </a:lnTo>
                  <a:cubicBezTo>
                    <a:pt x="107060" y="3662221"/>
                    <a:pt x="0" y="3511140"/>
                    <a:pt x="0" y="3335053"/>
                  </a:cubicBezTo>
                  <a:lnTo>
                    <a:pt x="0" y="595121"/>
                  </a:lnTo>
                  <a:cubicBezTo>
                    <a:pt x="0" y="419035"/>
                    <a:pt x="107060" y="267953"/>
                    <a:pt x="259638" y="203418"/>
                  </a:cubicBezTo>
                  <a:lnTo>
                    <a:pt x="267165" y="201082"/>
                  </a:lnTo>
                  <a:lnTo>
                    <a:pt x="285765" y="166815"/>
                  </a:lnTo>
                  <a:cubicBezTo>
                    <a:pt x="353759" y="66171"/>
                    <a:pt x="468905" y="0"/>
                    <a:pt x="599505" y="0"/>
                  </a:cubicBezTo>
                  <a:close/>
                </a:path>
              </a:pathLst>
            </a:custGeom>
            <a:solidFill>
              <a:srgbClr val="F9F7EF">
                <a:alpha val="80000"/>
              </a:srgbClr>
            </a:solidFill>
            <a:ln w="9525">
              <a:solidFill>
                <a:srgbClr val="4A969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3" name="任意多边形: 形状 12"/>
            <p:cNvSpPr/>
            <p:nvPr/>
          </p:nvSpPr>
          <p:spPr>
            <a:xfrm>
              <a:off x="708695" y="1495561"/>
              <a:ext cx="10738100" cy="3714479"/>
            </a:xfrm>
            <a:custGeom>
              <a:avLst/>
              <a:gdLst>
                <a:gd name="connsiteX0" fmla="*/ 599505 w 10980738"/>
                <a:gd name="connsiteY0" fmla="*/ 0 h 3930174"/>
                <a:gd name="connsiteX1" fmla="*/ 10381233 w 10980738"/>
                <a:gd name="connsiteY1" fmla="*/ 0 h 3930174"/>
                <a:gd name="connsiteX2" fmla="*/ 10694973 w 10980738"/>
                <a:gd name="connsiteY2" fmla="*/ 166815 h 3930174"/>
                <a:gd name="connsiteX3" fmla="*/ 10713573 w 10980738"/>
                <a:gd name="connsiteY3" fmla="*/ 201082 h 3930174"/>
                <a:gd name="connsiteX4" fmla="*/ 10721100 w 10980738"/>
                <a:gd name="connsiteY4" fmla="*/ 203418 h 3930174"/>
                <a:gd name="connsiteX5" fmla="*/ 10980738 w 10980738"/>
                <a:gd name="connsiteY5" fmla="*/ 595121 h 3930174"/>
                <a:gd name="connsiteX6" fmla="*/ 10980738 w 10980738"/>
                <a:gd name="connsiteY6" fmla="*/ 3335053 h 3930174"/>
                <a:gd name="connsiteX7" fmla="*/ 10721100 w 10980738"/>
                <a:gd name="connsiteY7" fmla="*/ 3726756 h 3930174"/>
                <a:gd name="connsiteX8" fmla="*/ 10713573 w 10980738"/>
                <a:gd name="connsiteY8" fmla="*/ 3729093 h 3930174"/>
                <a:gd name="connsiteX9" fmla="*/ 10694973 w 10980738"/>
                <a:gd name="connsiteY9" fmla="*/ 3763360 h 3930174"/>
                <a:gd name="connsiteX10" fmla="*/ 10381233 w 10980738"/>
                <a:gd name="connsiteY10" fmla="*/ 3930174 h 3930174"/>
                <a:gd name="connsiteX11" fmla="*/ 599505 w 10980738"/>
                <a:gd name="connsiteY11" fmla="*/ 3930174 h 3930174"/>
                <a:gd name="connsiteX12" fmla="*/ 285765 w 10980738"/>
                <a:gd name="connsiteY12" fmla="*/ 3763360 h 3930174"/>
                <a:gd name="connsiteX13" fmla="*/ 267165 w 10980738"/>
                <a:gd name="connsiteY13" fmla="*/ 3729093 h 3930174"/>
                <a:gd name="connsiteX14" fmla="*/ 259638 w 10980738"/>
                <a:gd name="connsiteY14" fmla="*/ 3726756 h 3930174"/>
                <a:gd name="connsiteX15" fmla="*/ 0 w 10980738"/>
                <a:gd name="connsiteY15" fmla="*/ 3335053 h 3930174"/>
                <a:gd name="connsiteX16" fmla="*/ 0 w 10980738"/>
                <a:gd name="connsiteY16" fmla="*/ 595121 h 3930174"/>
                <a:gd name="connsiteX17" fmla="*/ 259638 w 10980738"/>
                <a:gd name="connsiteY17" fmla="*/ 203418 h 3930174"/>
                <a:gd name="connsiteX18" fmla="*/ 267165 w 10980738"/>
                <a:gd name="connsiteY18" fmla="*/ 201082 h 3930174"/>
                <a:gd name="connsiteX19" fmla="*/ 285765 w 10980738"/>
                <a:gd name="connsiteY19" fmla="*/ 166815 h 3930174"/>
                <a:gd name="connsiteX20" fmla="*/ 599505 w 10980738"/>
                <a:gd name="connsiteY20" fmla="*/ 0 h 3930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980738" h="3930174">
                  <a:moveTo>
                    <a:pt x="599505" y="0"/>
                  </a:moveTo>
                  <a:lnTo>
                    <a:pt x="10381233" y="0"/>
                  </a:lnTo>
                  <a:cubicBezTo>
                    <a:pt x="10511834" y="0"/>
                    <a:pt x="10626980" y="66171"/>
                    <a:pt x="10694973" y="166815"/>
                  </a:cubicBezTo>
                  <a:lnTo>
                    <a:pt x="10713573" y="201082"/>
                  </a:lnTo>
                  <a:lnTo>
                    <a:pt x="10721100" y="203418"/>
                  </a:lnTo>
                  <a:cubicBezTo>
                    <a:pt x="10873679" y="267953"/>
                    <a:pt x="10980738" y="419035"/>
                    <a:pt x="10980738" y="595121"/>
                  </a:cubicBezTo>
                  <a:lnTo>
                    <a:pt x="10980738" y="3335053"/>
                  </a:lnTo>
                  <a:cubicBezTo>
                    <a:pt x="10980738" y="3511140"/>
                    <a:pt x="10873679" y="3662221"/>
                    <a:pt x="10721100" y="3726756"/>
                  </a:cubicBezTo>
                  <a:lnTo>
                    <a:pt x="10713573" y="3729093"/>
                  </a:lnTo>
                  <a:lnTo>
                    <a:pt x="10694973" y="3763360"/>
                  </a:lnTo>
                  <a:cubicBezTo>
                    <a:pt x="10626980" y="3864004"/>
                    <a:pt x="10511834" y="3930174"/>
                    <a:pt x="10381233" y="3930174"/>
                  </a:cubicBezTo>
                  <a:lnTo>
                    <a:pt x="599505" y="3930174"/>
                  </a:lnTo>
                  <a:cubicBezTo>
                    <a:pt x="468905" y="3930174"/>
                    <a:pt x="353759" y="3864004"/>
                    <a:pt x="285765" y="3763360"/>
                  </a:cubicBezTo>
                  <a:lnTo>
                    <a:pt x="267165" y="3729093"/>
                  </a:lnTo>
                  <a:lnTo>
                    <a:pt x="259638" y="3726756"/>
                  </a:lnTo>
                  <a:cubicBezTo>
                    <a:pt x="107060" y="3662221"/>
                    <a:pt x="0" y="3511140"/>
                    <a:pt x="0" y="3335053"/>
                  </a:cubicBezTo>
                  <a:lnTo>
                    <a:pt x="0" y="595121"/>
                  </a:lnTo>
                  <a:cubicBezTo>
                    <a:pt x="0" y="419035"/>
                    <a:pt x="107060" y="267953"/>
                    <a:pt x="259638" y="203418"/>
                  </a:cubicBezTo>
                  <a:lnTo>
                    <a:pt x="267165" y="201082"/>
                  </a:lnTo>
                  <a:lnTo>
                    <a:pt x="285765" y="166815"/>
                  </a:lnTo>
                  <a:cubicBezTo>
                    <a:pt x="353759" y="66171"/>
                    <a:pt x="468905" y="0"/>
                    <a:pt x="599505" y="0"/>
                  </a:cubicBezTo>
                  <a:close/>
                </a:path>
              </a:pathLst>
            </a:custGeom>
            <a:solidFill>
              <a:srgbClr val="F9F7EF">
                <a:alpha val="80000"/>
              </a:srgbClr>
            </a:solidFill>
            <a:ln w="28575">
              <a:gradFill flip="none" rotWithShape="1">
                <a:gsLst>
                  <a:gs pos="67220">
                    <a:srgbClr val="DCCAAB"/>
                  </a:gs>
                  <a:gs pos="35600">
                    <a:srgbClr val="2D673E"/>
                  </a:gs>
                  <a:gs pos="0">
                    <a:srgbClr val="DCCAAB"/>
                  </a:gs>
                  <a:gs pos="100000">
                    <a:srgbClr val="2D673E"/>
                  </a:gs>
                </a:gsLst>
                <a:lin ang="81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4873334" y="336860"/>
            <a:ext cx="2445332" cy="659832"/>
            <a:chOff x="1417347" y="4259268"/>
            <a:chExt cx="2445332" cy="582060"/>
          </a:xfrm>
        </p:grpSpPr>
        <p:sp>
          <p:nvSpPr>
            <p:cNvPr id="5" name="缺角矩形 4"/>
            <p:cNvSpPr/>
            <p:nvPr/>
          </p:nvSpPr>
          <p:spPr>
            <a:xfrm>
              <a:off x="1417347" y="4275724"/>
              <a:ext cx="2445332" cy="565604"/>
            </a:xfrm>
            <a:prstGeom prst="plaque">
              <a:avLst/>
            </a:prstGeom>
            <a:gradFill flip="none" rotWithShape="1">
              <a:gsLst>
                <a:gs pos="0">
                  <a:srgbClr val="466B66"/>
                </a:gs>
                <a:gs pos="99000">
                  <a:srgbClr val="53857A">
                    <a:alpha val="80000"/>
                  </a:srgbClr>
                </a:gs>
              </a:gsLst>
              <a:lin ang="13500000" scaled="1"/>
              <a:tileRect/>
            </a:gradFill>
            <a:ln w="15875">
              <a:gradFill>
                <a:gsLst>
                  <a:gs pos="0">
                    <a:srgbClr val="EAE4B6"/>
                  </a:gs>
                  <a:gs pos="100000">
                    <a:srgbClr val="CD9B58"/>
                  </a:gs>
                </a:gsLst>
                <a:lin ang="5400000" scaled="1"/>
              </a:gradFill>
            </a:ln>
            <a:effectLst>
              <a:outerShdw blurRad="381000" dist="254000" dir="5400000" sx="90000" sy="90000" algn="t" rotWithShape="0">
                <a:srgbClr val="364F50">
                  <a:alpha val="3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614109" y="4259268"/>
              <a:ext cx="2051808" cy="55855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just">
                <a:lnSpc>
                  <a:spcPct val="120000"/>
                </a:lnSpc>
                <a:defRPr sz="2800"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marR="0" lvl="0" algn="ctr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srgbClr val="FAF4E4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表达方式</a:t>
              </a:r>
              <a:endPara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FAF4E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4452225" y="341667"/>
            <a:ext cx="678576" cy="668864"/>
            <a:chOff x="1786073" y="3945635"/>
            <a:chExt cx="678576" cy="668864"/>
          </a:xfrm>
        </p:grpSpPr>
        <p:pic>
          <p:nvPicPr>
            <p:cNvPr id="8" name="图片 7"/>
            <p:cNvPicPr>
              <a:picLocks noChangeAspect="1"/>
            </p:cNvPicPr>
            <p:nvPr/>
          </p:nvPicPr>
          <p:blipFill rotWithShape="1">
            <a:blip r:embed="rId1"/>
            <a:srcRect l="8061" t="3616" r="-1" b="6294"/>
            <a:stretch>
              <a:fillRect/>
            </a:stretch>
          </p:blipFill>
          <p:spPr>
            <a:xfrm>
              <a:off x="1786073" y="3945635"/>
              <a:ext cx="678576" cy="668864"/>
            </a:xfrm>
            <a:prstGeom prst="rect">
              <a:avLst/>
            </a:prstGeom>
            <a:noFill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9" name="文本框 8"/>
            <p:cNvSpPr txBox="1"/>
            <p:nvPr/>
          </p:nvSpPr>
          <p:spPr>
            <a:xfrm>
              <a:off x="1933801" y="4026587"/>
              <a:ext cx="38311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2400" b="1">
                  <a:solidFill>
                    <a:srgbClr val="4F7973"/>
                  </a:solidFill>
                  <a:latin typeface="+mj-ea"/>
                  <a:ea typeface="+mj-ea"/>
                </a:defRPr>
              </a:lvl1pPr>
            </a:lstStyle>
            <a:p>
              <a:r>
                <a:rPr lang="zh-CN" altLang="en-US" dirty="0"/>
                <a:t>一</a:t>
              </a:r>
              <a:endParaRPr lang="zh-CN" altLang="en-US" dirty="0"/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1454081" y="1528495"/>
            <a:ext cx="9283838" cy="15997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0000"/>
              </a:lnSpc>
              <a:defRPr sz="2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R="0" lvl="0" indent="73660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364F5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语言的表达方式主要指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BC494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叙述、抒情、描写、说明、议论</a:t>
            </a:r>
            <a:r>
              <a:rPr lang="zh-CN" altLang="en-US" dirty="0">
                <a:solidFill>
                  <a:srgbClr val="364F50"/>
                </a:solidFill>
                <a:sym typeface="微软雅黑" panose="020B0503020204020204" pitchFamily="34" charset="-122"/>
              </a:rPr>
              <a:t>等。古诗中没有</a:t>
            </a:r>
            <a:r>
              <a:rPr lang="en-US" altLang="zh-CN" dirty="0">
                <a:solidFill>
                  <a:srgbClr val="364F50"/>
                </a:solidFill>
                <a:sym typeface="微软雅黑" panose="020B0503020204020204" pitchFamily="34" charset="-122"/>
              </a:rPr>
              <a:t>“</a:t>
            </a:r>
            <a:r>
              <a:rPr lang="zh-CN" altLang="en-US" dirty="0">
                <a:solidFill>
                  <a:srgbClr val="364F50"/>
                </a:solidFill>
                <a:sym typeface="微软雅黑" panose="020B0503020204020204" pitchFamily="34" charset="-122"/>
              </a:rPr>
              <a:t>说明</a:t>
            </a:r>
            <a:r>
              <a:rPr lang="en-US" altLang="zh-CN" dirty="0">
                <a:solidFill>
                  <a:srgbClr val="364F50"/>
                </a:solidFill>
                <a:sym typeface="微软雅黑" panose="020B0503020204020204" pitchFamily="34" charset="-122"/>
              </a:rPr>
              <a:t>”</a:t>
            </a:r>
            <a:r>
              <a:rPr lang="zh-CN" altLang="en-US" dirty="0">
                <a:solidFill>
                  <a:srgbClr val="364F50"/>
                </a:solidFill>
                <a:sym typeface="微软雅黑" panose="020B0503020204020204" pitchFamily="34" charset="-122"/>
              </a:rPr>
              <a:t>，其表达方式上主要指记叙、描写、议论、抒情四种。</a:t>
            </a:r>
            <a:endParaRPr lang="en-US" altLang="zh-CN" dirty="0">
              <a:solidFill>
                <a:srgbClr val="364F50"/>
              </a:solidFill>
              <a:sym typeface="微软雅黑" panose="020B0503020204020204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182256" y="3315856"/>
            <a:ext cx="9827488" cy="2369376"/>
            <a:chOff x="1182256" y="3315856"/>
            <a:chExt cx="9827488" cy="2369376"/>
          </a:xfrm>
        </p:grpSpPr>
        <p:sp>
          <p:nvSpPr>
            <p:cNvPr id="14" name="矩形: 圆角 13"/>
            <p:cNvSpPr/>
            <p:nvPr/>
          </p:nvSpPr>
          <p:spPr>
            <a:xfrm>
              <a:off x="1182256" y="3315856"/>
              <a:ext cx="9827488" cy="2369376"/>
            </a:xfrm>
            <a:prstGeom prst="roundRect">
              <a:avLst>
                <a:gd name="adj" fmla="val 9323"/>
              </a:avLst>
            </a:prstGeom>
            <a:solidFill>
              <a:srgbClr val="E3ECE4">
                <a:alpha val="80000"/>
              </a:srgbClr>
            </a:solidFill>
            <a:ln w="12700">
              <a:gradFill>
                <a:gsLst>
                  <a:gs pos="0">
                    <a:srgbClr val="4A7A61"/>
                  </a:gs>
                  <a:gs pos="100000">
                    <a:srgbClr val="9BC3B9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prstClr val="white"/>
                </a:solidFill>
                <a:latin typeface="Arial" panose="020B0604020202090204"/>
                <a:ea typeface="等线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1463985" y="3422562"/>
              <a:ext cx="9283838" cy="21167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just">
                <a:lnSpc>
                  <a:spcPct val="120000"/>
                </a:lnSpc>
                <a:defRPr sz="2800"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marR="0" lvl="0" indent="736600" algn="ju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dirty="0">
                  <a:solidFill>
                    <a:srgbClr val="364F50"/>
                  </a:solidFill>
                  <a:sym typeface="微软雅黑" panose="020B0503020204020204" pitchFamily="34" charset="-122"/>
                </a:rPr>
                <a:t>高考中重点考查</a:t>
              </a:r>
              <a:r>
                <a:rPr lang="zh-CN" altLang="en-US" b="1" dirty="0">
                  <a:solidFill>
                    <a:srgbClr val="BC4940"/>
                  </a:solidFill>
                  <a:sym typeface="微软雅黑" panose="020B0503020204020204" pitchFamily="34" charset="-122"/>
                </a:rPr>
                <a:t>抒情、描写</a:t>
              </a:r>
              <a:r>
                <a:rPr lang="zh-CN" altLang="en-US" dirty="0">
                  <a:solidFill>
                    <a:srgbClr val="364F50"/>
                  </a:solidFill>
                  <a:sym typeface="微软雅黑" panose="020B0503020204020204" pitchFamily="34" charset="-122"/>
                </a:rPr>
                <a:t>两类，并且描写和抒情的技巧与后面表现手法有交叉重合之处。传统的叙事诗少，叙述的表达方式用得就少。议论在诗歌中用得更少，宋诗使用的多一些。</a:t>
              </a:r>
              <a:endParaRPr lang="zh-CN" altLang="en-US" dirty="0">
                <a:solidFill>
                  <a:srgbClr val="364F50"/>
                </a:solidFill>
                <a:sym typeface="微软雅黑" panose="020B0503020204020204" pitchFamily="34" charset="-122"/>
              </a:endParaRPr>
            </a:p>
          </p:txBody>
        </p:sp>
      </p:grpSp>
    </p:spTree>
    <p:custDataLst>
      <p:tags r:id="rId2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0" to="1" calcmode="lin" valueType="num">
                                      <p:cBhvr>
                                        <p:cTn id="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</p:anim>
                                    <p:anim to="" calcmode="lin" valueType="num">
                                      <p:cBhvr>
                                        <p:cTn id="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$">
                                          <p:val>
                                            <p:strVal val="#ppt_y+.05"/>
                                          </p:val>
                                        </p:tav>
                                        <p:tav tm="100000" fmla="$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MD-PA" val="v1.0.0"/>
</p:tagLst>
</file>

<file path=ppt/tags/tag10.xml><?xml version="1.0" encoding="utf-8"?>
<p:tagLst xmlns:p="http://schemas.openxmlformats.org/presentationml/2006/main">
  <p:tag name="KSO_WM_BEAUTIFY_FLAG" val="#wm#"/>
  <p:tag name="KSO_WM_TEMPLATE_SUBCATEGORY" val="0"/>
  <p:tag name="KSO_WM_SLIDE_ITEM_CNT" val="0"/>
  <p:tag name="KSO_WM_SLIDE_INDEX" val="1"/>
  <p:tag name="KSO_WM_TAG_VERSION" val="1.0"/>
  <p:tag name="KSO_WM_SLIDE_LAYOUT" val="a_b_f"/>
  <p:tag name="KSO_WM_SLIDE_LAYOUT_CNT" val="1_1_2"/>
  <p:tag name="KSO_WM_SLIDE_TYPE" val="title"/>
  <p:tag name="KSO_WM_SLIDE_SUBTYPE" val="pureTxt"/>
  <p:tag name="KSO_WM_TEMPLATE_MASTER_TYPE" val="1"/>
  <p:tag name="KSO_WM_TEMPLATE_COLOR_TYPE" val="1"/>
  <p:tag name="KSO_WM_TEMPLATE_CATEGORY" val="custom"/>
  <p:tag name="KSO_WM_TEMPLATE_INDEX" val="20204748"/>
  <p:tag name="KSO_WM_SLIDE_ID" val="custom20204748_1"/>
  <p:tag name="KSO_WM_TEMPLATE_MASTER_THUMB_INDEX" val="12"/>
  <p:tag name="KSO_WM_TEMPLATE_THUMBS_INDEX" val="1、4、7、8、9、13、14、15、16、18、22、26、29、30"/>
  <p:tag name="KSO_WM_SPECIAL_SOURCE" val="bdnull"/>
</p:tagLst>
</file>

<file path=ppt/tags/tag100.xml><?xml version="1.0" encoding="utf-8"?>
<p:tagLst xmlns:p="http://schemas.openxmlformats.org/presentationml/2006/main">
  <p:tag name="KSO_WM_SPECIAL_SOURCE" val="bdnull"/>
</p:tagLst>
</file>

<file path=ppt/tags/tag101.xml><?xml version="1.0" encoding="utf-8"?>
<p:tagLst xmlns:p="http://schemas.openxmlformats.org/presentationml/2006/main">
  <p:tag name="KSO_WM_BEAUTIFY_FLAG" val=""/>
  <p:tag name="TABLE_ENDDRAG_ORIGIN_RECT" val="788*430"/>
  <p:tag name="TABLE_ENDDRAG_RECT" val="70*86*788*430"/>
</p:tagLst>
</file>

<file path=ppt/tags/tag102.xml><?xml version="1.0" encoding="utf-8"?>
<p:tagLst xmlns:p="http://schemas.openxmlformats.org/presentationml/2006/main">
  <p:tag name="KSO_WM_SPECIAL_SOURCE" val="bdnull"/>
</p:tagLst>
</file>

<file path=ppt/tags/tag103.xml><?xml version="1.0" encoding="utf-8"?>
<p:tagLst xmlns:p="http://schemas.openxmlformats.org/presentationml/2006/main">
  <p:tag name="KSO_WM_BEAUTIFY_FLAG" val=""/>
  <p:tag name="TABLE_ENDDRAG_ORIGIN_RECT" val="788*430"/>
  <p:tag name="TABLE_ENDDRAG_RECT" val="70*86*788*430"/>
</p:tagLst>
</file>

<file path=ppt/tags/tag104.xml><?xml version="1.0" encoding="utf-8"?>
<p:tagLst xmlns:p="http://schemas.openxmlformats.org/presentationml/2006/main">
  <p:tag name="KSO_WM_SPECIAL_SOURCE" val="bdnull"/>
</p:tagLst>
</file>

<file path=ppt/tags/tag105.xml><?xml version="1.0" encoding="utf-8"?>
<p:tagLst xmlns:p="http://schemas.openxmlformats.org/presentationml/2006/main">
  <p:tag name="KSO_WM_BEAUTIFY_FLAG" val=""/>
  <p:tag name="TABLE_ENDDRAG_ORIGIN_RECT" val="788*430"/>
  <p:tag name="TABLE_ENDDRAG_RECT" val="70*86*788*430"/>
</p:tagLst>
</file>

<file path=ppt/tags/tag106.xml><?xml version="1.0" encoding="utf-8"?>
<p:tagLst xmlns:p="http://schemas.openxmlformats.org/presentationml/2006/main">
  <p:tag name="KSO_WM_SPECIAL_SOURCE" val="bdnull"/>
</p:tagLst>
</file>

<file path=ppt/tags/tag11.xml><?xml version="1.0" encoding="utf-8"?>
<p:tagLst xmlns:p="http://schemas.openxmlformats.org/presentationml/2006/main">
  <p:tag name="TOP" val="59.94189"/>
  <p:tag name="LEFT" val="396.5605"/>
  <p:tag name="WIDTH" val="167.6869"/>
  <p:tag name="HEIGHT" val="113.9016"/>
  <p:tag name="SHADOWVISIBLE" val="1"/>
  <p:tag name="SHADOWBLUR" val="5"/>
  <p:tag name="SHADOWOFFSETX" val="0"/>
  <p:tag name="SHADOWOFFSETY" val="0"/>
  <p:tag name="SHADOWSIZE" val="102"/>
  <p:tag name="LINEVISIBLE" val="0"/>
  <p:tag name="SHAPEREFLECTION" val="-2.147484E+09"/>
  <p:tag name="SHAPEGLOW" val="0"/>
  <p:tag name="SOFTEDGE" val="0"/>
  <p:tag name="SHAPETHREEDVISIBLE" val="1"/>
  <p:tag name="HASTEXT" val="1"/>
  <p:tag name="TEXT" val="一"/>
  <p:tag name="FONTSIZE" val="88"/>
  <p:tag name="FONTCOLOR" val="5065524"/>
  <p:tag name="FONTBOLD" val="0"/>
  <p:tag name="FONTITALIC" val="0"/>
  <p:tag name="FONTNAME" val="鸿雷行书简体"/>
  <p:tag name="NAMEASCII" val="鸿雷行书简体"/>
  <p:tag name="NAMECOMPLEXSCRIPT" val="等线"/>
  <p:tag name="NAMEFAREAST" val="鸿雷行书简体"/>
  <p:tag name="FONTNAMEASCII" val="鸿雷行书简体"/>
  <p:tag name="TEXTALIGNMENT" val="2"/>
  <p:tag name="FONTSPACING" val="0"/>
  <p:tag name="SPACEWITHIN" val="1"/>
  <p:tag name="SPACEBEFORE" val="0"/>
  <p:tag name="SPACEAFTER" val="0"/>
  <p:tag name="MARGINBOTTOM" val="3.6"/>
  <p:tag name="MARGINLEFT" val="7.2"/>
  <p:tag name="MARGINRIGHT" val="7.2"/>
  <p:tag name="MARGINTOP" val="3.6"/>
  <p:tag name="LINERULEAFTER" val="0"/>
  <p:tag name="ALIGNMENT" val="2"/>
  <p:tag name="WORDWRAP" val="-1"/>
  <p:tag name="AUTOSIZE" val="1"/>
  <p:tag name="TEXTSHADOWBLUR" val="5"/>
  <p:tag name="TEXTSHADOWOFFSETX" val="-2.828427"/>
  <p:tag name="TEXTSHADOWOFFSETY" val="-2.828427"/>
  <p:tag name="TEXTSHADOWSIZE" val="100"/>
  <p:tag name="TEXTREFLECTION" val="0"/>
  <p:tag name="TEXTGLOW" val="0"/>
  <p:tag name="T_HASTEXT" val="1"/>
  <p:tag name="T_LEFT" val="396.5605"/>
  <p:tag name="T_TOP" val="59.94189"/>
  <p:tag name="T_WIDTH" val="167.6869"/>
  <p:tag name="T_HEIGTH" val="113.9016"/>
  <p:tag name="T_TEXT" val="一"/>
  <p:tag name="T_FONTCOLOR" val="5065524"/>
  <p:tag name="T_FONTNAME" val="鸿雷行书简体"/>
  <p:tag name="T_FONTNAMEASCII" val="鸿雷行书简体"/>
  <p:tag name="T_NAMECOMPLEXSCRIPT" val="等线"/>
  <p:tag name="T_NAMEFAREAST" val="鸿雷行书简体"/>
  <p:tag name="T_FONTBOLD" val="0"/>
  <p:tag name="T_FONTSIZE" val="88"/>
  <p:tag name="T_FONTUNDERLINE" val="0"/>
  <p:tag name="T_FONTITALIC" val="0"/>
  <p:tag name="T_FONTSPACING" val="0"/>
  <p:tag name="T_MARGINTOP" val="3.6"/>
  <p:tag name="T_MARGINRIGHT" val="7.2"/>
  <p:tag name="T_MARGINBOTTOM" val="3.6"/>
  <p:tag name="T_MARGINLEFT" val="7.2"/>
  <p:tag name="T_TEXTLINEDASHSTYLE" val="-2"/>
  <p:tag name="T_TEXTLINEWEIGHT" val="-2.147484E+09"/>
  <p:tag name="T_TEXTLINEFORECOLOR" val="16777215"/>
  <p:tag name="T_TEXTLINEFILLBACKCOLOR" val="10264952"/>
  <p:tag name="T_TEXTLINEFILLTRANSPARENCY" val="0"/>
  <p:tag name="T_TEXTALIGNMENT" val="2"/>
  <p:tag name="T_SPACEBEFORE" val="0"/>
  <p:tag name="T_SPACEWITHIN" val="1"/>
  <p:tag name="T_SPACEAFTER" val="0"/>
  <p:tag name="T_LINERULEBEFORE" val="-1"/>
  <p:tag name="T_TEXTSHADOWBLUR" val="5"/>
  <p:tag name="T_TEXTSHADOWOFFSETX" val="-2.828427"/>
  <p:tag name="T_TEXTSHADOWOFFSETY" val="-2.828427"/>
  <p:tag name="T_TEXTSHADOWSIZE" val="100"/>
  <p:tag name="T_TEXTREFLECTION" val="0"/>
  <p:tag name="T_TEXTGLOW" val="0"/>
  <p:tag name="OFFSETTOP" val="35.15197"/>
  <p:tag name="OFFSETLEFT" val="50.82315"/>
  <p:tag name="OFFSETWIDTH" val="66.15527"/>
  <p:tag name="OFFSETHEIGHT" val="16.02472"/>
</p:tagLst>
</file>

<file path=ppt/tags/tag12.xml><?xml version="1.0" encoding="utf-8"?>
<p:tagLst xmlns:p="http://schemas.openxmlformats.org/presentationml/2006/main">
  <p:tag name="TOP" val="190.0902"/>
  <p:tag name="LEFT" val="170.7806"/>
  <p:tag name="WIDTH" val="620.4698"/>
  <p:tag name="HEIGHT" val="139.2265"/>
  <p:tag name="SHADOWVISIBLE" val="1"/>
  <p:tag name="SHADOWBLUR" val="5"/>
  <p:tag name="SHADOWOFFSETX" val="0"/>
  <p:tag name="SHADOWOFFSETY" val="0"/>
  <p:tag name="SHADOWSIZE" val="102"/>
  <p:tag name="LINEVISIBLE" val="0"/>
  <p:tag name="SHAPEREFLECTION" val="-2.147484E+09"/>
  <p:tag name="SHAPEGLOW" val="0"/>
  <p:tag name="SOFTEDGE" val="0"/>
  <p:tag name="SHAPETHREEDVISIBLE" val="1"/>
  <p:tag name="HASTEXT" val="1"/>
  <p:tag name="TEXT" val="了解表达技巧的相关概念及分类"/>
  <p:tag name="FONTSIZE" val="66"/>
  <p:tag name="FONTCOLOR" val="5925686"/>
  <p:tag name="FONTBOLD" val="0"/>
  <p:tag name="FONTITALIC" val="0"/>
  <p:tag name="FONTNAME" val="鸿雷行书简体"/>
  <p:tag name="NAMEASCII" val="鸿雷行书简体"/>
  <p:tag name="NAMECOMPLEXSCRIPT" val="等线"/>
  <p:tag name="NAMEFAREAST" val="鸿雷行书简体"/>
  <p:tag name="FONTNAMEASCII" val="鸿雷行书简体"/>
  <p:tag name="TEXTALIGNMENT" val="2"/>
  <p:tag name="FONTSPACING" val="0"/>
  <p:tag name="SPACEWITHIN" val="0.8"/>
  <p:tag name="SPACEBEFORE" val="0"/>
  <p:tag name="SPACEAFTER" val="0"/>
  <p:tag name="MARGINBOTTOM" val="3.6"/>
  <p:tag name="MARGINLEFT" val="7.2"/>
  <p:tag name="MARGINRIGHT" val="7.2"/>
  <p:tag name="MARGINTOP" val="3.6"/>
  <p:tag name="LINERULEAFTER" val="0"/>
  <p:tag name="ALIGNMENT" val="2"/>
  <p:tag name="WORDWRAP" val="-1"/>
  <p:tag name="AUTOSIZE" val="1"/>
  <p:tag name="TEXTREFLECTION" val="0"/>
  <p:tag name="TEXTGLOW" val="0"/>
  <p:tag name="T_HASTEXT" val="1"/>
  <p:tag name="T_LEFT" val="170.7806"/>
  <p:tag name="T_TOP" val="190.0902"/>
  <p:tag name="T_WIDTH" val="620.4698"/>
  <p:tag name="T_HEIGTH" val="139.2265"/>
  <p:tag name="T_TEXT" val="了解表达技巧的相关概念及分类"/>
  <p:tag name="T_FONTCOLOR" val="5925686"/>
  <p:tag name="T_FONTNAME" val="鸿雷行书简体"/>
  <p:tag name="T_FONTNAMEASCII" val="鸿雷行书简体"/>
  <p:tag name="T_NAMECOMPLEXSCRIPT" val="等线"/>
  <p:tag name="T_NAMEFAREAST" val="鸿雷行书简体"/>
  <p:tag name="T_FONTBOLD" val="0"/>
  <p:tag name="T_FONTSIZE" val="66"/>
  <p:tag name="T_FONTUNDERLINE" val="0"/>
  <p:tag name="T_FONTITALIC" val="0"/>
  <p:tag name="T_FONTSPACING" val="0"/>
  <p:tag name="T_MARGINTOP" val="3.6"/>
  <p:tag name="T_MARGINRIGHT" val="7.2"/>
  <p:tag name="T_MARGINBOTTOM" val="3.6"/>
  <p:tag name="T_MARGINLEFT" val="7.2"/>
  <p:tag name="T_TEXTLINEDASHSTYLE" val="-2"/>
  <p:tag name="T_TEXTLINEWEIGHT" val="-2.147484E+09"/>
  <p:tag name="T_TEXTLINEFORECOLOR" val="16777215"/>
  <p:tag name="T_TEXTLINEFILLBACKCOLOR" val="6394570"/>
  <p:tag name="T_TEXTLINEFILLTRANSPARENCY" val="0"/>
  <p:tag name="T_TEXTALIGNMENT" val="2"/>
  <p:tag name="T_SPACEBEFORE" val="0"/>
  <p:tag name="T_SPACEWITHIN" val="0.8"/>
  <p:tag name="T_SPACEAFTER" val="0"/>
  <p:tag name="T_LINERULEBEFORE" val="-1"/>
  <p:tag name="T_TEXTREFLECTION" val="0"/>
  <p:tag name="T_TEXTGLOW" val="0"/>
  <p:tag name="OFFSETTOP" val="-7.82576"/>
  <p:tag name="OFFSETLEFT" val="33.13339"/>
  <p:tag name="OFFSETWIDTH" val="559.0546"/>
  <p:tag name="OFFSETHEIGHT" val="119.8887"/>
</p:tagLst>
</file>

<file path=ppt/tags/tag13.xml><?xml version="1.0" encoding="utf-8"?>
<p:tagLst xmlns:p="http://schemas.openxmlformats.org/presentationml/2006/main">
  <p:tag name="KSO_WM_SPECIAL_SOURCE" val="bdnull"/>
</p:tagLst>
</file>

<file path=ppt/tags/tag14.xml><?xml version="1.0" encoding="utf-8"?>
<p:tagLst xmlns:p="http://schemas.openxmlformats.org/presentationml/2006/main">
  <p:tag name="KSO_WM_SPECIAL_SOURCE" val="bdnull"/>
</p:tagLst>
</file>

<file path=ppt/tags/tag15.xml><?xml version="1.0" encoding="utf-8"?>
<p:tagLst xmlns:p="http://schemas.openxmlformats.org/presentationml/2006/main">
  <p:tag name="KSO_WM_SPECIAL_SOURCE" val="bdnull"/>
</p:tagLst>
</file>

<file path=ppt/tags/tag16.xml><?xml version="1.0" encoding="utf-8"?>
<p:tagLst xmlns:p="http://schemas.openxmlformats.org/presentationml/2006/main">
  <p:tag name="KSO_WM_SLIDE_ID" val="custom20202807_14"/>
  <p:tag name="KSO_WM_TEMPLATE_SUBCATEGORY" val="0"/>
  <p:tag name="KSO_WM_TEMPLATE_MASTER_TYPE" val="1"/>
  <p:tag name="KSO_WM_TEMPLATE_COLOR_TYPE" val="1"/>
  <p:tag name="KSO_WM_SLIDE_TYPE" val="endPage"/>
  <p:tag name="KSO_WM_SLIDE_SUBTYPE" val="pureTxt"/>
  <p:tag name="KSO_WM_SLIDE_ITEM_CNT" val="0"/>
  <p:tag name="KSO_WM_SLIDE_INDEX" val="14"/>
  <p:tag name="KSO_WM_TAG_VERSION" val="1.0"/>
  <p:tag name="KSO_WM_BEAUTIFY_FLAG" val="#wm#"/>
  <p:tag name="KSO_WM_TEMPLATE_CATEGORY" val="custom"/>
  <p:tag name="KSO_WM_TEMPLATE_INDEX" val="20202807"/>
  <p:tag name="KSO_WM_SLIDE_LAYOUT" val="a_b"/>
  <p:tag name="KSO_WM_SLIDE_LAYOUT_CNT" val="1_1"/>
  <p:tag name="KSO_WM_SPECIAL_SOURCE" val="bdnull"/>
</p:tagLst>
</file>

<file path=ppt/tags/tag17.xml><?xml version="1.0" encoding="utf-8"?>
<p:tagLst xmlns:p="http://schemas.openxmlformats.org/presentationml/2006/main">
  <p:tag name="KSO_WM_SLIDE_ID" val="custom20202807_14"/>
  <p:tag name="KSO_WM_TEMPLATE_SUBCATEGORY" val="0"/>
  <p:tag name="KSO_WM_TEMPLATE_MASTER_TYPE" val="1"/>
  <p:tag name="KSO_WM_TEMPLATE_COLOR_TYPE" val="1"/>
  <p:tag name="KSO_WM_SLIDE_TYPE" val="endPage"/>
  <p:tag name="KSO_WM_SLIDE_SUBTYPE" val="pureTxt"/>
  <p:tag name="KSO_WM_SLIDE_ITEM_CNT" val="0"/>
  <p:tag name="KSO_WM_SLIDE_INDEX" val="14"/>
  <p:tag name="KSO_WM_TAG_VERSION" val="1.0"/>
  <p:tag name="KSO_WM_BEAUTIFY_FLAG" val="#wm#"/>
  <p:tag name="KSO_WM_TEMPLATE_CATEGORY" val="custom"/>
  <p:tag name="KSO_WM_TEMPLATE_INDEX" val="20202807"/>
  <p:tag name="KSO_WM_SLIDE_LAYOUT" val="a_b"/>
  <p:tag name="KSO_WM_SLIDE_LAYOUT_CNT" val="1_1"/>
  <p:tag name="KSO_WM_SPECIAL_SOURCE" val="bdnull"/>
</p:tagLst>
</file>

<file path=ppt/tags/tag18.xml><?xml version="1.0" encoding="utf-8"?>
<p:tagLst xmlns:p="http://schemas.openxmlformats.org/presentationml/2006/main">
  <p:tag name="KSO_WM_SLIDE_ID" val="custom20203147_4"/>
  <p:tag name="KSO_WM_TEMPLATE_SUBCATEGORY" val="0"/>
  <p:tag name="KSO_WM_TEMPLATE_MASTER_TYPE" val="1"/>
  <p:tag name="KSO_WM_TEMPLATE_COLOR_TYPE" val="1"/>
  <p:tag name="KSO_WM_SLIDE_TYPE" val="contents"/>
  <p:tag name="KSO_WM_SLIDE_SUBTYPE" val="diag"/>
  <p:tag name="KSO_WM_SLIDE_ITEM_CNT" val="4"/>
  <p:tag name="KSO_WM_SLIDE_INDEX" val="4"/>
  <p:tag name="KSO_WM_DIAGRAM_GROUP_CODE" val="l1-1"/>
  <p:tag name="KSO_WM_SLIDE_DIAGTYPE" val="l"/>
  <p:tag name="KSO_WM_TAG_VERSION" val="1.0"/>
  <p:tag name="KSO_WM_BEAUTIFY_FLAG" val="#wm#"/>
  <p:tag name="KSO_WM_TEMPLATE_CATEGORY" val="custom"/>
  <p:tag name="KSO_WM_TEMPLATE_INDEX" val="20203147"/>
  <p:tag name="KSO_WM_SLIDE_LAYOUT" val="a_l"/>
  <p:tag name="KSO_WM_SLIDE_LAYOUT_CNT" val="1_1"/>
  <p:tag name="KSO_WM_SPECIAL_SOURCE" val="bdnull"/>
</p:tagLst>
</file>

<file path=ppt/tags/tag19.xml><?xml version="1.0" encoding="utf-8"?>
<p:tagLst xmlns:p="http://schemas.openxmlformats.org/presentationml/2006/main">
  <p:tag name="TOP" val="190.0902"/>
  <p:tag name="LEFT" val="195.031"/>
  <p:tag name="WIDTH" val="571.969"/>
  <p:tag name="HEIGHT" val="143.2251"/>
  <p:tag name="SHADOWVISIBLE" val="1"/>
  <p:tag name="SHADOWBLUR" val="5"/>
  <p:tag name="SHADOWOFFSETX" val="0"/>
  <p:tag name="SHADOWOFFSETY" val="0"/>
  <p:tag name="SHADOWSIZE" val="102"/>
  <p:tag name="LINEVISIBLE" val="0"/>
  <p:tag name="SHAPEREFLECTION" val="-2.147484E+09"/>
  <p:tag name="SHAPEGLOW" val="0"/>
  <p:tag name="SOFTEDGE" val="0"/>
  <p:tag name="SHAPETHREEDVISIBLE" val="1"/>
  <p:tag name="HASTEXT" val="1"/>
  <p:tag name="TEXT" val="掌握诗歌表达方式的相关知识点"/>
  <p:tag name="FONTSIZE" val="68"/>
  <p:tag name="FONTCOLOR" val="-2147483648"/>
  <p:tag name="FONTBOLD" val="0"/>
  <p:tag name="FONTITALIC" val="0"/>
  <p:tag name="FONTNAME" val="鸿雷行书简体"/>
  <p:tag name="NAMEASCII" val="鸿雷行书简体"/>
  <p:tag name="NAMECOMPLEXSCRIPT" val="等线"/>
  <p:tag name="NAMEFAREAST" val="鸿雷行书简体"/>
  <p:tag name="FONTNAMEASCII" val="鸿雷行书简体"/>
  <p:tag name="TEXTALIGNMENT" val="2"/>
  <p:tag name="FONTSPACING" val="0"/>
  <p:tag name="SPACEWITHIN" val="0.8"/>
  <p:tag name="SPACEBEFORE" val="0"/>
  <p:tag name="SPACEAFTER" val="0"/>
  <p:tag name="MARGINBOTTOM" val="3.6"/>
  <p:tag name="MARGINLEFT" val="7.2"/>
  <p:tag name="MARGINRIGHT" val="7.2"/>
  <p:tag name="MARGINTOP" val="3.6"/>
  <p:tag name="LINERULEAFTER" val="0"/>
  <p:tag name="ALIGNMENT" val="2"/>
  <p:tag name="WORDWRAP" val="-1"/>
  <p:tag name="AUTOSIZE" val="1"/>
  <p:tag name="TEXTREFLECTION" val="0"/>
  <p:tag name="TEXTGLOW" val="0"/>
  <p:tag name="T_HASTEXT" val="1"/>
  <p:tag name="T_LEFT" val="195.031"/>
  <p:tag name="T_TOP" val="190.0902"/>
  <p:tag name="T_WIDTH" val="571.969"/>
  <p:tag name="T_HEIGTH" val="143.2251"/>
  <p:tag name="T_TEXT" val="掌握诗歌表达方式的相关知识点"/>
  <p:tag name="T_FONTCOLOR" val="-2147483648"/>
  <p:tag name="T_FONTNAME" val="鸿雷行书简体"/>
  <p:tag name="T_FONTNAMEASCII" val="鸿雷行书简体"/>
  <p:tag name="T_NAMECOMPLEXSCRIPT" val="等线"/>
  <p:tag name="T_NAMEFAREAST" val="鸿雷行书简体"/>
  <p:tag name="T_FONTBOLD" val="0"/>
  <p:tag name="T_FONTSIZE" val="68"/>
  <p:tag name="T_FONTUNDERLINE" val="0"/>
  <p:tag name="T_FONTITALIC" val="0"/>
  <p:tag name="T_FONTSPACING" val="0"/>
  <p:tag name="T_MARGINTOP" val="3.6"/>
  <p:tag name="T_MARGINRIGHT" val="7.2"/>
  <p:tag name="T_MARGINBOTTOM" val="3.6"/>
  <p:tag name="T_MARGINLEFT" val="7.2"/>
  <p:tag name="T_TEXTLINEDASHSTYLE" val="-2"/>
  <p:tag name="T_TEXTLINEWEIGHT" val="-2.147484E+09"/>
  <p:tag name="T_TEXTLINEFORECOLOR" val="16777215"/>
  <p:tag name="T_TEXTLINEFILLBACKCOLOR" val="-2147483648"/>
  <p:tag name="T_TEXTLINEFILLTRANSPARENCY" val="-2.147484E+09"/>
  <p:tag name="T_TEXTALIGNMENT" val="2"/>
  <p:tag name="T_SPACEBEFORE" val="0"/>
  <p:tag name="T_SPACEWITHIN" val="0.8"/>
  <p:tag name="T_SPACEAFTER" val="0"/>
  <p:tag name="T_LINERULEBEFORE" val="-1"/>
  <p:tag name="T_TEXTREFLECTION" val="0"/>
  <p:tag name="T_TEXTGLOW" val="0"/>
  <p:tag name="OFFSETTOP" val="-8.070404"/>
  <p:tag name="OFFSETLEFT" val="29.03214"/>
  <p:tag name="OFFSETWIDTH" val="518.0208"/>
  <p:tag name="OFFSETHEIGHT" val="121.3696"/>
</p:tagLst>
</file>

<file path=ppt/tags/tag2.xml><?xml version="1.0" encoding="utf-8"?>
<p:tagLst xmlns:p="http://schemas.openxmlformats.org/presentationml/2006/main">
  <p:tag name="MD-PA" val="v1.0.0"/>
</p:tagLst>
</file>

<file path=ppt/tags/tag20.xml><?xml version="1.0" encoding="utf-8"?>
<p:tagLst xmlns:p="http://schemas.openxmlformats.org/presentationml/2006/main">
  <p:tag name="TOP" val="53.77795"/>
  <p:tag name="LEFT" val="396.5605"/>
  <p:tag name="WIDTH" val="167.6869"/>
  <p:tag name="HEIGHT" val="113.9016"/>
  <p:tag name="SHADOWVISIBLE" val="1"/>
  <p:tag name="SHADOWBLUR" val="5"/>
  <p:tag name="SHADOWOFFSETX" val="0"/>
  <p:tag name="SHADOWOFFSETY" val="0"/>
  <p:tag name="SHADOWSIZE" val="102"/>
  <p:tag name="LINEVISIBLE" val="0"/>
  <p:tag name="SHAPEREFLECTION" val="-2.147484E+09"/>
  <p:tag name="SHAPEGLOW" val="0"/>
  <p:tag name="SOFTEDGE" val="0"/>
  <p:tag name="SHAPETHREEDVISIBLE" val="1"/>
  <p:tag name="HASTEXT" val="1"/>
  <p:tag name="TEXT" val="二"/>
  <p:tag name="FONTSIZE" val="88"/>
  <p:tag name="FONTCOLOR" val="5065524"/>
  <p:tag name="FONTBOLD" val="0"/>
  <p:tag name="FONTITALIC" val="0"/>
  <p:tag name="FONTNAME" val="鸿雷行书简体"/>
  <p:tag name="NAMEASCII" val="鸿雷行书简体"/>
  <p:tag name="NAMECOMPLEXSCRIPT" val="等线"/>
  <p:tag name="NAMEFAREAST" val="鸿雷行书简体"/>
  <p:tag name="FONTNAMEASCII" val="鸿雷行书简体"/>
  <p:tag name="TEXTALIGNMENT" val="2"/>
  <p:tag name="FONTSPACING" val="0"/>
  <p:tag name="SPACEWITHIN" val="1"/>
  <p:tag name="SPACEBEFORE" val="0"/>
  <p:tag name="SPACEAFTER" val="0"/>
  <p:tag name="MARGINBOTTOM" val="3.6"/>
  <p:tag name="MARGINLEFT" val="7.2"/>
  <p:tag name="MARGINRIGHT" val="7.2"/>
  <p:tag name="MARGINTOP" val="3.6"/>
  <p:tag name="LINERULEAFTER" val="0"/>
  <p:tag name="ALIGNMENT" val="2"/>
  <p:tag name="WORDWRAP" val="-1"/>
  <p:tag name="AUTOSIZE" val="1"/>
  <p:tag name="TEXTSHADOWBLUR" val="5"/>
  <p:tag name="TEXTSHADOWOFFSETX" val="-2.828427"/>
  <p:tag name="TEXTSHADOWOFFSETY" val="-2.828427"/>
  <p:tag name="TEXTSHADOWSIZE" val="100"/>
  <p:tag name="TEXTREFLECTION" val="0"/>
  <p:tag name="TEXTGLOW" val="0"/>
  <p:tag name="T_HASTEXT" val="1"/>
  <p:tag name="T_LEFT" val="396.5605"/>
  <p:tag name="T_TOP" val="53.77795"/>
  <p:tag name="T_WIDTH" val="167.6869"/>
  <p:tag name="T_HEIGTH" val="113.9016"/>
  <p:tag name="T_TEXT" val="二"/>
  <p:tag name="T_FONTCOLOR" val="5065524"/>
  <p:tag name="T_FONTNAME" val="鸿雷行书简体"/>
  <p:tag name="T_FONTNAMEASCII" val="鸿雷行书简体"/>
  <p:tag name="T_NAMECOMPLEXSCRIPT" val="等线"/>
  <p:tag name="T_NAMEFAREAST" val="鸿雷行书简体"/>
  <p:tag name="T_FONTBOLD" val="0"/>
  <p:tag name="T_FONTSIZE" val="88"/>
  <p:tag name="T_FONTUNDERLINE" val="0"/>
  <p:tag name="T_FONTITALIC" val="0"/>
  <p:tag name="T_FONTSPACING" val="0"/>
  <p:tag name="T_MARGINTOP" val="3.6"/>
  <p:tag name="T_MARGINRIGHT" val="7.2"/>
  <p:tag name="T_MARGINBOTTOM" val="3.6"/>
  <p:tag name="T_MARGINLEFT" val="7.2"/>
  <p:tag name="T_TEXTLINEDASHSTYLE" val="-2"/>
  <p:tag name="T_TEXTLINEWEIGHT" val="-2.147484E+09"/>
  <p:tag name="T_TEXTLINEFORECOLOR" val="16777215"/>
  <p:tag name="T_TEXTLINEFILLBACKCOLOR" val="10264952"/>
  <p:tag name="T_TEXTLINEFILLTRANSPARENCY" val="0"/>
  <p:tag name="T_TEXTALIGNMENT" val="2"/>
  <p:tag name="T_SPACEBEFORE" val="0"/>
  <p:tag name="T_SPACEWITHIN" val="1"/>
  <p:tag name="T_SPACEAFTER" val="0"/>
  <p:tag name="T_LINERULEBEFORE" val="-1"/>
  <p:tag name="T_TEXTSHADOWBLUR" val="5"/>
  <p:tag name="T_TEXTSHADOWOFFSETX" val="-2.828427"/>
  <p:tag name="T_TEXTSHADOWOFFSETY" val="-2.828427"/>
  <p:tag name="T_TEXTSHADOWSIZE" val="100"/>
  <p:tag name="T_TEXTREFLECTION" val="0"/>
  <p:tag name="T_TEXTGLOW" val="0"/>
  <p:tag name="OFFSETTOP" val="27.69669"/>
  <p:tag name="OFFSETLEFT" val="48.59512"/>
  <p:tag name="OFFSETWIDTH" val="70.52567"/>
  <p:tag name="OFFSETHEIGHT" val="37.44795"/>
</p:tagLst>
</file>

<file path=ppt/tags/tag21.xml><?xml version="1.0" encoding="utf-8"?>
<p:tagLst xmlns:p="http://schemas.openxmlformats.org/presentationml/2006/main">
  <p:tag name="KSO_WM_SPECIAL_SOURCE" val="bdnull"/>
</p:tagLst>
</file>

<file path=ppt/tags/tag22.xml><?xml version="1.0" encoding="utf-8"?>
<p:tagLst xmlns:p="http://schemas.openxmlformats.org/presentationml/2006/main">
  <p:tag name="KSO_WM_SPECIAL_SOURCE" val="bdnull"/>
</p:tagLst>
</file>

<file path=ppt/tags/tag23.xml><?xml version="1.0" encoding="utf-8"?>
<p:tagLst xmlns:p="http://schemas.openxmlformats.org/presentationml/2006/main">
  <p:tag name="KSO_WM_SPECIAL_SOURCE" val="bdnull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SPECIAL_SOURCE" val="bdnull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SPECIAL_SOURCE" val="bdnull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MD-PA" val="v1.0.0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SPECIAL_SOURCE" val="bdnull"/>
</p:tagLst>
</file>

<file path=ppt/tags/tag32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SPECIAL_SOURCE" val="bdnull"/>
</p:tagLst>
</file>

<file path=ppt/tags/tag34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SPECIAL_SOURCE" val="bdnull"/>
</p:tagLst>
</file>

<file path=ppt/tags/tag36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SPECIAL_SOURCE" val="bdnull"/>
</p:tagLst>
</file>

<file path=ppt/tags/tag3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MD-PA" val="v1.0.0"/>
</p:tagLst>
</file>

<file path=ppt/tags/tag40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SPECIAL_SOURCE" val="bdnull"/>
</p:tagLst>
</file>

<file path=ppt/tags/tag42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SPECIAL_SOURCE" val="bdnull"/>
</p:tagLst>
</file>

<file path=ppt/tags/tag45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SPECIAL_SOURCE" val="bdnull"/>
</p:tagLst>
</file>

<file path=ppt/tags/tag48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MD-PA" val="v1.0.0"/>
</p:tagLst>
</file>

<file path=ppt/tags/tag50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SPECIAL_SOURCE" val="bdnull"/>
</p:tagLst>
</file>

<file path=ppt/tags/tag52.xml><?xml version="1.0" encoding="utf-8"?>
<p:tagLst xmlns:p="http://schemas.openxmlformats.org/presentationml/2006/main">
  <p:tag name="KSO_WM_BEAUTIFY_FLAG" val=""/>
</p:tagLst>
</file>

<file path=ppt/tags/tag53.xml><?xml version="1.0" encoding="utf-8"?>
<p:tagLst xmlns:p="http://schemas.openxmlformats.org/presentationml/2006/main">
  <p:tag name="KSO_WM_SPECIAL_SOURCE" val="bdnull"/>
</p:tagLst>
</file>

<file path=ppt/tags/tag54.xml><?xml version="1.0" encoding="utf-8"?>
<p:tagLst xmlns:p="http://schemas.openxmlformats.org/presentationml/2006/main">
  <p:tag name="KSO_WM_BEAUTIFY_FLAG" val=""/>
</p:tagLst>
</file>

<file path=ppt/tags/tag55.xml><?xml version="1.0" encoding="utf-8"?>
<p:tagLst xmlns:p="http://schemas.openxmlformats.org/presentationml/2006/main">
  <p:tag name="KSO_WM_BEAUTIFY_FLAG" val=""/>
</p:tagLst>
</file>

<file path=ppt/tags/tag56.xml><?xml version="1.0" encoding="utf-8"?>
<p:tagLst xmlns:p="http://schemas.openxmlformats.org/presentationml/2006/main">
  <p:tag name="KSO_WM_SPECIAL_SOURCE" val="bdnull"/>
</p:tagLst>
</file>

<file path=ppt/tags/tag57.xml><?xml version="1.0" encoding="utf-8"?>
<p:tagLst xmlns:p="http://schemas.openxmlformats.org/presentationml/2006/main">
  <p:tag name="KSO_WM_BEAUTIFY_FLAG" val=""/>
</p:tagLst>
</file>

<file path=ppt/tags/tag58.xml><?xml version="1.0" encoding="utf-8"?>
<p:tagLst xmlns:p="http://schemas.openxmlformats.org/presentationml/2006/main">
  <p:tag name="KSO_WM_SPECIAL_SOURCE" val="bdnull"/>
</p:tagLst>
</file>

<file path=ppt/tags/tag59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MD-PA" val="v1.0.0"/>
</p:tagLst>
</file>

<file path=ppt/tags/tag60.xml><?xml version="1.0" encoding="utf-8"?>
<p:tagLst xmlns:p="http://schemas.openxmlformats.org/presentationml/2006/main">
  <p:tag name="KSO_WM_BEAUTIFY_FLAG" val=""/>
</p:tagLst>
</file>

<file path=ppt/tags/tag61.xml><?xml version="1.0" encoding="utf-8"?>
<p:tagLst xmlns:p="http://schemas.openxmlformats.org/presentationml/2006/main">
  <p:tag name="KSO_WM_SPECIAL_SOURCE" val="bdnull"/>
</p:tagLst>
</file>

<file path=ppt/tags/tag62.xml><?xml version="1.0" encoding="utf-8"?>
<p:tagLst xmlns:p="http://schemas.openxmlformats.org/presentationml/2006/main">
  <p:tag name="KSO_WM_BEAUTIFY_FLAG" val=""/>
</p:tagLst>
</file>

<file path=ppt/tags/tag63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SPECIAL_SOURCE" val="bdnull"/>
</p:tagLst>
</file>

<file path=ppt/tags/tag65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SPECIAL_SOURCE" val="bdnull"/>
</p:tagLst>
</file>

<file path=ppt/tags/tag68.xml><?xml version="1.0" encoding="utf-8"?>
<p:tagLst xmlns:p="http://schemas.openxmlformats.org/presentationml/2006/main">
  <p:tag name="KSO_WM_BEAUTIFY_FLAG" val=""/>
</p:tagLst>
</file>

<file path=ppt/tags/tag69.xml><?xml version="1.0" encoding="utf-8"?>
<p:tagLst xmlns:p="http://schemas.openxmlformats.org/presentationml/2006/main">
  <p:tag name="KSO_WM_SPECIAL_SOURCE" val="bdnull"/>
</p:tagLst>
</file>

<file path=ppt/tags/tag7.xml><?xml version="1.0" encoding="utf-8"?>
<p:tagLst xmlns:p="http://schemas.openxmlformats.org/presentationml/2006/main">
  <p:tag name="MD-PA" val="v1.0.0"/>
</p:tagLst>
</file>

<file path=ppt/tags/tag70.xml><?xml version="1.0" encoding="utf-8"?>
<p:tagLst xmlns:p="http://schemas.openxmlformats.org/presentationml/2006/main">
  <p:tag name="KSO_WM_BEAUTIFY_FLAG" val=""/>
</p:tagLst>
</file>

<file path=ppt/tags/tag71.xml><?xml version="1.0" encoding="utf-8"?>
<p:tagLst xmlns:p="http://schemas.openxmlformats.org/presentationml/2006/main">
  <p:tag name="KSO_WM_SPECIAL_SOURCE" val="bdnull"/>
</p:tagLst>
</file>

<file path=ppt/tags/tag72.xml><?xml version="1.0" encoding="utf-8"?>
<p:tagLst xmlns:p="http://schemas.openxmlformats.org/presentationml/2006/main">
  <p:tag name="TOP" val="190.0902"/>
  <p:tag name="LEFT" val="195.031"/>
  <p:tag name="WIDTH" val="571.969"/>
  <p:tag name="HEIGHT" val="143.2251"/>
  <p:tag name="SHADOWVISIBLE" val="1"/>
  <p:tag name="SHADOWBLUR" val="5"/>
  <p:tag name="SHADOWOFFSETX" val="0"/>
  <p:tag name="SHADOWOFFSETY" val="0"/>
  <p:tag name="SHADOWSIZE" val="102"/>
  <p:tag name="LINEVISIBLE" val="0"/>
  <p:tag name="SHAPEREFLECTION" val="-2.147484E+09"/>
  <p:tag name="SHAPEGLOW" val="0"/>
  <p:tag name="SOFTEDGE" val="0"/>
  <p:tag name="SHAPETHREEDVISIBLE" val="1"/>
  <p:tag name="HASTEXT" val="1"/>
  <p:tag name="TEXT" val="诗歌表达方式&#10;真题演练"/>
  <p:tag name="FONTSIZE" val="68"/>
  <p:tag name="FONTCOLOR" val="5925686"/>
  <p:tag name="FONTBOLD" val="0"/>
  <p:tag name="FONTITALIC" val="0"/>
  <p:tag name="FONTNAME" val="鸿雷行书简体"/>
  <p:tag name="NAMEASCII" val="鸿雷行书简体"/>
  <p:tag name="NAMECOMPLEXSCRIPT" val="等线"/>
  <p:tag name="NAMEFAREAST" val="鸿雷行书简体"/>
  <p:tag name="FONTNAMEASCII" val="鸿雷行书简体"/>
  <p:tag name="TEXTALIGNMENT" val="2"/>
  <p:tag name="FONTSPACING" val="0"/>
  <p:tag name="SPACEWITHIN" val="0.8"/>
  <p:tag name="SPACEBEFORE" val="0"/>
  <p:tag name="SPACEAFTER" val="0"/>
  <p:tag name="MARGINBOTTOM" val="3.6"/>
  <p:tag name="MARGINLEFT" val="7.2"/>
  <p:tag name="MARGINRIGHT" val="7.2"/>
  <p:tag name="MARGINTOP" val="3.6"/>
  <p:tag name="LINERULEAFTER" val="0"/>
  <p:tag name="ALIGNMENT" val="2"/>
  <p:tag name="WORDWRAP" val="-1"/>
  <p:tag name="AUTOSIZE" val="1"/>
  <p:tag name="TEXTREFLECTION" val="0"/>
  <p:tag name="TEXTGLOW" val="0"/>
  <p:tag name="T_HASTEXT" val="1"/>
  <p:tag name="T_LEFT" val="195.031"/>
  <p:tag name="T_TOP" val="190.0902"/>
  <p:tag name="T_WIDTH" val="571.969"/>
  <p:tag name="T_HEIGTH" val="143.2251"/>
  <p:tag name="T_TEXT" val="诗歌表达方式&#10;真题演练"/>
  <p:tag name="T_FONTCOLOR" val="5925686"/>
  <p:tag name="T_FONTNAME" val="鸿雷行书简体"/>
  <p:tag name="T_FONTNAMEASCII" val="鸿雷行书简体"/>
  <p:tag name="T_NAMECOMPLEXSCRIPT" val="等线"/>
  <p:tag name="T_NAMEFAREAST" val="鸿雷行书简体"/>
  <p:tag name="T_FONTBOLD" val="0"/>
  <p:tag name="T_FONTSIZE" val="68"/>
  <p:tag name="T_FONTUNDERLINE" val="0"/>
  <p:tag name="T_FONTITALIC" val="0"/>
  <p:tag name="T_FONTSPACING" val="0"/>
  <p:tag name="T_MARGINTOP" val="3.6"/>
  <p:tag name="T_MARGINRIGHT" val="7.2"/>
  <p:tag name="T_MARGINBOTTOM" val="3.6"/>
  <p:tag name="T_MARGINLEFT" val="7.2"/>
  <p:tag name="T_TEXTLINEDASHSTYLE" val="-2"/>
  <p:tag name="T_TEXTLINEWEIGHT" val="-2.147484E+09"/>
  <p:tag name="T_TEXTLINEFORECOLOR" val="16777215"/>
  <p:tag name="T_TEXTLINEFILLBACKCOLOR" val="6394570"/>
  <p:tag name="T_TEXTLINEFILLTRANSPARENCY" val="0"/>
  <p:tag name="T_TEXTALIGNMENT" val="2"/>
  <p:tag name="T_SPACEBEFORE" val="0"/>
  <p:tag name="T_SPACEWITHIN" val="0.8"/>
  <p:tag name="T_SPACEAFTER" val="0"/>
  <p:tag name="T_LINERULEBEFORE" val="-1"/>
  <p:tag name="T_TEXTREFLECTION" val="0"/>
  <p:tag name="T_TEXTGLOW" val="0"/>
  <p:tag name="OFFSETTOP" val="-8.070404"/>
  <p:tag name="OFFSETLEFT" val="86.03435"/>
  <p:tag name="OFFSETWIDTH" val="394.2686"/>
  <p:tag name="OFFSETHEIGHT" val="124.7688"/>
</p:tagLst>
</file>

<file path=ppt/tags/tag73.xml><?xml version="1.0" encoding="utf-8"?>
<p:tagLst xmlns:p="http://schemas.openxmlformats.org/presentationml/2006/main">
  <p:tag name="TOP" val="52.74835"/>
  <p:tag name="LEFT" val="396.5605"/>
  <p:tag name="WIDTH" val="167.6869"/>
  <p:tag name="HEIGHT" val="113.9016"/>
  <p:tag name="SHADOWVISIBLE" val="1"/>
  <p:tag name="SHADOWBLUR" val="5"/>
  <p:tag name="SHADOWOFFSETX" val="0"/>
  <p:tag name="SHADOWOFFSETY" val="0"/>
  <p:tag name="SHADOWSIZE" val="102"/>
  <p:tag name="LINEVISIBLE" val="0"/>
  <p:tag name="SHAPEREFLECTION" val="-2.147484E+09"/>
  <p:tag name="SHAPEGLOW" val="0"/>
  <p:tag name="SOFTEDGE" val="0"/>
  <p:tag name="SHAPETHREEDVISIBLE" val="1"/>
  <p:tag name="HASTEXT" val="1"/>
  <p:tag name="TEXT" val="三"/>
  <p:tag name="FONTSIZE" val="88"/>
  <p:tag name="FONTCOLOR" val="5065524"/>
  <p:tag name="FONTBOLD" val="0"/>
  <p:tag name="FONTITALIC" val="0"/>
  <p:tag name="FONTNAME" val="鸿雷行书简体"/>
  <p:tag name="NAMEASCII" val="鸿雷行书简体"/>
  <p:tag name="NAMECOMPLEXSCRIPT" val="等线"/>
  <p:tag name="NAMEFAREAST" val="鸿雷行书简体"/>
  <p:tag name="FONTNAMEASCII" val="鸿雷行书简体"/>
  <p:tag name="TEXTALIGNMENT" val="2"/>
  <p:tag name="FONTSPACING" val="0"/>
  <p:tag name="SPACEWITHIN" val="1"/>
  <p:tag name="SPACEBEFORE" val="0"/>
  <p:tag name="SPACEAFTER" val="0"/>
  <p:tag name="MARGINBOTTOM" val="3.6"/>
  <p:tag name="MARGINLEFT" val="7.2"/>
  <p:tag name="MARGINRIGHT" val="7.2"/>
  <p:tag name="MARGINTOP" val="3.6"/>
  <p:tag name="LINERULEAFTER" val="0"/>
  <p:tag name="ALIGNMENT" val="2"/>
  <p:tag name="WORDWRAP" val="-1"/>
  <p:tag name="AUTOSIZE" val="1"/>
  <p:tag name="TEXTSHADOWBLUR" val="5"/>
  <p:tag name="TEXTSHADOWOFFSETX" val="-2.828427"/>
  <p:tag name="TEXTSHADOWOFFSETY" val="-2.828427"/>
  <p:tag name="TEXTSHADOWSIZE" val="100"/>
  <p:tag name="TEXTREFLECTION" val="0"/>
  <p:tag name="TEXTGLOW" val="0"/>
  <p:tag name="T_HASTEXT" val="1"/>
  <p:tag name="T_LEFT" val="396.5605"/>
  <p:tag name="T_TOP" val="52.74835"/>
  <p:tag name="T_WIDTH" val="167.6869"/>
  <p:tag name="T_HEIGTH" val="113.9016"/>
  <p:tag name="T_TEXT" val="三"/>
  <p:tag name="T_FONTCOLOR" val="5065524"/>
  <p:tag name="T_FONTNAME" val="鸿雷行书简体"/>
  <p:tag name="T_FONTNAMEASCII" val="鸿雷行书简体"/>
  <p:tag name="T_NAMECOMPLEXSCRIPT" val="等线"/>
  <p:tag name="T_NAMEFAREAST" val="鸿雷行书简体"/>
  <p:tag name="T_FONTBOLD" val="0"/>
  <p:tag name="T_FONTSIZE" val="88"/>
  <p:tag name="T_FONTUNDERLINE" val="0"/>
  <p:tag name="T_FONTITALIC" val="0"/>
  <p:tag name="T_FONTSPACING" val="0"/>
  <p:tag name="T_MARGINTOP" val="3.6"/>
  <p:tag name="T_MARGINRIGHT" val="7.2"/>
  <p:tag name="T_MARGINBOTTOM" val="3.6"/>
  <p:tag name="T_MARGINLEFT" val="7.2"/>
  <p:tag name="T_TEXTLINEDASHSTYLE" val="-2"/>
  <p:tag name="T_TEXTLINEWEIGHT" val="-2.147484E+09"/>
  <p:tag name="T_TEXTLINEFORECOLOR" val="16777215"/>
  <p:tag name="T_TEXTLINEFILLBACKCOLOR" val="10264952"/>
  <p:tag name="T_TEXTLINEFILLTRANSPARENCY" val="0"/>
  <p:tag name="T_TEXTALIGNMENT" val="2"/>
  <p:tag name="T_SPACEBEFORE" val="0"/>
  <p:tag name="T_SPACEWITHIN" val="1"/>
  <p:tag name="T_SPACEAFTER" val="0"/>
  <p:tag name="T_LINERULEBEFORE" val="-1"/>
  <p:tag name="T_TEXTSHADOWBLUR" val="5"/>
  <p:tag name="T_TEXTSHADOWOFFSETX" val="-2.828427"/>
  <p:tag name="T_TEXTSHADOWOFFSETY" val="-2.828427"/>
  <p:tag name="T_TEXTSHADOWSIZE" val="100"/>
  <p:tag name="T_TEXTREFLECTION" val="0"/>
  <p:tag name="T_TEXTGLOW" val="0"/>
  <p:tag name="OFFSETTOP" val="19.21307"/>
  <p:tag name="OFFSETLEFT" val="44.48181"/>
  <p:tag name="OFFSETWIDTH" val="78.7522"/>
  <p:tag name="OFFSETHEIGHT" val="49.7878"/>
</p:tagLst>
</file>

<file path=ppt/tags/tag74.xml><?xml version="1.0" encoding="utf-8"?>
<p:tagLst xmlns:p="http://schemas.openxmlformats.org/presentationml/2006/main">
  <p:tag name="KSO_WM_SPECIAL_SOURCE" val="bdnull"/>
</p:tagLst>
</file>

<file path=ppt/tags/tag75.xml><?xml version="1.0" encoding="utf-8"?>
<p:tagLst xmlns:p="http://schemas.openxmlformats.org/presentationml/2006/main">
  <p:tag name="KSO_WM_SPECIAL_SOURCE" val="bdnull"/>
</p:tagLst>
</file>

<file path=ppt/tags/tag76.xml><?xml version="1.0" encoding="utf-8"?>
<p:tagLst xmlns:p="http://schemas.openxmlformats.org/presentationml/2006/main">
  <p:tag name="KSO_WM_BEAUTIFY_FLAG" val=""/>
</p:tagLst>
</file>

<file path=ppt/tags/tag77.xml><?xml version="1.0" encoding="utf-8"?>
<p:tagLst xmlns:p="http://schemas.openxmlformats.org/presentationml/2006/main">
  <p:tag name="KSO_WM_BEAUTIFY_FLAG" val=""/>
</p:tagLst>
</file>

<file path=ppt/tags/tag78.xml><?xml version="1.0" encoding="utf-8"?>
<p:tagLst xmlns:p="http://schemas.openxmlformats.org/presentationml/2006/main">
  <p:tag name="KSO_WM_SPECIAL_SOURCE" val="bdnull"/>
</p:tagLst>
</file>

<file path=ppt/tags/tag79.xml><?xml version="1.0" encoding="utf-8"?>
<p:tagLst xmlns:p="http://schemas.openxmlformats.org/presentationml/2006/main">
  <p:tag name="TOP" val="190.0902"/>
  <p:tag name="LEFT" val="195.031"/>
  <p:tag name="WIDTH" val="571.969"/>
  <p:tag name="HEIGHT" val="143.2251"/>
  <p:tag name="SHADOWVISIBLE" val="1"/>
  <p:tag name="SHADOWBLUR" val="5"/>
  <p:tag name="SHADOWOFFSETX" val="0"/>
  <p:tag name="SHADOWOFFSETY" val="0"/>
  <p:tag name="SHADOWSIZE" val="102"/>
  <p:tag name="LINEVISIBLE" val="0"/>
  <p:tag name="SHAPEREFLECTION" val="-2.147484E+09"/>
  <p:tag name="SHAPEGLOW" val="0"/>
  <p:tag name="SOFTEDGE" val="0"/>
  <p:tag name="SHAPETHREEDVISIBLE" val="1"/>
  <p:tag name="HASTEXT" val="1"/>
  <p:tag name="TEXT" val="掌握诗歌修辞手法的相关知识点"/>
  <p:tag name="FONTSIZE" val="68"/>
  <p:tag name="FONTCOLOR" val="-2147483648"/>
  <p:tag name="FONTBOLD" val="0"/>
  <p:tag name="FONTITALIC" val="0"/>
  <p:tag name="FONTNAME" val="鸿雷行书简体"/>
  <p:tag name="NAMEASCII" val="鸿雷行书简体"/>
  <p:tag name="NAMECOMPLEXSCRIPT" val="等线"/>
  <p:tag name="NAMEFAREAST" val="鸿雷行书简体"/>
  <p:tag name="FONTNAMEASCII" val="鸿雷行书简体"/>
  <p:tag name="TEXTALIGNMENT" val="2"/>
  <p:tag name="FONTSPACING" val="0"/>
  <p:tag name="SPACEWITHIN" val="0.8"/>
  <p:tag name="SPACEBEFORE" val="0"/>
  <p:tag name="SPACEAFTER" val="0"/>
  <p:tag name="MARGINBOTTOM" val="3.6"/>
  <p:tag name="MARGINLEFT" val="7.2"/>
  <p:tag name="MARGINRIGHT" val="7.2"/>
  <p:tag name="MARGINTOP" val="3.6"/>
  <p:tag name="LINERULEAFTER" val="0"/>
  <p:tag name="ALIGNMENT" val="2"/>
  <p:tag name="WORDWRAP" val="-1"/>
  <p:tag name="AUTOSIZE" val="1"/>
  <p:tag name="TEXTREFLECTION" val="0"/>
  <p:tag name="TEXTGLOW" val="0"/>
  <p:tag name="T_HASTEXT" val="1"/>
  <p:tag name="T_LEFT" val="195.031"/>
  <p:tag name="T_TOP" val="190.0902"/>
  <p:tag name="T_WIDTH" val="571.969"/>
  <p:tag name="T_HEIGTH" val="143.2251"/>
  <p:tag name="T_TEXT" val="掌握诗歌修辞手法的相关知识点"/>
  <p:tag name="T_FONTCOLOR" val="-2147483648"/>
  <p:tag name="T_FONTNAME" val="鸿雷行书简体"/>
  <p:tag name="T_FONTNAMEASCII" val="鸿雷行书简体"/>
  <p:tag name="T_NAMECOMPLEXSCRIPT" val="等线"/>
  <p:tag name="T_NAMEFAREAST" val="鸿雷行书简体"/>
  <p:tag name="T_FONTBOLD" val="0"/>
  <p:tag name="T_FONTSIZE" val="68"/>
  <p:tag name="T_FONTUNDERLINE" val="0"/>
  <p:tag name="T_FONTITALIC" val="0"/>
  <p:tag name="T_FONTSPACING" val="0"/>
  <p:tag name="T_MARGINTOP" val="3.6"/>
  <p:tag name="T_MARGINRIGHT" val="7.2"/>
  <p:tag name="T_MARGINBOTTOM" val="3.6"/>
  <p:tag name="T_MARGINLEFT" val="7.2"/>
  <p:tag name="T_TEXTLINEDASHSTYLE" val="-2"/>
  <p:tag name="T_TEXTLINEWEIGHT" val="-2.147484E+09"/>
  <p:tag name="T_TEXTLINEFORECOLOR" val="16777215"/>
  <p:tag name="T_TEXTLINEFILLBACKCOLOR" val="-2147483648"/>
  <p:tag name="T_TEXTLINEFILLTRANSPARENCY" val="-2.147484E+09"/>
  <p:tag name="T_TEXTALIGNMENT" val="2"/>
  <p:tag name="T_SPACEBEFORE" val="0"/>
  <p:tag name="T_SPACEWITHIN" val="0.8"/>
  <p:tag name="T_SPACEAFTER" val="0"/>
  <p:tag name="T_LINERULEBEFORE" val="-1"/>
  <p:tag name="T_TEXTREFLECTION" val="0"/>
  <p:tag name="T_TEXTGLOW" val="0"/>
  <p:tag name="OFFSETTOP" val="-7.603867"/>
  <p:tag name="OFFSETLEFT" val="29.03214"/>
  <p:tag name="OFFSETWIDTH" val="520.6868"/>
  <p:tag name="OFFSETHEIGHT" val="120.9031"/>
</p:tagLst>
</file>

<file path=ppt/tags/tag8.xml><?xml version="1.0" encoding="utf-8"?>
<p:tagLst xmlns:p="http://schemas.openxmlformats.org/presentationml/2006/main">
  <p:tag name="MD-PA" val="v1.0.0"/>
</p:tagLst>
</file>

<file path=ppt/tags/tag80.xml><?xml version="1.0" encoding="utf-8"?>
<p:tagLst xmlns:p="http://schemas.openxmlformats.org/presentationml/2006/main">
  <p:tag name="TOP" val="56.36087"/>
  <p:tag name="LEFT" val="396.5605"/>
  <p:tag name="WIDTH" val="167.6869"/>
  <p:tag name="HEIGHT" val="113.9016"/>
  <p:tag name="SHADOWVISIBLE" val="1"/>
  <p:tag name="SHADOWBLUR" val="5"/>
  <p:tag name="SHADOWOFFSETX" val="0"/>
  <p:tag name="SHADOWOFFSETY" val="0"/>
  <p:tag name="SHADOWSIZE" val="102"/>
  <p:tag name="LINEVISIBLE" val="0"/>
  <p:tag name="SHAPEREFLECTION" val="-2.147484E+09"/>
  <p:tag name="SHAPEGLOW" val="0"/>
  <p:tag name="SOFTEDGE" val="0"/>
  <p:tag name="SHAPETHREEDVISIBLE" val="1"/>
  <p:tag name="HASTEXT" val="1"/>
  <p:tag name="TEXT" val="四"/>
  <p:tag name="FONTSIZE" val="88"/>
  <p:tag name="FONTCOLOR" val="5065524"/>
  <p:tag name="FONTBOLD" val="0"/>
  <p:tag name="FONTITALIC" val="0"/>
  <p:tag name="FONTNAME" val="鸿雷行书简体"/>
  <p:tag name="NAMEASCII" val="鸿雷行书简体"/>
  <p:tag name="NAMECOMPLEXSCRIPT" val="等线"/>
  <p:tag name="NAMEFAREAST" val="鸿雷行书简体"/>
  <p:tag name="FONTNAMEASCII" val="鸿雷行书简体"/>
  <p:tag name="TEXTALIGNMENT" val="2"/>
  <p:tag name="FONTSPACING" val="0"/>
  <p:tag name="SPACEWITHIN" val="1"/>
  <p:tag name="SPACEBEFORE" val="0"/>
  <p:tag name="SPACEAFTER" val="0"/>
  <p:tag name="MARGINBOTTOM" val="3.6"/>
  <p:tag name="MARGINLEFT" val="7.2"/>
  <p:tag name="MARGINRIGHT" val="7.2"/>
  <p:tag name="MARGINTOP" val="3.6"/>
  <p:tag name="LINERULEAFTER" val="0"/>
  <p:tag name="ALIGNMENT" val="2"/>
  <p:tag name="WORDWRAP" val="-1"/>
  <p:tag name="AUTOSIZE" val="1"/>
  <p:tag name="TEXTSHADOWBLUR" val="5"/>
  <p:tag name="TEXTSHADOWOFFSETX" val="-2.828427"/>
  <p:tag name="TEXTSHADOWOFFSETY" val="-2.828427"/>
  <p:tag name="TEXTSHADOWSIZE" val="100"/>
  <p:tag name="TEXTREFLECTION" val="0"/>
  <p:tag name="TEXTGLOW" val="0"/>
  <p:tag name="T_HASTEXT" val="1"/>
  <p:tag name="T_LEFT" val="396.5605"/>
  <p:tag name="T_TOP" val="56.36087"/>
  <p:tag name="T_WIDTH" val="167.6869"/>
  <p:tag name="T_HEIGTH" val="113.9016"/>
  <p:tag name="T_TEXT" val="四"/>
  <p:tag name="T_FONTCOLOR" val="5065524"/>
  <p:tag name="T_FONTNAME" val="鸿雷行书简体"/>
  <p:tag name="T_FONTNAMEASCII" val="鸿雷行书简体"/>
  <p:tag name="T_NAMECOMPLEXSCRIPT" val="等线"/>
  <p:tag name="T_NAMEFAREAST" val="鸿雷行书简体"/>
  <p:tag name="T_FONTBOLD" val="0"/>
  <p:tag name="T_FONTSIZE" val="88"/>
  <p:tag name="T_FONTUNDERLINE" val="0"/>
  <p:tag name="T_FONTITALIC" val="0"/>
  <p:tag name="T_FONTSPACING" val="0"/>
  <p:tag name="T_MARGINTOP" val="3.6"/>
  <p:tag name="T_MARGINRIGHT" val="7.2"/>
  <p:tag name="T_MARGINBOTTOM" val="3.6"/>
  <p:tag name="T_MARGINLEFT" val="7.2"/>
  <p:tag name="T_TEXTLINEDASHSTYLE" val="-2"/>
  <p:tag name="T_TEXTLINEWEIGHT" val="-2.147484E+09"/>
  <p:tag name="T_TEXTLINEFORECOLOR" val="16777215"/>
  <p:tag name="T_TEXTLINEFILLBACKCOLOR" val="10264952"/>
  <p:tag name="T_TEXTLINEFILLTRANSPARENCY" val="0"/>
  <p:tag name="T_TEXTALIGNMENT" val="2"/>
  <p:tag name="T_SPACEBEFORE" val="0"/>
  <p:tag name="T_SPACEWITHIN" val="1"/>
  <p:tag name="T_SPACEAFTER" val="0"/>
  <p:tag name="T_LINERULEBEFORE" val="-1"/>
  <p:tag name="T_TEXTSHADOWBLUR" val="5"/>
  <p:tag name="T_TEXTSHADOWOFFSETX" val="-2.828427"/>
  <p:tag name="T_TEXTSHADOWOFFSETY" val="-2.828427"/>
  <p:tag name="T_TEXTSHADOWSIZE" val="100"/>
  <p:tag name="T_TEXTREFLECTION" val="0"/>
  <p:tag name="T_TEXTGLOW" val="0"/>
  <p:tag name="OFFSETTOP" val="23.41204"/>
  <p:tag name="OFFSETLEFT" val="49.96622"/>
  <p:tag name="OFFSETWIDTH" val="67.86913"/>
  <p:tag name="OFFSETHEIGHT" val="38.64764"/>
</p:tagLst>
</file>

<file path=ppt/tags/tag81.xml><?xml version="1.0" encoding="utf-8"?>
<p:tagLst xmlns:p="http://schemas.openxmlformats.org/presentationml/2006/main">
  <p:tag name="KSO_WM_SPECIAL_SOURCE" val="bdnull"/>
</p:tagLst>
</file>

<file path=ppt/tags/tag82.xml><?xml version="1.0" encoding="utf-8"?>
<p:tagLst xmlns:p="http://schemas.openxmlformats.org/presentationml/2006/main">
  <p:tag name="KSO_WM_SPECIAL_SOURCE" val="bdnull"/>
</p:tagLst>
</file>

<file path=ppt/tags/tag83.xml><?xml version="1.0" encoding="utf-8"?>
<p:tagLst xmlns:p="http://schemas.openxmlformats.org/presentationml/2006/main">
  <p:tag name="KSO_WM_BEAUTIFY_FLAG" val=""/>
  <p:tag name="TABLE_ENDDRAG_ORIGIN_RECT" val="788*430"/>
  <p:tag name="TABLE_ENDDRAG_RECT" val="70*86*788*430"/>
</p:tagLst>
</file>

<file path=ppt/tags/tag84.xml><?xml version="1.0" encoding="utf-8"?>
<p:tagLst xmlns:p="http://schemas.openxmlformats.org/presentationml/2006/main">
  <p:tag name="KSO_WM_SPECIAL_SOURCE" val="bdnull"/>
</p:tagLst>
</file>

<file path=ppt/tags/tag85.xml><?xml version="1.0" encoding="utf-8"?>
<p:tagLst xmlns:p="http://schemas.openxmlformats.org/presentationml/2006/main">
  <p:tag name="KSO_WM_BEAUTIFY_FLAG" val=""/>
  <p:tag name="TABLE_ENDDRAG_ORIGIN_RECT" val="788*430"/>
  <p:tag name="TABLE_ENDDRAG_RECT" val="70*86*788*430"/>
</p:tagLst>
</file>

<file path=ppt/tags/tag86.xml><?xml version="1.0" encoding="utf-8"?>
<p:tagLst xmlns:p="http://schemas.openxmlformats.org/presentationml/2006/main">
  <p:tag name="KSO_WM_SPECIAL_SOURCE" val="bdnull"/>
</p:tagLst>
</file>

<file path=ppt/tags/tag87.xml><?xml version="1.0" encoding="utf-8"?>
<p:tagLst xmlns:p="http://schemas.openxmlformats.org/presentationml/2006/main">
  <p:tag name="KSO_WM_BEAUTIFY_FLAG" val=""/>
  <p:tag name="TABLE_ENDDRAG_ORIGIN_RECT" val="788*430"/>
  <p:tag name="TABLE_ENDDRAG_RECT" val="70*86*788*430"/>
</p:tagLst>
</file>

<file path=ppt/tags/tag88.xml><?xml version="1.0" encoding="utf-8"?>
<p:tagLst xmlns:p="http://schemas.openxmlformats.org/presentationml/2006/main">
  <p:tag name="KSO_WM_SPECIAL_SOURCE" val="bdnull"/>
</p:tagLst>
</file>

<file path=ppt/tags/tag89.xml><?xml version="1.0" encoding="utf-8"?>
<p:tagLst xmlns:p="http://schemas.openxmlformats.org/presentationml/2006/main">
  <p:tag name="KSO_WM_BEAUTIFY_FLAG" val=""/>
  <p:tag name="TABLE_ENDDRAG_ORIGIN_RECT" val="788*430"/>
  <p:tag name="TABLE_ENDDRAG_RECT" val="70*86*788*430"/>
</p:tagLst>
</file>

<file path=ppt/tags/tag9.xml><?xml version="1.0" encoding="utf-8"?>
<p:tagLst xmlns:p="http://schemas.openxmlformats.org/presentationml/2006/main">
  <p:tag name="MD-PA" val="v1.0.0"/>
</p:tagLst>
</file>

<file path=ppt/tags/tag90.xml><?xml version="1.0" encoding="utf-8"?>
<p:tagLst xmlns:p="http://schemas.openxmlformats.org/presentationml/2006/main">
  <p:tag name="KSO_WM_SPECIAL_SOURCE" val="bdnull"/>
</p:tagLst>
</file>

<file path=ppt/tags/tag91.xml><?xml version="1.0" encoding="utf-8"?>
<p:tagLst xmlns:p="http://schemas.openxmlformats.org/presentationml/2006/main">
  <p:tag name="KSO_WM_BEAUTIFY_FLAG" val=""/>
  <p:tag name="TABLE_ENDDRAG_ORIGIN_RECT" val="788*430"/>
  <p:tag name="TABLE_ENDDRAG_RECT" val="70*86*788*430"/>
</p:tagLst>
</file>

<file path=ppt/tags/tag92.xml><?xml version="1.0" encoding="utf-8"?>
<p:tagLst xmlns:p="http://schemas.openxmlformats.org/presentationml/2006/main">
  <p:tag name="KSO_WM_SPECIAL_SOURCE" val="bdnull"/>
</p:tagLst>
</file>

<file path=ppt/tags/tag93.xml><?xml version="1.0" encoding="utf-8"?>
<p:tagLst xmlns:p="http://schemas.openxmlformats.org/presentationml/2006/main">
  <p:tag name="KSO_WM_BEAUTIFY_FLAG" val=""/>
  <p:tag name="TABLE_ENDDRAG_ORIGIN_RECT" val="788*430"/>
  <p:tag name="TABLE_ENDDRAG_RECT" val="70*86*788*430"/>
</p:tagLst>
</file>

<file path=ppt/tags/tag94.xml><?xml version="1.0" encoding="utf-8"?>
<p:tagLst xmlns:p="http://schemas.openxmlformats.org/presentationml/2006/main">
  <p:tag name="KSO_WM_SPECIAL_SOURCE" val="bdnull"/>
</p:tagLst>
</file>

<file path=ppt/tags/tag95.xml><?xml version="1.0" encoding="utf-8"?>
<p:tagLst xmlns:p="http://schemas.openxmlformats.org/presentationml/2006/main">
  <p:tag name="KSO_WM_BEAUTIFY_FLAG" val=""/>
  <p:tag name="TABLE_ENDDRAG_ORIGIN_RECT" val="788*430"/>
  <p:tag name="TABLE_ENDDRAG_RECT" val="70*86*788*430"/>
</p:tagLst>
</file>

<file path=ppt/tags/tag96.xml><?xml version="1.0" encoding="utf-8"?>
<p:tagLst xmlns:p="http://schemas.openxmlformats.org/presentationml/2006/main">
  <p:tag name="KSO_WM_SPECIAL_SOURCE" val="bdnull"/>
</p:tagLst>
</file>

<file path=ppt/tags/tag97.xml><?xml version="1.0" encoding="utf-8"?>
<p:tagLst xmlns:p="http://schemas.openxmlformats.org/presentationml/2006/main">
  <p:tag name="KSO_WM_BEAUTIFY_FLAG" val=""/>
  <p:tag name="TABLE_ENDDRAG_ORIGIN_RECT" val="788*430"/>
  <p:tag name="TABLE_ENDDRAG_RECT" val="70*86*788*430"/>
</p:tagLst>
</file>

<file path=ppt/tags/tag98.xml><?xml version="1.0" encoding="utf-8"?>
<p:tagLst xmlns:p="http://schemas.openxmlformats.org/presentationml/2006/main">
  <p:tag name="KSO_WM_SPECIAL_SOURCE" val="bdnull"/>
</p:tagLst>
</file>

<file path=ppt/tags/tag99.xml><?xml version="1.0" encoding="utf-8"?>
<p:tagLst xmlns:p="http://schemas.openxmlformats.org/presentationml/2006/main">
  <p:tag name="KSO_WM_BEAUTIFY_FLAG" val=""/>
  <p:tag name="TABLE_ENDDRAG_ORIGIN_RECT" val="788*430"/>
  <p:tag name="TABLE_ENDDRAG_RECT" val="70*86*788*430"/>
</p:tagLst>
</file>

<file path=ppt/theme/theme1.xml><?xml version="1.0" encoding="utf-8"?>
<a:theme xmlns:a="http://schemas.openxmlformats.org/drawingml/2006/main" name="1_Office Theme">
  <a:themeElements>
    <a:clrScheme name="自定义 3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66B66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微软雅黑">
      <a:majorFont>
        <a:latin typeface="Arial"/>
        <a:ea typeface="微软雅黑"/>
        <a:cs typeface=""/>
      </a:majorFont>
      <a:minorFont>
        <a:latin typeface="Arial"/>
        <a:ea typeface="等线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6587</Words>
  <Application>WPS 演示</Application>
  <PresentationFormat>宽屏</PresentationFormat>
  <Paragraphs>531</Paragraphs>
  <Slides>45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24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45</vt:i4>
      </vt:variant>
    </vt:vector>
  </HeadingPairs>
  <TitlesOfParts>
    <vt:vector size="70" baseType="lpstr">
      <vt:lpstr>Arial</vt:lpstr>
      <vt:lpstr>宋体</vt:lpstr>
      <vt:lpstr>Wingdings</vt:lpstr>
      <vt:lpstr>微软雅黑</vt:lpstr>
      <vt:lpstr>汉仪旗黑</vt:lpstr>
      <vt:lpstr>鸿雷行书简体</vt:lpstr>
      <vt:lpstr>苹方-简</vt:lpstr>
      <vt:lpstr>Arial</vt:lpstr>
      <vt:lpstr>等线</vt:lpstr>
      <vt:lpstr>喜鹊招牌体</vt:lpstr>
      <vt:lpstr>宋体</vt:lpstr>
      <vt:lpstr>Arial Unicode MS</vt:lpstr>
      <vt:lpstr>汉仪中等线KW</vt:lpstr>
      <vt:lpstr>Calibri</vt:lpstr>
      <vt:lpstr>Helvetica Neue</vt:lpstr>
      <vt:lpstr>汉仪书宋二KW</vt:lpstr>
      <vt:lpstr>Calibri</vt:lpstr>
      <vt:lpstr>楷体</vt:lpstr>
      <vt:lpstr>Times New Roman</vt:lpstr>
      <vt:lpstr>Courier New</vt:lpstr>
      <vt:lpstr>汉仪楷体KW</vt:lpstr>
      <vt:lpstr>方正楷体_GB2312</vt:lpstr>
      <vt:lpstr>PingFang SC</vt:lpstr>
      <vt:lpstr>汉仪楷体简</vt:lpstr>
      <vt:lpstr>1_Office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本课件设计版权属于：优课PPT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《鉴赏诗歌的表达技巧》第一部分 语文优课PPT 课件创作营</dc:title>
  <dc:creator>超超</dc:creator>
  <cp:keywords>本课首发新于2023年10月30日</cp:keywords>
  <cp:lastModifiedBy>张颖</cp:lastModifiedBy>
  <cp:revision>74</cp:revision>
  <dcterms:created xsi:type="dcterms:W3CDTF">2023-12-07T09:13:19Z</dcterms:created>
  <dcterms:modified xsi:type="dcterms:W3CDTF">2023-12-07T09:13:19Z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7ABD1C1FF735878174817165F9A98A6D_42</vt:lpwstr>
  </property>
  <property fmtid="{D5CDD505-2E9C-101B-9397-08002B2CF9AE}" pid="3" name="KSOProductBuildVer">
    <vt:lpwstr>2052-6.3.0.8471</vt:lpwstr>
  </property>
</Properties>
</file>

<file path=docProps/thumbnail.jpeg>
</file>